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1.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2.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theme/theme16.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7.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8.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2.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4.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9.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0.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32.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3.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4.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5.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6.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theme/theme37.xml" ContentType="application/vnd.openxmlformats-officedocument.theme+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8.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9.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0.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1.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2.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theme/theme44.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5.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6.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736" r:id="rId5"/>
    <p:sldMasterId id="2147483776" r:id="rId6"/>
    <p:sldMasterId id="2147483907" r:id="rId7"/>
    <p:sldMasterId id="2147483936" r:id="rId8"/>
    <p:sldMasterId id="2147483993" r:id="rId9"/>
    <p:sldMasterId id="2147484003" r:id="rId10"/>
    <p:sldMasterId id="2147484035" r:id="rId11"/>
    <p:sldMasterId id="2147484047" r:id="rId12"/>
    <p:sldMasterId id="2147484065" r:id="rId13"/>
    <p:sldMasterId id="2147484081" r:id="rId14"/>
    <p:sldMasterId id="2147484083" r:id="rId15"/>
    <p:sldMasterId id="2147484097" r:id="rId16"/>
    <p:sldMasterId id="2147484099" r:id="rId17"/>
    <p:sldMasterId id="2147484104" r:id="rId18"/>
    <p:sldMasterId id="2147484135" r:id="rId19"/>
    <p:sldMasterId id="2147484163" r:id="rId20"/>
    <p:sldMasterId id="2147484203" r:id="rId21"/>
    <p:sldMasterId id="2147484215" r:id="rId22"/>
    <p:sldMasterId id="2147484232" r:id="rId23"/>
    <p:sldMasterId id="2147484249" r:id="rId24"/>
    <p:sldMasterId id="2147484255" r:id="rId25"/>
    <p:sldMasterId id="2147484274" r:id="rId26"/>
    <p:sldMasterId id="2147484286" r:id="rId27"/>
    <p:sldMasterId id="2147484298" r:id="rId28"/>
    <p:sldMasterId id="2147484312" r:id="rId29"/>
    <p:sldMasterId id="2147484325" r:id="rId30"/>
    <p:sldMasterId id="2147484368" r:id="rId31"/>
    <p:sldMasterId id="2147484385" r:id="rId32"/>
    <p:sldMasterId id="2147484388" r:id="rId33"/>
    <p:sldMasterId id="2147484402" r:id="rId34"/>
    <p:sldMasterId id="2147484414" r:id="rId35"/>
    <p:sldMasterId id="2147484430" r:id="rId36"/>
    <p:sldMasterId id="2147484457" r:id="rId37"/>
    <p:sldMasterId id="2147484476" r:id="rId38"/>
    <p:sldMasterId id="2147484489" r:id="rId39"/>
    <p:sldMasterId id="2147484503" r:id="rId40"/>
    <p:sldMasterId id="2147484515" r:id="rId41"/>
    <p:sldMasterId id="2147484527" r:id="rId42"/>
    <p:sldMasterId id="2147484540" r:id="rId43"/>
    <p:sldMasterId id="2147484543" r:id="rId44"/>
    <p:sldMasterId id="2147484545" r:id="rId45"/>
    <p:sldMasterId id="2147484550" r:id="rId46"/>
    <p:sldMasterId id="2147484563" r:id="rId47"/>
  </p:sldMasterIdLst>
  <p:notesMasterIdLst>
    <p:notesMasterId r:id="rId258"/>
  </p:notesMasterIdLst>
  <p:sldIdLst>
    <p:sldId id="443" r:id="rId48"/>
    <p:sldId id="690" r:id="rId49"/>
    <p:sldId id="691" r:id="rId50"/>
    <p:sldId id="692" r:id="rId51"/>
    <p:sldId id="693" r:id="rId52"/>
    <p:sldId id="694" r:id="rId53"/>
    <p:sldId id="695" r:id="rId54"/>
    <p:sldId id="696" r:id="rId55"/>
    <p:sldId id="832" r:id="rId56"/>
    <p:sldId id="833" r:id="rId57"/>
    <p:sldId id="834" r:id="rId58"/>
    <p:sldId id="712" r:id="rId59"/>
    <p:sldId id="713" r:id="rId60"/>
    <p:sldId id="714" r:id="rId61"/>
    <p:sldId id="715" r:id="rId62"/>
    <p:sldId id="716" r:id="rId63"/>
    <p:sldId id="726" r:id="rId64"/>
    <p:sldId id="773" r:id="rId65"/>
    <p:sldId id="727" r:id="rId66"/>
    <p:sldId id="728" r:id="rId67"/>
    <p:sldId id="729" r:id="rId68"/>
    <p:sldId id="730" r:id="rId69"/>
    <p:sldId id="731" r:id="rId70"/>
    <p:sldId id="732" r:id="rId71"/>
    <p:sldId id="733" r:id="rId72"/>
    <p:sldId id="734" r:id="rId73"/>
    <p:sldId id="735" r:id="rId74"/>
    <p:sldId id="774" r:id="rId75"/>
    <p:sldId id="739" r:id="rId76"/>
    <p:sldId id="759" r:id="rId77"/>
    <p:sldId id="761" r:id="rId78"/>
    <p:sldId id="760" r:id="rId79"/>
    <p:sldId id="975" r:id="rId80"/>
    <p:sldId id="952" r:id="rId81"/>
    <p:sldId id="775" r:id="rId82"/>
    <p:sldId id="782" r:id="rId83"/>
    <p:sldId id="978" r:id="rId84"/>
    <p:sldId id="985" r:id="rId85"/>
    <p:sldId id="995" r:id="rId86"/>
    <p:sldId id="996" r:id="rId87"/>
    <p:sldId id="783" r:id="rId88"/>
    <p:sldId id="784" r:id="rId89"/>
    <p:sldId id="765" r:id="rId90"/>
    <p:sldId id="990" r:id="rId91"/>
    <p:sldId id="766" r:id="rId92"/>
    <p:sldId id="767" r:id="rId93"/>
    <p:sldId id="768" r:id="rId94"/>
    <p:sldId id="769" r:id="rId95"/>
    <p:sldId id="835" r:id="rId96"/>
    <p:sldId id="689" r:id="rId97"/>
    <p:sldId id="269" r:id="rId98"/>
    <p:sldId id="836" r:id="rId99"/>
    <p:sldId id="270" r:id="rId100"/>
    <p:sldId id="861" r:id="rId101"/>
    <p:sldId id="274" r:id="rId102"/>
    <p:sldId id="497" r:id="rId103"/>
    <p:sldId id="1006" r:id="rId104"/>
    <p:sldId id="838" r:id="rId105"/>
    <p:sldId id="839" r:id="rId106"/>
    <p:sldId id="974" r:id="rId107"/>
    <p:sldId id="842" r:id="rId108"/>
    <p:sldId id="785" r:id="rId109"/>
    <p:sldId id="787" r:id="rId110"/>
    <p:sldId id="880" r:id="rId111"/>
    <p:sldId id="789" r:id="rId112"/>
    <p:sldId id="791" r:id="rId113"/>
    <p:sldId id="792" r:id="rId114"/>
    <p:sldId id="793" r:id="rId115"/>
    <p:sldId id="795" r:id="rId116"/>
    <p:sldId id="796" r:id="rId117"/>
    <p:sldId id="799" r:id="rId118"/>
    <p:sldId id="801" r:id="rId119"/>
    <p:sldId id="802" r:id="rId120"/>
    <p:sldId id="803" r:id="rId121"/>
    <p:sldId id="881" r:id="rId122"/>
    <p:sldId id="804" r:id="rId123"/>
    <p:sldId id="919" r:id="rId124"/>
    <p:sldId id="805" r:id="rId125"/>
    <p:sldId id="813" r:id="rId126"/>
    <p:sldId id="882" r:id="rId127"/>
    <p:sldId id="946" r:id="rId128"/>
    <p:sldId id="947" r:id="rId129"/>
    <p:sldId id="948" r:id="rId130"/>
    <p:sldId id="883" r:id="rId131"/>
    <p:sldId id="884" r:id="rId132"/>
    <p:sldId id="901" r:id="rId133"/>
    <p:sldId id="910" r:id="rId134"/>
    <p:sldId id="900" r:id="rId135"/>
    <p:sldId id="899" r:id="rId136"/>
    <p:sldId id="902" r:id="rId137"/>
    <p:sldId id="885" r:id="rId138"/>
    <p:sldId id="888" r:id="rId139"/>
    <p:sldId id="920" r:id="rId140"/>
    <p:sldId id="917" r:id="rId141"/>
    <p:sldId id="918" r:id="rId142"/>
    <p:sldId id="914" r:id="rId143"/>
    <p:sldId id="916" r:id="rId144"/>
    <p:sldId id="828" r:id="rId145"/>
    <p:sldId id="829" r:id="rId146"/>
    <p:sldId id="830" r:id="rId147"/>
    <p:sldId id="997" r:id="rId148"/>
    <p:sldId id="998" r:id="rId149"/>
    <p:sldId id="999" r:id="rId150"/>
    <p:sldId id="1000" r:id="rId151"/>
    <p:sldId id="1001" r:id="rId152"/>
    <p:sldId id="1002" r:id="rId153"/>
    <p:sldId id="1003" r:id="rId154"/>
    <p:sldId id="1004" r:id="rId155"/>
    <p:sldId id="1005" r:id="rId156"/>
    <p:sldId id="926" r:id="rId157"/>
    <p:sldId id="927" r:id="rId158"/>
    <p:sldId id="928" r:id="rId159"/>
    <p:sldId id="930" r:id="rId160"/>
    <p:sldId id="931" r:id="rId161"/>
    <p:sldId id="932" r:id="rId162"/>
    <p:sldId id="939" r:id="rId163"/>
    <p:sldId id="940" r:id="rId164"/>
    <p:sldId id="941" r:id="rId165"/>
    <p:sldId id="942" r:id="rId166"/>
    <p:sldId id="943" r:id="rId167"/>
    <p:sldId id="933" r:id="rId168"/>
    <p:sldId id="470" r:id="rId169"/>
    <p:sldId id="471" r:id="rId170"/>
    <p:sldId id="568" r:id="rId171"/>
    <p:sldId id="582" r:id="rId172"/>
    <p:sldId id="583" r:id="rId173"/>
    <p:sldId id="584" r:id="rId174"/>
    <p:sldId id="585" r:id="rId175"/>
    <p:sldId id="586" r:id="rId176"/>
    <p:sldId id="587" r:id="rId177"/>
    <p:sldId id="588" r:id="rId178"/>
    <p:sldId id="589" r:id="rId179"/>
    <p:sldId id="590" r:id="rId180"/>
    <p:sldId id="591" r:id="rId181"/>
    <p:sldId id="592" r:id="rId182"/>
    <p:sldId id="593" r:id="rId183"/>
    <p:sldId id="594" r:id="rId184"/>
    <p:sldId id="595" r:id="rId185"/>
    <p:sldId id="596" r:id="rId186"/>
    <p:sldId id="597" r:id="rId187"/>
    <p:sldId id="598" r:id="rId188"/>
    <p:sldId id="599" r:id="rId189"/>
    <p:sldId id="600" r:id="rId190"/>
    <p:sldId id="601" r:id="rId191"/>
    <p:sldId id="602" r:id="rId192"/>
    <p:sldId id="603" r:id="rId193"/>
    <p:sldId id="604" r:id="rId194"/>
    <p:sldId id="605" r:id="rId195"/>
    <p:sldId id="606" r:id="rId196"/>
    <p:sldId id="607" r:id="rId197"/>
    <p:sldId id="608" r:id="rId198"/>
    <p:sldId id="609" r:id="rId199"/>
    <p:sldId id="610" r:id="rId200"/>
    <p:sldId id="611" r:id="rId201"/>
    <p:sldId id="612" r:id="rId202"/>
    <p:sldId id="613" r:id="rId203"/>
    <p:sldId id="614" r:id="rId204"/>
    <p:sldId id="615" r:id="rId205"/>
    <p:sldId id="616" r:id="rId206"/>
    <p:sldId id="617" r:id="rId207"/>
    <p:sldId id="618" r:id="rId208"/>
    <p:sldId id="619" r:id="rId209"/>
    <p:sldId id="626" r:id="rId210"/>
    <p:sldId id="976" r:id="rId211"/>
    <p:sldId id="977" r:id="rId212"/>
    <p:sldId id="631" r:id="rId213"/>
    <p:sldId id="632" r:id="rId214"/>
    <p:sldId id="633" r:id="rId215"/>
    <p:sldId id="634" r:id="rId216"/>
    <p:sldId id="635" r:id="rId217"/>
    <p:sldId id="636" r:id="rId218"/>
    <p:sldId id="637" r:id="rId219"/>
    <p:sldId id="638" r:id="rId220"/>
    <p:sldId id="639" r:id="rId221"/>
    <p:sldId id="640" r:id="rId222"/>
    <p:sldId id="641" r:id="rId223"/>
    <p:sldId id="642" r:id="rId224"/>
    <p:sldId id="643" r:id="rId225"/>
    <p:sldId id="644" r:id="rId226"/>
    <p:sldId id="645" r:id="rId227"/>
    <p:sldId id="646" r:id="rId228"/>
    <p:sldId id="647" r:id="rId229"/>
    <p:sldId id="655" r:id="rId230"/>
    <p:sldId id="656" r:id="rId231"/>
    <p:sldId id="934" r:id="rId232"/>
    <p:sldId id="935" r:id="rId233"/>
    <p:sldId id="936" r:id="rId234"/>
    <p:sldId id="937" r:id="rId235"/>
    <p:sldId id="938" r:id="rId236"/>
    <p:sldId id="954" r:id="rId237"/>
    <p:sldId id="955" r:id="rId238"/>
    <p:sldId id="956" r:id="rId239"/>
    <p:sldId id="957" r:id="rId240"/>
    <p:sldId id="958" r:id="rId241"/>
    <p:sldId id="959" r:id="rId242"/>
    <p:sldId id="960" r:id="rId243"/>
    <p:sldId id="961" r:id="rId244"/>
    <p:sldId id="962" r:id="rId245"/>
    <p:sldId id="963" r:id="rId246"/>
    <p:sldId id="964" r:id="rId247"/>
    <p:sldId id="965" r:id="rId248"/>
    <p:sldId id="966" r:id="rId249"/>
    <p:sldId id="967" r:id="rId250"/>
    <p:sldId id="968" r:id="rId251"/>
    <p:sldId id="969" r:id="rId252"/>
    <p:sldId id="970" r:id="rId253"/>
    <p:sldId id="971" r:id="rId254"/>
    <p:sldId id="972" r:id="rId255"/>
    <p:sldId id="973" r:id="rId256"/>
    <p:sldId id="922" r:id="rId2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73" autoAdjust="0"/>
    <p:restoredTop sz="89841" autoAdjust="0"/>
  </p:normalViewPr>
  <p:slideViewPr>
    <p:cSldViewPr snapToGrid="0">
      <p:cViewPr varScale="1">
        <p:scale>
          <a:sx n="65" d="100"/>
          <a:sy n="65" d="100"/>
        </p:scale>
        <p:origin x="804" y="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63" Type="http://schemas.openxmlformats.org/officeDocument/2006/relationships/slide" Target="slides/slide16.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slide" Target="slides/slide158.xml"/><Relationship Id="rId226" Type="http://schemas.openxmlformats.org/officeDocument/2006/relationships/slide" Target="slides/slide179.xml"/><Relationship Id="rId247" Type="http://schemas.openxmlformats.org/officeDocument/2006/relationships/slide" Target="slides/slide200.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37" Type="http://schemas.openxmlformats.org/officeDocument/2006/relationships/slide" Target="slides/slide190.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248" Type="http://schemas.openxmlformats.org/officeDocument/2006/relationships/slide" Target="slides/slide20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8" Type="http://schemas.openxmlformats.org/officeDocument/2006/relationships/slide" Target="slides/slide191.xml"/><Relationship Id="rId259"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249" Type="http://schemas.openxmlformats.org/officeDocument/2006/relationships/slide" Target="slides/slide202.xml"/><Relationship Id="rId13" Type="http://schemas.openxmlformats.org/officeDocument/2006/relationships/slideMaster" Target="slideMasters/slideMaster13.xml"/><Relationship Id="rId109" Type="http://schemas.openxmlformats.org/officeDocument/2006/relationships/slide" Target="slides/slide62.xml"/><Relationship Id="rId260" Type="http://schemas.openxmlformats.org/officeDocument/2006/relationships/viewProps" Target="viewProps.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39" Type="http://schemas.openxmlformats.org/officeDocument/2006/relationships/slide" Target="slides/slide192.xml"/><Relationship Id="rId250" Type="http://schemas.openxmlformats.org/officeDocument/2006/relationships/slide" Target="slides/slide20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240" Type="http://schemas.openxmlformats.org/officeDocument/2006/relationships/slide" Target="slides/slide193.xml"/><Relationship Id="rId261"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1" Type="http://schemas.openxmlformats.org/officeDocument/2006/relationships/slide" Target="slides/slide204.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95" Type="http://schemas.openxmlformats.org/officeDocument/2006/relationships/slide" Target="slides/slide148.xml"/><Relationship Id="rId209" Type="http://schemas.openxmlformats.org/officeDocument/2006/relationships/slide" Target="slides/slide162.xml"/><Relationship Id="rId220" Type="http://schemas.openxmlformats.org/officeDocument/2006/relationships/slide" Target="slides/slide173.xml"/><Relationship Id="rId241" Type="http://schemas.openxmlformats.org/officeDocument/2006/relationships/slide" Target="slides/slide194.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262" Type="http://schemas.openxmlformats.org/officeDocument/2006/relationships/tableStyles" Target="tableStyles.xml"/><Relationship Id="rId78" Type="http://schemas.openxmlformats.org/officeDocument/2006/relationships/slide" Target="slides/slide31.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64" Type="http://schemas.openxmlformats.org/officeDocument/2006/relationships/slide" Target="slides/slide117.xml"/><Relationship Id="rId185" Type="http://schemas.openxmlformats.org/officeDocument/2006/relationships/slide" Target="slides/slide138.xml"/><Relationship Id="rId9" Type="http://schemas.openxmlformats.org/officeDocument/2006/relationships/slideMaster" Target="slideMasters/slideMaster9.xml"/><Relationship Id="rId210" Type="http://schemas.openxmlformats.org/officeDocument/2006/relationships/slide" Target="slides/slide163.xml"/><Relationship Id="rId26" Type="http://schemas.openxmlformats.org/officeDocument/2006/relationships/slideMaster" Target="slideMasters/slideMaster26.xml"/><Relationship Id="rId231" Type="http://schemas.openxmlformats.org/officeDocument/2006/relationships/slide" Target="slides/slide184.xml"/><Relationship Id="rId252" Type="http://schemas.openxmlformats.org/officeDocument/2006/relationships/slide" Target="slides/slide205.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242" Type="http://schemas.openxmlformats.org/officeDocument/2006/relationships/slide" Target="slides/slide195.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slide" Target="slides/slide185.xml"/><Relationship Id="rId253" Type="http://schemas.openxmlformats.org/officeDocument/2006/relationships/slide" Target="slides/slide206.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243" Type="http://schemas.openxmlformats.org/officeDocument/2006/relationships/slide" Target="slides/slide19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slide" Target="slides/slide186.xml"/><Relationship Id="rId254" Type="http://schemas.openxmlformats.org/officeDocument/2006/relationships/slide" Target="slides/slide207.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244" Type="http://schemas.openxmlformats.org/officeDocument/2006/relationships/slide" Target="slides/slide19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slide" Target="slides/slide18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8.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245" Type="http://schemas.openxmlformats.org/officeDocument/2006/relationships/slide" Target="slides/slide198.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slide" Target="slides/slide188.xml"/><Relationship Id="rId256" Type="http://schemas.openxmlformats.org/officeDocument/2006/relationships/slide" Target="slides/slide209.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179" Type="http://schemas.openxmlformats.org/officeDocument/2006/relationships/slide" Target="slides/slide132.xml"/><Relationship Id="rId190" Type="http://schemas.openxmlformats.org/officeDocument/2006/relationships/slide" Target="slides/slide143.xml"/><Relationship Id="rId204" Type="http://schemas.openxmlformats.org/officeDocument/2006/relationships/slide" Target="slides/slide157.xml"/><Relationship Id="rId225" Type="http://schemas.openxmlformats.org/officeDocument/2006/relationships/slide" Target="slides/slide178.xml"/><Relationship Id="rId246" Type="http://schemas.openxmlformats.org/officeDocument/2006/relationships/slide" Target="slides/slide199.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94" Type="http://schemas.openxmlformats.org/officeDocument/2006/relationships/slide" Target="slides/slide47.xml"/><Relationship Id="rId148" Type="http://schemas.openxmlformats.org/officeDocument/2006/relationships/slide" Target="slides/slide101.xml"/><Relationship Id="rId169" Type="http://schemas.openxmlformats.org/officeDocument/2006/relationships/slide" Target="slides/slide122.xml"/><Relationship Id="rId4" Type="http://schemas.openxmlformats.org/officeDocument/2006/relationships/slideMaster" Target="slideMasters/slideMaster4.xml"/><Relationship Id="rId180" Type="http://schemas.openxmlformats.org/officeDocument/2006/relationships/slide" Target="slides/slide133.xml"/><Relationship Id="rId215" Type="http://schemas.openxmlformats.org/officeDocument/2006/relationships/slide" Target="slides/slide168.xml"/><Relationship Id="rId236" Type="http://schemas.openxmlformats.org/officeDocument/2006/relationships/slide" Target="slides/slide189.xml"/><Relationship Id="rId257" Type="http://schemas.openxmlformats.org/officeDocument/2006/relationships/slide" Target="slides/slide210.xml"/><Relationship Id="rId42" Type="http://schemas.openxmlformats.org/officeDocument/2006/relationships/slideMaster" Target="slideMasters/slideMaster42.xml"/><Relationship Id="rId84" Type="http://schemas.openxmlformats.org/officeDocument/2006/relationships/slide" Target="slides/slide37.xml"/><Relationship Id="rId138"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Variant Pain</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B06661A0-C650-4B11-8396-2379A68D3299}">
      <dgm:prSet phldrT="[Text]"/>
      <dgm:spPr/>
      <dgm:t>
        <a:bodyPr/>
        <a:lstStyle/>
        <a:p>
          <a:r>
            <a:rPr lang="en-US" dirty="0"/>
            <a:t>PNT: Pain without tissue damage</a:t>
          </a:r>
        </a:p>
      </dgm:t>
    </dgm:pt>
    <dgm:pt modelId="{A737E59F-2FB0-482E-B9F4-22C84680C133}" type="parTrans" cxnId="{8654E717-E3CF-4A7D-8012-7130D5724AE4}">
      <dgm:prSet/>
      <dgm:spPr/>
      <dgm:t>
        <a:bodyPr/>
        <a:lstStyle/>
        <a:p>
          <a:endParaRPr lang="en-US"/>
        </a:p>
      </dgm:t>
    </dgm:pt>
    <dgm:pt modelId="{BA41FA81-CBA1-4588-BA73-E5EA95F17F78}" type="sibTrans" cxnId="{8654E717-E3CF-4A7D-8012-7130D5724AE4}">
      <dgm:prSet/>
      <dgm:spPr/>
      <dgm:t>
        <a:bodyPr/>
        <a:lstStyle/>
        <a:p>
          <a:endParaRPr lang="en-US"/>
        </a:p>
      </dgm:t>
    </dgm:pt>
    <dgm:pt modelId="{1C544312-9344-449E-9977-F47C3FB81411}">
      <dgm:prSet phldrT="[Text]"/>
      <dgm:spPr/>
      <dgm:t>
        <a:bodyPr/>
        <a:lstStyle/>
        <a:p>
          <a:r>
            <a:rPr lang="en-US" dirty="0"/>
            <a:t>Neuropathic nociception</a:t>
          </a:r>
        </a:p>
      </dgm:t>
    </dgm:pt>
    <dgm:pt modelId="{1C071983-586E-4B34-8081-4F82503118B7}" type="parTrans" cxnId="{CB1CB939-AD36-43A8-873C-9D668156B98E}">
      <dgm:prSet/>
      <dgm:spPr/>
      <dgm:t>
        <a:bodyPr/>
        <a:lstStyle/>
        <a:p>
          <a:endParaRPr lang="en-US"/>
        </a:p>
      </dgm:t>
    </dgm:pt>
    <dgm:pt modelId="{3C2906C2-B367-4AB3-BA58-D150EB3CF1A2}" type="sibTrans" cxnId="{CB1CB939-AD36-43A8-873C-9D668156B98E}">
      <dgm:prSet/>
      <dgm:spPr/>
      <dgm:t>
        <a:bodyPr/>
        <a:lstStyle/>
        <a:p>
          <a:endParaRPr lang="en-US"/>
        </a:p>
      </dgm:t>
    </dgm:pt>
    <dgm:pt modelId="{7236115F-4B1E-4F8C-A9D0-4156C6CC37CB}">
      <dgm:prSet/>
      <dgm:spPr/>
      <dgm:t>
        <a:bodyPr/>
        <a:lstStyle/>
        <a:p>
          <a:r>
            <a:rPr lang="en-US" dirty="0"/>
            <a:t>Pain</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Canonical Pain</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85CDCA09-735D-4D25-B335-E5E67C2476E0}">
      <dgm:prSet/>
      <dgm:spPr/>
      <dgm:t>
        <a:bodyPr/>
        <a:lstStyle/>
        <a:p>
          <a:r>
            <a:rPr lang="en-US"/>
            <a:t>PCI: Pain with concordant tissue damage</a:t>
          </a:r>
          <a:endParaRPr lang="en-US" dirty="0"/>
        </a:p>
      </dgm:t>
    </dgm:pt>
    <dgm:pt modelId="{D2CEA730-84A8-499F-9500-973DC0DC1E30}" type="parTrans" cxnId="{1AB675AF-6183-4EA9-90AB-A5E268865663}">
      <dgm:prSet/>
      <dgm:spPr/>
      <dgm:t>
        <a:bodyPr/>
        <a:lstStyle/>
        <a:p>
          <a:endParaRPr lang="en-US"/>
        </a:p>
      </dgm:t>
    </dgm:pt>
    <dgm:pt modelId="{75315809-FD81-4056-AA52-B9E220C10ED8}" type="sibTrans" cxnId="{1AB675AF-6183-4EA9-90AB-A5E26886566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09605DE8-421F-40D8-AA9F-910F43E9C0FB}" type="pres">
      <dgm:prSet presAssocID="{D2CEA730-84A8-499F-9500-973DC0DC1E30}" presName="Name17" presStyleLbl="parChTrans1D3" presStyleIdx="0" presStyleCnt="3"/>
      <dgm:spPr/>
      <dgm:t>
        <a:bodyPr/>
        <a:lstStyle/>
        <a:p>
          <a:endParaRPr lang="en-US"/>
        </a:p>
      </dgm:t>
    </dgm:pt>
    <dgm:pt modelId="{7BF0227E-C5B4-402E-BE08-D09DCBF3878C}" type="pres">
      <dgm:prSet presAssocID="{85CDCA09-735D-4D25-B335-E5E67C2476E0}" presName="hierRoot3" presStyleCnt="0"/>
      <dgm:spPr/>
    </dgm:pt>
    <dgm:pt modelId="{03A1DE5B-E46B-40F8-8C54-7412E599423E}" type="pres">
      <dgm:prSet presAssocID="{85CDCA09-735D-4D25-B335-E5E67C2476E0}" presName="composite3" presStyleCnt="0"/>
      <dgm:spPr/>
    </dgm:pt>
    <dgm:pt modelId="{8C574598-1F36-485A-9837-0F41F5914607}" type="pres">
      <dgm:prSet presAssocID="{85CDCA09-735D-4D25-B335-E5E67C2476E0}" presName="background3" presStyleLbl="node3" presStyleIdx="0" presStyleCnt="3"/>
      <dgm:spPr/>
    </dgm:pt>
    <dgm:pt modelId="{A8324F7B-98D3-4965-B5A7-173E8184F6B6}" type="pres">
      <dgm:prSet presAssocID="{85CDCA09-735D-4D25-B335-E5E67C2476E0}" presName="text3" presStyleLbl="fgAcc3" presStyleIdx="0" presStyleCnt="3">
        <dgm:presLayoutVars>
          <dgm:chPref val="3"/>
        </dgm:presLayoutVars>
      </dgm:prSet>
      <dgm:spPr/>
      <dgm:t>
        <a:bodyPr/>
        <a:lstStyle/>
        <a:p>
          <a:endParaRPr lang="en-US"/>
        </a:p>
      </dgm:t>
    </dgm:pt>
    <dgm:pt modelId="{002E62A0-4A93-4DED-BF00-F28FCEC5A745}" type="pres">
      <dgm:prSet presAssocID="{85CDCA09-735D-4D25-B335-E5E67C2476E0}" presName="hierChild4"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 modelId="{D55C88A7-ADDC-4C02-8D3F-6EE39BC6F4B9}" type="pres">
      <dgm:prSet presAssocID="{A737E59F-2FB0-482E-B9F4-22C84680C133}" presName="Name17" presStyleLbl="parChTrans1D3" presStyleIdx="1" presStyleCnt="3"/>
      <dgm:spPr/>
      <dgm:t>
        <a:bodyPr/>
        <a:lstStyle/>
        <a:p>
          <a:endParaRPr lang="en-US"/>
        </a:p>
      </dgm:t>
    </dgm:pt>
    <dgm:pt modelId="{82557060-C945-47AB-91F5-FB101F69F1F3}" type="pres">
      <dgm:prSet presAssocID="{B06661A0-C650-4B11-8396-2379A68D3299}" presName="hierRoot3" presStyleCnt="0"/>
      <dgm:spPr/>
    </dgm:pt>
    <dgm:pt modelId="{850DBB97-AECD-413E-9118-760ED2F4F4A1}" type="pres">
      <dgm:prSet presAssocID="{B06661A0-C650-4B11-8396-2379A68D3299}" presName="composite3" presStyleCnt="0"/>
      <dgm:spPr/>
    </dgm:pt>
    <dgm:pt modelId="{02111642-B705-4807-ACF0-10F96C2D0FE2}" type="pres">
      <dgm:prSet presAssocID="{B06661A0-C650-4B11-8396-2379A68D3299}" presName="background3" presStyleLbl="node3" presStyleIdx="1" presStyleCnt="3"/>
      <dgm:spPr/>
    </dgm:pt>
    <dgm:pt modelId="{F7CCE5B2-646C-475A-B77D-4C425B7AAB0D}" type="pres">
      <dgm:prSet presAssocID="{B06661A0-C650-4B11-8396-2379A68D3299}" presName="text3" presStyleLbl="fgAcc3" presStyleIdx="1" presStyleCnt="3">
        <dgm:presLayoutVars>
          <dgm:chPref val="3"/>
        </dgm:presLayoutVars>
      </dgm:prSet>
      <dgm:spPr/>
      <dgm:t>
        <a:bodyPr/>
        <a:lstStyle/>
        <a:p>
          <a:endParaRPr lang="en-US"/>
        </a:p>
      </dgm:t>
    </dgm:pt>
    <dgm:pt modelId="{BFB086CA-8EFE-420C-B52F-264EABDD489B}" type="pres">
      <dgm:prSet presAssocID="{B06661A0-C650-4B11-8396-2379A68D3299}" presName="hierChild4" presStyleCnt="0"/>
      <dgm:spPr/>
    </dgm:pt>
    <dgm:pt modelId="{27CFC27E-70ED-4F15-A4CE-51A512025EF2}" type="pres">
      <dgm:prSet presAssocID="{1C071983-586E-4B34-8081-4F82503118B7}" presName="Name17" presStyleLbl="parChTrans1D3" presStyleIdx="2" presStyleCnt="3"/>
      <dgm:spPr/>
      <dgm:t>
        <a:bodyPr/>
        <a:lstStyle/>
        <a:p>
          <a:endParaRPr lang="en-US"/>
        </a:p>
      </dgm:t>
    </dgm:pt>
    <dgm:pt modelId="{F50C139B-655D-45FF-AC0E-634A8FECADAF}" type="pres">
      <dgm:prSet presAssocID="{1C544312-9344-449E-9977-F47C3FB81411}" presName="hierRoot3" presStyleCnt="0"/>
      <dgm:spPr/>
    </dgm:pt>
    <dgm:pt modelId="{B144AFEB-AF1C-4A23-A988-18E30C0BC88F}" type="pres">
      <dgm:prSet presAssocID="{1C544312-9344-449E-9977-F47C3FB81411}" presName="composite3" presStyleCnt="0"/>
      <dgm:spPr/>
    </dgm:pt>
    <dgm:pt modelId="{A36020A7-37F3-496A-B8A2-9882A5C06008}" type="pres">
      <dgm:prSet presAssocID="{1C544312-9344-449E-9977-F47C3FB81411}" presName="background3" presStyleLbl="node3" presStyleIdx="2" presStyleCnt="3"/>
      <dgm:spPr/>
    </dgm:pt>
    <dgm:pt modelId="{0215F0B4-AA05-4918-A4D3-DB485CEC089E}" type="pres">
      <dgm:prSet presAssocID="{1C544312-9344-449E-9977-F47C3FB81411}" presName="text3" presStyleLbl="fgAcc3" presStyleIdx="2" presStyleCnt="3">
        <dgm:presLayoutVars>
          <dgm:chPref val="3"/>
        </dgm:presLayoutVars>
      </dgm:prSet>
      <dgm:spPr/>
      <dgm:t>
        <a:bodyPr/>
        <a:lstStyle/>
        <a:p>
          <a:endParaRPr lang="en-US"/>
        </a:p>
      </dgm:t>
    </dgm:pt>
    <dgm:pt modelId="{D9C9A043-201D-4B05-BCE1-D0727870DB98}" type="pres">
      <dgm:prSet presAssocID="{1C544312-9344-449E-9977-F47C3FB81411}" presName="hierChild4" presStyleCnt="0"/>
      <dgm:spPr/>
    </dgm:pt>
  </dgm:ptLst>
  <dgm:cxnLst>
    <dgm:cxn modelId="{96EF81A5-A3B1-4049-958A-A31BB62F7B0A}" type="presOf" srcId="{241E2807-84DE-47F3-8E08-F05D871C63DC}" destId="{5F3AF652-B365-4853-B4C6-2F1E7E60E7F3}" srcOrd="0" destOrd="0" presId="urn:microsoft.com/office/officeart/2005/8/layout/hierarchy1"/>
    <dgm:cxn modelId="{BABB4AAF-C4B7-4C88-A0FC-9145B8D00BAE}" type="presOf" srcId="{1C071983-586E-4B34-8081-4F82503118B7}" destId="{27CFC27E-70ED-4F15-A4CE-51A512025EF2}" srcOrd="0" destOrd="0" presId="urn:microsoft.com/office/officeart/2005/8/layout/hierarchy1"/>
    <dgm:cxn modelId="{A29AE99F-E910-4BBD-AA81-C739EA19F34D}" type="presOf" srcId="{1C544312-9344-449E-9977-F47C3FB81411}" destId="{0215F0B4-AA05-4918-A4D3-DB485CEC089E}" srcOrd="0" destOrd="0" presId="urn:microsoft.com/office/officeart/2005/8/layout/hierarchy1"/>
    <dgm:cxn modelId="{8654E717-E3CF-4A7D-8012-7130D5724AE4}" srcId="{7FD7A8D2-6C78-4BC1-AECD-EA7DE9210A2F}" destId="{B06661A0-C650-4B11-8396-2379A68D3299}" srcOrd="0" destOrd="0" parTransId="{A737E59F-2FB0-482E-B9F4-22C84680C133}" sibTransId="{BA41FA81-CBA1-4588-BA73-E5EA95F17F78}"/>
    <dgm:cxn modelId="{00A09559-160D-46B4-91BB-1CA6A613EA92}" srcId="{241E2807-84DE-47F3-8E08-F05D871C63DC}" destId="{7236115F-4B1E-4F8C-A9D0-4156C6CC37CB}" srcOrd="0" destOrd="0" parTransId="{B1CD9E2B-9BC1-4818-93AA-8C763BF91E78}" sibTransId="{95456609-8D42-4ED4-8708-E38A2577A123}"/>
    <dgm:cxn modelId="{257298E0-90B5-464F-9AD8-2BE9CB216DBD}" type="presOf" srcId="{85CDCA09-735D-4D25-B335-E5E67C2476E0}" destId="{A8324F7B-98D3-4965-B5A7-173E8184F6B6}" srcOrd="0" destOrd="0" presId="urn:microsoft.com/office/officeart/2005/8/layout/hierarchy1"/>
    <dgm:cxn modelId="{1AB675AF-6183-4EA9-90AB-A5E268865663}" srcId="{6830C4E5-956B-405E-8F7A-010CDB298177}" destId="{85CDCA09-735D-4D25-B335-E5E67C2476E0}" srcOrd="0" destOrd="0" parTransId="{D2CEA730-84A8-499F-9500-973DC0DC1E30}" sibTransId="{75315809-FD81-4056-AA52-B9E220C10ED8}"/>
    <dgm:cxn modelId="{51BBAF9F-AA5D-43FC-9272-8A511289B8DD}" type="presOf" srcId="{7FD7A8D2-6C78-4BC1-AECD-EA7DE9210A2F}" destId="{51771225-9562-4526-AAB0-E0C78D0594FF}" srcOrd="0" destOrd="0" presId="urn:microsoft.com/office/officeart/2005/8/layout/hierarchy1"/>
    <dgm:cxn modelId="{95615FD5-EAB9-46F1-8948-5DA31CAFA234}" type="presOf" srcId="{7236115F-4B1E-4F8C-A9D0-4156C6CC37CB}" destId="{7B633EB5-78C6-4129-A20C-DEF8AC7ECA99}" srcOrd="0" destOrd="0" presId="urn:microsoft.com/office/officeart/2005/8/layout/hierarchy1"/>
    <dgm:cxn modelId="{A1899585-3F58-4293-AF44-5BC7800B701B}" type="presOf" srcId="{A737E59F-2FB0-482E-B9F4-22C84680C133}" destId="{D55C88A7-ADDC-4C02-8D3F-6EE39BC6F4B9}" srcOrd="0" destOrd="0" presId="urn:microsoft.com/office/officeart/2005/8/layout/hierarchy1"/>
    <dgm:cxn modelId="{AECC6E4F-20D3-45C4-8759-865E75434BC9}" type="presOf" srcId="{6830C4E5-956B-405E-8F7A-010CDB298177}" destId="{3610AB64-64C9-4B29-AF9D-0BBA0FA4CCE4}" srcOrd="0" destOrd="0" presId="urn:microsoft.com/office/officeart/2005/8/layout/hierarchy1"/>
    <dgm:cxn modelId="{E4F0ACD0-B0B7-4E3C-9BD8-12C7B1F0E131}" type="presOf" srcId="{B06661A0-C650-4B11-8396-2379A68D3299}" destId="{F7CCE5B2-646C-475A-B77D-4C425B7AAB0D}" srcOrd="0" destOrd="0" presId="urn:microsoft.com/office/officeart/2005/8/layout/hierarchy1"/>
    <dgm:cxn modelId="{5E739844-5866-4047-B588-D3870B89DBEE}" type="presOf" srcId="{EC03ED68-0E9A-4CDD-95D1-B25D5DF61CB0}" destId="{1CD46DE6-91F5-411B-9165-56180A15D69C}" srcOrd="0" destOrd="0" presId="urn:microsoft.com/office/officeart/2005/8/layout/hierarchy1"/>
    <dgm:cxn modelId="{1A34C08F-0315-4F0F-B901-550F061DD8E6}" type="presOf" srcId="{D2CEA730-84A8-499F-9500-973DC0DC1E30}" destId="{09605DE8-421F-40D8-AA9F-910F43E9C0FB}" srcOrd="0" destOrd="0" presId="urn:microsoft.com/office/officeart/2005/8/layout/hierarchy1"/>
    <dgm:cxn modelId="{49EB8386-DA30-49AF-B360-1CFA756A7945}" type="presOf" srcId="{A2432407-0225-4E39-833F-203389359DD6}" destId="{AD735B8C-073B-4EAF-84EF-363C473E17CE}" srcOrd="0" destOrd="0" presId="urn:microsoft.com/office/officeart/2005/8/layout/hierarchy1"/>
    <dgm:cxn modelId="{EEE5F0F0-8399-4ECD-8829-83FE2FAD7BE6}" srcId="{7236115F-4B1E-4F8C-A9D0-4156C6CC37CB}" destId="{7FD7A8D2-6C78-4BC1-AECD-EA7DE9210A2F}" srcOrd="1" destOrd="0" parTransId="{A2432407-0225-4E39-833F-203389359DD6}" sibTransId="{D9050420-C66A-45DC-9B92-4E6804DEBF82}"/>
    <dgm:cxn modelId="{746D0184-C925-48A1-B186-CF0C9A2AE643}" srcId="{7236115F-4B1E-4F8C-A9D0-4156C6CC37CB}" destId="{6830C4E5-956B-405E-8F7A-010CDB298177}" srcOrd="0" destOrd="0" parTransId="{EC03ED68-0E9A-4CDD-95D1-B25D5DF61CB0}" sibTransId="{9A244955-0264-4B04-8D84-9B1CFE585168}"/>
    <dgm:cxn modelId="{CB1CB939-AD36-43A8-873C-9D668156B98E}" srcId="{7FD7A8D2-6C78-4BC1-AECD-EA7DE9210A2F}" destId="{1C544312-9344-449E-9977-F47C3FB81411}" srcOrd="1" destOrd="0" parTransId="{1C071983-586E-4B34-8081-4F82503118B7}" sibTransId="{3C2906C2-B367-4AB3-BA58-D150EB3CF1A2}"/>
    <dgm:cxn modelId="{7A3C5971-06F4-42DF-9FD3-3BB534416C92}" type="presParOf" srcId="{5F3AF652-B365-4853-B4C6-2F1E7E60E7F3}" destId="{7086ADE3-16CB-4B16-A183-CD76423146EC}" srcOrd="0" destOrd="0" presId="urn:microsoft.com/office/officeart/2005/8/layout/hierarchy1"/>
    <dgm:cxn modelId="{1E3B95D3-C42D-4AD5-A0DD-B2BDF6820FDF}" type="presParOf" srcId="{7086ADE3-16CB-4B16-A183-CD76423146EC}" destId="{0DC1C2E5-E506-438C-B803-4683D4B44CD3}" srcOrd="0" destOrd="0" presId="urn:microsoft.com/office/officeart/2005/8/layout/hierarchy1"/>
    <dgm:cxn modelId="{33165AB9-7FBD-4F20-8B30-15682F24A7A7}" type="presParOf" srcId="{0DC1C2E5-E506-438C-B803-4683D4B44CD3}" destId="{962C5A4B-B2AE-440F-9553-0A6DD7C68144}" srcOrd="0" destOrd="0" presId="urn:microsoft.com/office/officeart/2005/8/layout/hierarchy1"/>
    <dgm:cxn modelId="{DB80720D-F122-4723-8199-A8BF46D4ABEE}" type="presParOf" srcId="{0DC1C2E5-E506-438C-B803-4683D4B44CD3}" destId="{7B633EB5-78C6-4129-A20C-DEF8AC7ECA99}" srcOrd="1" destOrd="0" presId="urn:microsoft.com/office/officeart/2005/8/layout/hierarchy1"/>
    <dgm:cxn modelId="{C09AAED9-A3F5-4DDA-9859-4E8BB2D5D9CD}" type="presParOf" srcId="{7086ADE3-16CB-4B16-A183-CD76423146EC}" destId="{0C36097C-3331-4DC9-9193-23C4387F3632}" srcOrd="1" destOrd="0" presId="urn:microsoft.com/office/officeart/2005/8/layout/hierarchy1"/>
    <dgm:cxn modelId="{07953D21-139C-41DA-B9B8-0BD1DC3B4B0A}" type="presParOf" srcId="{0C36097C-3331-4DC9-9193-23C4387F3632}" destId="{1CD46DE6-91F5-411B-9165-56180A15D69C}" srcOrd="0" destOrd="0" presId="urn:microsoft.com/office/officeart/2005/8/layout/hierarchy1"/>
    <dgm:cxn modelId="{1936390F-76C8-4B87-8AFC-4502F2929D47}" type="presParOf" srcId="{0C36097C-3331-4DC9-9193-23C4387F3632}" destId="{6B519D43-A3B1-40F4-97BD-95D2EEA56D98}" srcOrd="1" destOrd="0" presId="urn:microsoft.com/office/officeart/2005/8/layout/hierarchy1"/>
    <dgm:cxn modelId="{51A3D716-1060-4A8C-AC17-0BE7307F4439}" type="presParOf" srcId="{6B519D43-A3B1-40F4-97BD-95D2EEA56D98}" destId="{5C500E01-8DE9-42F1-B1FE-E1CB72B67DA0}" srcOrd="0" destOrd="0" presId="urn:microsoft.com/office/officeart/2005/8/layout/hierarchy1"/>
    <dgm:cxn modelId="{B02E6147-3995-4E40-AF1E-15EB8EB63030}" type="presParOf" srcId="{5C500E01-8DE9-42F1-B1FE-E1CB72B67DA0}" destId="{D2630F93-CFD1-4CD5-BD32-5A46A1E6689E}" srcOrd="0" destOrd="0" presId="urn:microsoft.com/office/officeart/2005/8/layout/hierarchy1"/>
    <dgm:cxn modelId="{479B6F6F-FD0F-4A24-8D68-74C6C4362013}" type="presParOf" srcId="{5C500E01-8DE9-42F1-B1FE-E1CB72B67DA0}" destId="{3610AB64-64C9-4B29-AF9D-0BBA0FA4CCE4}" srcOrd="1" destOrd="0" presId="urn:microsoft.com/office/officeart/2005/8/layout/hierarchy1"/>
    <dgm:cxn modelId="{40308951-88AB-48F5-9F7E-532CE2F289BC}" type="presParOf" srcId="{6B519D43-A3B1-40F4-97BD-95D2EEA56D98}" destId="{C609EDD0-FE4E-4EC0-82B1-4444728B8F2F}" srcOrd="1" destOrd="0" presId="urn:microsoft.com/office/officeart/2005/8/layout/hierarchy1"/>
    <dgm:cxn modelId="{318B9F18-B9E6-497A-A260-B3114B15CA87}" type="presParOf" srcId="{C609EDD0-FE4E-4EC0-82B1-4444728B8F2F}" destId="{09605DE8-421F-40D8-AA9F-910F43E9C0FB}" srcOrd="0" destOrd="0" presId="urn:microsoft.com/office/officeart/2005/8/layout/hierarchy1"/>
    <dgm:cxn modelId="{E2AF5D07-7859-4346-8DDC-3ADB9C14C6BE}" type="presParOf" srcId="{C609EDD0-FE4E-4EC0-82B1-4444728B8F2F}" destId="{7BF0227E-C5B4-402E-BE08-D09DCBF3878C}" srcOrd="1" destOrd="0" presId="urn:microsoft.com/office/officeart/2005/8/layout/hierarchy1"/>
    <dgm:cxn modelId="{05ABECC5-C98B-4A45-8863-B2C0E7E495E5}" type="presParOf" srcId="{7BF0227E-C5B4-402E-BE08-D09DCBF3878C}" destId="{03A1DE5B-E46B-40F8-8C54-7412E599423E}" srcOrd="0" destOrd="0" presId="urn:microsoft.com/office/officeart/2005/8/layout/hierarchy1"/>
    <dgm:cxn modelId="{1C62B223-1CDF-4057-8392-47FE76786180}" type="presParOf" srcId="{03A1DE5B-E46B-40F8-8C54-7412E599423E}" destId="{8C574598-1F36-485A-9837-0F41F5914607}" srcOrd="0" destOrd="0" presId="urn:microsoft.com/office/officeart/2005/8/layout/hierarchy1"/>
    <dgm:cxn modelId="{9858378D-B8CE-431F-BEE1-97093CBDC0D7}" type="presParOf" srcId="{03A1DE5B-E46B-40F8-8C54-7412E599423E}" destId="{A8324F7B-98D3-4965-B5A7-173E8184F6B6}" srcOrd="1" destOrd="0" presId="urn:microsoft.com/office/officeart/2005/8/layout/hierarchy1"/>
    <dgm:cxn modelId="{F9953394-9AAB-4DAF-AF68-5EC4A7F5436A}" type="presParOf" srcId="{7BF0227E-C5B4-402E-BE08-D09DCBF3878C}" destId="{002E62A0-4A93-4DED-BF00-F28FCEC5A745}" srcOrd="1" destOrd="0" presId="urn:microsoft.com/office/officeart/2005/8/layout/hierarchy1"/>
    <dgm:cxn modelId="{562860E3-92A7-46F4-BB08-0F74E5CF17A6}" type="presParOf" srcId="{0C36097C-3331-4DC9-9193-23C4387F3632}" destId="{AD735B8C-073B-4EAF-84EF-363C473E17CE}" srcOrd="2" destOrd="0" presId="urn:microsoft.com/office/officeart/2005/8/layout/hierarchy1"/>
    <dgm:cxn modelId="{2B000BF1-4018-48C4-8282-885C8DE160EE}" type="presParOf" srcId="{0C36097C-3331-4DC9-9193-23C4387F3632}" destId="{07A8FD01-D542-4565-BC33-EF039688B8FD}" srcOrd="3" destOrd="0" presId="urn:microsoft.com/office/officeart/2005/8/layout/hierarchy1"/>
    <dgm:cxn modelId="{64D03C50-DF89-4C62-AD34-611ACCDDADA3}" type="presParOf" srcId="{07A8FD01-D542-4565-BC33-EF039688B8FD}" destId="{DEE77F69-DAC9-4911-B9FD-B7EEB899D6E1}" srcOrd="0" destOrd="0" presId="urn:microsoft.com/office/officeart/2005/8/layout/hierarchy1"/>
    <dgm:cxn modelId="{37A65D37-B9C7-419F-87ED-427D50CE99C0}" type="presParOf" srcId="{DEE77F69-DAC9-4911-B9FD-B7EEB899D6E1}" destId="{078D84A2-2254-4A92-A537-0C60E16751E3}" srcOrd="0" destOrd="0" presId="urn:microsoft.com/office/officeart/2005/8/layout/hierarchy1"/>
    <dgm:cxn modelId="{49180BBA-105F-40A0-8349-A0953AB2D9A2}" type="presParOf" srcId="{DEE77F69-DAC9-4911-B9FD-B7EEB899D6E1}" destId="{51771225-9562-4526-AAB0-E0C78D0594FF}" srcOrd="1" destOrd="0" presId="urn:microsoft.com/office/officeart/2005/8/layout/hierarchy1"/>
    <dgm:cxn modelId="{09B31DA5-3705-4C53-883A-26FEAB7AEFF2}" type="presParOf" srcId="{07A8FD01-D542-4565-BC33-EF039688B8FD}" destId="{75C6A701-3170-43BC-A96C-B58F667B445A}" srcOrd="1" destOrd="0" presId="urn:microsoft.com/office/officeart/2005/8/layout/hierarchy1"/>
    <dgm:cxn modelId="{4CEDF7EB-AC55-4AE7-A1AE-B31D701210EA}" type="presParOf" srcId="{75C6A701-3170-43BC-A96C-B58F667B445A}" destId="{D55C88A7-ADDC-4C02-8D3F-6EE39BC6F4B9}" srcOrd="0" destOrd="0" presId="urn:microsoft.com/office/officeart/2005/8/layout/hierarchy1"/>
    <dgm:cxn modelId="{7FF37976-79E7-4A6C-A5A9-77D6F11EE2AA}" type="presParOf" srcId="{75C6A701-3170-43BC-A96C-B58F667B445A}" destId="{82557060-C945-47AB-91F5-FB101F69F1F3}" srcOrd="1" destOrd="0" presId="urn:microsoft.com/office/officeart/2005/8/layout/hierarchy1"/>
    <dgm:cxn modelId="{9D4FE062-235D-4A7F-AC96-711F9B4C0B65}" type="presParOf" srcId="{82557060-C945-47AB-91F5-FB101F69F1F3}" destId="{850DBB97-AECD-413E-9118-760ED2F4F4A1}" srcOrd="0" destOrd="0" presId="urn:microsoft.com/office/officeart/2005/8/layout/hierarchy1"/>
    <dgm:cxn modelId="{AC903E75-CDD7-4C34-B4C5-8CA7CCEE685C}" type="presParOf" srcId="{850DBB97-AECD-413E-9118-760ED2F4F4A1}" destId="{02111642-B705-4807-ACF0-10F96C2D0FE2}" srcOrd="0" destOrd="0" presId="urn:microsoft.com/office/officeart/2005/8/layout/hierarchy1"/>
    <dgm:cxn modelId="{BABA5FBB-5D87-4CDA-8180-618616B98758}" type="presParOf" srcId="{850DBB97-AECD-413E-9118-760ED2F4F4A1}" destId="{F7CCE5B2-646C-475A-B77D-4C425B7AAB0D}" srcOrd="1" destOrd="0" presId="urn:microsoft.com/office/officeart/2005/8/layout/hierarchy1"/>
    <dgm:cxn modelId="{A1E107C2-3784-43F1-9C05-382345C3DA69}" type="presParOf" srcId="{82557060-C945-47AB-91F5-FB101F69F1F3}" destId="{BFB086CA-8EFE-420C-B52F-264EABDD489B}" srcOrd="1" destOrd="0" presId="urn:microsoft.com/office/officeart/2005/8/layout/hierarchy1"/>
    <dgm:cxn modelId="{A1567B23-6DF5-482E-A9B3-DB79D433BBE7}" type="presParOf" srcId="{75C6A701-3170-43BC-A96C-B58F667B445A}" destId="{27CFC27E-70ED-4F15-A4CE-51A512025EF2}" srcOrd="2" destOrd="0" presId="urn:microsoft.com/office/officeart/2005/8/layout/hierarchy1"/>
    <dgm:cxn modelId="{05C06816-CDEA-46FD-887E-C73FD9DE4581}" type="presParOf" srcId="{75C6A701-3170-43BC-A96C-B58F667B445A}" destId="{F50C139B-655D-45FF-AC0E-634A8FECADAF}" srcOrd="3" destOrd="0" presId="urn:microsoft.com/office/officeart/2005/8/layout/hierarchy1"/>
    <dgm:cxn modelId="{C62F6FB8-E595-4BCC-BEED-2FF411208BEE}" type="presParOf" srcId="{F50C139B-655D-45FF-AC0E-634A8FECADAF}" destId="{B144AFEB-AF1C-4A23-A988-18E30C0BC88F}" srcOrd="0" destOrd="0" presId="urn:microsoft.com/office/officeart/2005/8/layout/hierarchy1"/>
    <dgm:cxn modelId="{36494883-221F-4CE2-9AA0-019BA3C9B511}" type="presParOf" srcId="{B144AFEB-AF1C-4A23-A988-18E30C0BC88F}" destId="{A36020A7-37F3-496A-B8A2-9882A5C06008}" srcOrd="0" destOrd="0" presId="urn:microsoft.com/office/officeart/2005/8/layout/hierarchy1"/>
    <dgm:cxn modelId="{4EA46DD3-4730-4D14-AF0F-DB47F92CD61D}" type="presParOf" srcId="{B144AFEB-AF1C-4A23-A988-18E30C0BC88F}" destId="{0215F0B4-AA05-4918-A4D3-DB485CEC089E}" srcOrd="1" destOrd="0" presId="urn:microsoft.com/office/officeart/2005/8/layout/hierarchy1"/>
    <dgm:cxn modelId="{16FF04E0-EFAD-48A7-8200-B24D892E82CE}" type="presParOf" srcId="{F50C139B-655D-45FF-AC0E-634A8FECADAF}" destId="{D9C9A043-201D-4B05-BCE1-D0727870DB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TWP: Tissue damage without pain</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7236115F-4B1E-4F8C-A9D0-4156C6CC37CB}">
      <dgm:prSet/>
      <dgm:spPr/>
      <dgm:t>
        <a:bodyPr/>
        <a:lstStyle/>
        <a:p>
          <a:r>
            <a:rPr lang="en-US" dirty="0"/>
            <a:t>PRP: Pain-related phenomenon without pain</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PBWP: Pain behavior without pain</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Lst>
  <dgm:cxnLst>
    <dgm:cxn modelId="{00A09559-160D-46B4-91BB-1CA6A613EA92}" srcId="{241E2807-84DE-47F3-8E08-F05D871C63DC}" destId="{7236115F-4B1E-4F8C-A9D0-4156C6CC37CB}" srcOrd="0" destOrd="0" parTransId="{B1CD9E2B-9BC1-4818-93AA-8C763BF91E78}" sibTransId="{95456609-8D42-4ED4-8708-E38A2577A123}"/>
    <dgm:cxn modelId="{B27BB486-2F9E-4B5D-97CD-DEDC6FE0DFF6}" type="presOf" srcId="{7236115F-4B1E-4F8C-A9D0-4156C6CC37CB}" destId="{7B633EB5-78C6-4129-A20C-DEF8AC7ECA99}" srcOrd="0" destOrd="0" presId="urn:microsoft.com/office/officeart/2005/8/layout/hierarchy1"/>
    <dgm:cxn modelId="{4BF140A5-6A7D-49D7-B7C5-DDD474B076C4}" type="presOf" srcId="{6830C4E5-956B-405E-8F7A-010CDB298177}" destId="{3610AB64-64C9-4B29-AF9D-0BBA0FA4CCE4}" srcOrd="0" destOrd="0" presId="urn:microsoft.com/office/officeart/2005/8/layout/hierarchy1"/>
    <dgm:cxn modelId="{37126092-DE79-43B9-89B0-FBF15F055F9E}" type="presOf" srcId="{7FD7A8D2-6C78-4BC1-AECD-EA7DE9210A2F}" destId="{51771225-9562-4526-AAB0-E0C78D0594FF}" srcOrd="0" destOrd="0" presId="urn:microsoft.com/office/officeart/2005/8/layout/hierarchy1"/>
    <dgm:cxn modelId="{EEE5F0F0-8399-4ECD-8829-83FE2FAD7BE6}" srcId="{7236115F-4B1E-4F8C-A9D0-4156C6CC37CB}" destId="{7FD7A8D2-6C78-4BC1-AECD-EA7DE9210A2F}" srcOrd="1" destOrd="0" parTransId="{A2432407-0225-4E39-833F-203389359DD6}" sibTransId="{D9050420-C66A-45DC-9B92-4E6804DEBF82}"/>
    <dgm:cxn modelId="{B9D2701B-2770-4E41-A7DD-BD856E5229C6}" type="presOf" srcId="{241E2807-84DE-47F3-8E08-F05D871C63DC}" destId="{5F3AF652-B365-4853-B4C6-2F1E7E60E7F3}" srcOrd="0" destOrd="0" presId="urn:microsoft.com/office/officeart/2005/8/layout/hierarchy1"/>
    <dgm:cxn modelId="{746D0184-C925-48A1-B186-CF0C9A2AE643}" srcId="{7236115F-4B1E-4F8C-A9D0-4156C6CC37CB}" destId="{6830C4E5-956B-405E-8F7A-010CDB298177}" srcOrd="0" destOrd="0" parTransId="{EC03ED68-0E9A-4CDD-95D1-B25D5DF61CB0}" sibTransId="{9A244955-0264-4B04-8D84-9B1CFE585168}"/>
    <dgm:cxn modelId="{10161299-2BF0-413B-BE36-CDCECF9C9C04}" type="presOf" srcId="{A2432407-0225-4E39-833F-203389359DD6}" destId="{AD735B8C-073B-4EAF-84EF-363C473E17CE}" srcOrd="0" destOrd="0" presId="urn:microsoft.com/office/officeart/2005/8/layout/hierarchy1"/>
    <dgm:cxn modelId="{2E7BEF58-8F56-4CED-AD37-29B7200DEBE2}" type="presOf" srcId="{EC03ED68-0E9A-4CDD-95D1-B25D5DF61CB0}" destId="{1CD46DE6-91F5-411B-9165-56180A15D69C}" srcOrd="0" destOrd="0" presId="urn:microsoft.com/office/officeart/2005/8/layout/hierarchy1"/>
    <dgm:cxn modelId="{0BE06171-3DA7-4513-BDB3-023764C481D9}" type="presParOf" srcId="{5F3AF652-B365-4853-B4C6-2F1E7E60E7F3}" destId="{7086ADE3-16CB-4B16-A183-CD76423146EC}" srcOrd="0" destOrd="0" presId="urn:microsoft.com/office/officeart/2005/8/layout/hierarchy1"/>
    <dgm:cxn modelId="{1AC22F24-CBD2-443F-850E-AA398C03D061}" type="presParOf" srcId="{7086ADE3-16CB-4B16-A183-CD76423146EC}" destId="{0DC1C2E5-E506-438C-B803-4683D4B44CD3}" srcOrd="0" destOrd="0" presId="urn:microsoft.com/office/officeart/2005/8/layout/hierarchy1"/>
    <dgm:cxn modelId="{9B5CBB4C-F66E-485D-B0A3-480CE819F327}" type="presParOf" srcId="{0DC1C2E5-E506-438C-B803-4683D4B44CD3}" destId="{962C5A4B-B2AE-440F-9553-0A6DD7C68144}" srcOrd="0" destOrd="0" presId="urn:microsoft.com/office/officeart/2005/8/layout/hierarchy1"/>
    <dgm:cxn modelId="{F23BD2C6-FE78-41F1-A094-090BD99606BC}" type="presParOf" srcId="{0DC1C2E5-E506-438C-B803-4683D4B44CD3}" destId="{7B633EB5-78C6-4129-A20C-DEF8AC7ECA99}" srcOrd="1" destOrd="0" presId="urn:microsoft.com/office/officeart/2005/8/layout/hierarchy1"/>
    <dgm:cxn modelId="{9425B982-51CA-4F97-8840-493142C0B360}" type="presParOf" srcId="{7086ADE3-16CB-4B16-A183-CD76423146EC}" destId="{0C36097C-3331-4DC9-9193-23C4387F3632}" srcOrd="1" destOrd="0" presId="urn:microsoft.com/office/officeart/2005/8/layout/hierarchy1"/>
    <dgm:cxn modelId="{C5A8FEBE-A239-42DF-9094-82EAA232640D}" type="presParOf" srcId="{0C36097C-3331-4DC9-9193-23C4387F3632}" destId="{1CD46DE6-91F5-411B-9165-56180A15D69C}" srcOrd="0" destOrd="0" presId="urn:microsoft.com/office/officeart/2005/8/layout/hierarchy1"/>
    <dgm:cxn modelId="{83E30523-8AE7-4272-B396-0BBBE108B69F}" type="presParOf" srcId="{0C36097C-3331-4DC9-9193-23C4387F3632}" destId="{6B519D43-A3B1-40F4-97BD-95D2EEA56D98}" srcOrd="1" destOrd="0" presId="urn:microsoft.com/office/officeart/2005/8/layout/hierarchy1"/>
    <dgm:cxn modelId="{1CE965F3-6779-4656-BC49-6406DED4899D}" type="presParOf" srcId="{6B519D43-A3B1-40F4-97BD-95D2EEA56D98}" destId="{5C500E01-8DE9-42F1-B1FE-E1CB72B67DA0}" srcOrd="0" destOrd="0" presId="urn:microsoft.com/office/officeart/2005/8/layout/hierarchy1"/>
    <dgm:cxn modelId="{9EA2D7AD-8D41-43CF-8B25-E4BB4BD2BC05}" type="presParOf" srcId="{5C500E01-8DE9-42F1-B1FE-E1CB72B67DA0}" destId="{D2630F93-CFD1-4CD5-BD32-5A46A1E6689E}" srcOrd="0" destOrd="0" presId="urn:microsoft.com/office/officeart/2005/8/layout/hierarchy1"/>
    <dgm:cxn modelId="{A1EA6B36-0534-431B-AFA6-043818B7E5BC}" type="presParOf" srcId="{5C500E01-8DE9-42F1-B1FE-E1CB72B67DA0}" destId="{3610AB64-64C9-4B29-AF9D-0BBA0FA4CCE4}" srcOrd="1" destOrd="0" presId="urn:microsoft.com/office/officeart/2005/8/layout/hierarchy1"/>
    <dgm:cxn modelId="{37F156F2-E05A-426A-A403-8C70930F821E}" type="presParOf" srcId="{6B519D43-A3B1-40F4-97BD-95D2EEA56D98}" destId="{C609EDD0-FE4E-4EC0-82B1-4444728B8F2F}" srcOrd="1" destOrd="0" presId="urn:microsoft.com/office/officeart/2005/8/layout/hierarchy1"/>
    <dgm:cxn modelId="{29D31375-9A41-4E2F-8D23-6A9EA8BCC762}" type="presParOf" srcId="{0C36097C-3331-4DC9-9193-23C4387F3632}" destId="{AD735B8C-073B-4EAF-84EF-363C473E17CE}" srcOrd="2" destOrd="0" presId="urn:microsoft.com/office/officeart/2005/8/layout/hierarchy1"/>
    <dgm:cxn modelId="{2BDF7FFB-C543-44E6-A8FD-791F129455E1}" type="presParOf" srcId="{0C36097C-3331-4DC9-9193-23C4387F3632}" destId="{07A8FD01-D542-4565-BC33-EF039688B8FD}" srcOrd="3" destOrd="0" presId="urn:microsoft.com/office/officeart/2005/8/layout/hierarchy1"/>
    <dgm:cxn modelId="{9E2BD245-2B93-497B-AEA3-39CB4423FE5D}" type="presParOf" srcId="{07A8FD01-D542-4565-BC33-EF039688B8FD}" destId="{DEE77F69-DAC9-4911-B9FD-B7EEB899D6E1}" srcOrd="0" destOrd="0" presId="urn:microsoft.com/office/officeart/2005/8/layout/hierarchy1"/>
    <dgm:cxn modelId="{5BA32330-E1D4-4F59-B979-6F64285C0C89}" type="presParOf" srcId="{DEE77F69-DAC9-4911-B9FD-B7EEB899D6E1}" destId="{078D84A2-2254-4A92-A537-0C60E16751E3}" srcOrd="0" destOrd="0" presId="urn:microsoft.com/office/officeart/2005/8/layout/hierarchy1"/>
    <dgm:cxn modelId="{52963631-1A0A-4955-A17B-226803F4D2A7}" type="presParOf" srcId="{DEE77F69-DAC9-4911-B9FD-B7EEB899D6E1}" destId="{51771225-9562-4526-AAB0-E0C78D0594FF}" srcOrd="1" destOrd="0" presId="urn:microsoft.com/office/officeart/2005/8/layout/hierarchy1"/>
    <dgm:cxn modelId="{6D8D3245-F525-4317-A20B-79E8F38DC720}" type="presParOf" srcId="{07A8FD01-D542-4565-BC33-EF039688B8FD}" destId="{75C6A701-3170-43BC-A96C-B58F667B445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Variant sensing</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B06661A0-C650-4B11-8396-2379A68D3299}">
      <dgm:prSet phldrT="[Text]"/>
      <dgm:spPr/>
      <dgm:t>
        <a:bodyPr/>
        <a:lstStyle/>
        <a:p>
          <a:r>
            <a:rPr lang="en-US" dirty="0"/>
            <a:t>Sensing with non-concordant signal </a:t>
          </a:r>
        </a:p>
      </dgm:t>
    </dgm:pt>
    <dgm:pt modelId="{A737E59F-2FB0-482E-B9F4-22C84680C133}" type="parTrans" cxnId="{8654E717-E3CF-4A7D-8012-7130D5724AE4}">
      <dgm:prSet/>
      <dgm:spPr/>
      <dgm:t>
        <a:bodyPr/>
        <a:lstStyle/>
        <a:p>
          <a:endParaRPr lang="en-US"/>
        </a:p>
      </dgm:t>
    </dgm:pt>
    <dgm:pt modelId="{BA41FA81-CBA1-4588-BA73-E5EA95F17F78}" type="sibTrans" cxnId="{8654E717-E3CF-4A7D-8012-7130D5724AE4}">
      <dgm:prSet/>
      <dgm:spPr/>
      <dgm:t>
        <a:bodyPr/>
        <a:lstStyle/>
        <a:p>
          <a:endParaRPr lang="en-US"/>
        </a:p>
      </dgm:t>
    </dgm:pt>
    <dgm:pt modelId="{1C544312-9344-449E-9977-F47C3FB81411}">
      <dgm:prSet phldrT="[Text]"/>
      <dgm:spPr/>
      <dgm:t>
        <a:bodyPr/>
        <a:lstStyle/>
        <a:p>
          <a:r>
            <a:rPr lang="en-US" dirty="0"/>
            <a:t>Hallucinating (sensing but no signal)</a:t>
          </a:r>
        </a:p>
      </dgm:t>
    </dgm:pt>
    <dgm:pt modelId="{1C071983-586E-4B34-8081-4F82503118B7}" type="parTrans" cxnId="{CB1CB939-AD36-43A8-873C-9D668156B98E}">
      <dgm:prSet/>
      <dgm:spPr/>
      <dgm:t>
        <a:bodyPr/>
        <a:lstStyle/>
        <a:p>
          <a:endParaRPr lang="en-US"/>
        </a:p>
      </dgm:t>
    </dgm:pt>
    <dgm:pt modelId="{3C2906C2-B367-4AB3-BA58-D150EB3CF1A2}" type="sibTrans" cxnId="{CB1CB939-AD36-43A8-873C-9D668156B98E}">
      <dgm:prSet/>
      <dgm:spPr/>
      <dgm:t>
        <a:bodyPr/>
        <a:lstStyle/>
        <a:p>
          <a:endParaRPr lang="en-US"/>
        </a:p>
      </dgm:t>
    </dgm:pt>
    <dgm:pt modelId="{7236115F-4B1E-4F8C-A9D0-4156C6CC37CB}">
      <dgm:prSet/>
      <dgm:spPr/>
      <dgm:t>
        <a:bodyPr/>
        <a:lstStyle/>
        <a:p>
          <a:r>
            <a:rPr lang="en-US" dirty="0"/>
            <a:t>Sensing</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Canonical sensing</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85CDCA09-735D-4D25-B335-E5E67C2476E0}">
      <dgm:prSet/>
      <dgm:spPr/>
      <dgm:t>
        <a:bodyPr/>
        <a:lstStyle/>
        <a:p>
          <a:r>
            <a:rPr lang="en-US" dirty="0"/>
            <a:t>Canonical sensing with concordant signal</a:t>
          </a:r>
        </a:p>
      </dgm:t>
    </dgm:pt>
    <dgm:pt modelId="{D2CEA730-84A8-499F-9500-973DC0DC1E30}" type="parTrans" cxnId="{1AB675AF-6183-4EA9-90AB-A5E268865663}">
      <dgm:prSet/>
      <dgm:spPr/>
      <dgm:t>
        <a:bodyPr/>
        <a:lstStyle/>
        <a:p>
          <a:endParaRPr lang="en-US"/>
        </a:p>
      </dgm:t>
    </dgm:pt>
    <dgm:pt modelId="{75315809-FD81-4056-AA52-B9E220C10ED8}" type="sibTrans" cxnId="{1AB675AF-6183-4EA9-90AB-A5E26886566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09605DE8-421F-40D8-AA9F-910F43E9C0FB}" type="pres">
      <dgm:prSet presAssocID="{D2CEA730-84A8-499F-9500-973DC0DC1E30}" presName="Name17" presStyleLbl="parChTrans1D3" presStyleIdx="0" presStyleCnt="3"/>
      <dgm:spPr/>
      <dgm:t>
        <a:bodyPr/>
        <a:lstStyle/>
        <a:p>
          <a:endParaRPr lang="en-US"/>
        </a:p>
      </dgm:t>
    </dgm:pt>
    <dgm:pt modelId="{7BF0227E-C5B4-402E-BE08-D09DCBF3878C}" type="pres">
      <dgm:prSet presAssocID="{85CDCA09-735D-4D25-B335-E5E67C2476E0}" presName="hierRoot3" presStyleCnt="0"/>
      <dgm:spPr/>
    </dgm:pt>
    <dgm:pt modelId="{03A1DE5B-E46B-40F8-8C54-7412E599423E}" type="pres">
      <dgm:prSet presAssocID="{85CDCA09-735D-4D25-B335-E5E67C2476E0}" presName="composite3" presStyleCnt="0"/>
      <dgm:spPr/>
    </dgm:pt>
    <dgm:pt modelId="{8C574598-1F36-485A-9837-0F41F5914607}" type="pres">
      <dgm:prSet presAssocID="{85CDCA09-735D-4D25-B335-E5E67C2476E0}" presName="background3" presStyleLbl="node3" presStyleIdx="0" presStyleCnt="3"/>
      <dgm:spPr/>
    </dgm:pt>
    <dgm:pt modelId="{A8324F7B-98D3-4965-B5A7-173E8184F6B6}" type="pres">
      <dgm:prSet presAssocID="{85CDCA09-735D-4D25-B335-E5E67C2476E0}" presName="text3" presStyleLbl="fgAcc3" presStyleIdx="0" presStyleCnt="3">
        <dgm:presLayoutVars>
          <dgm:chPref val="3"/>
        </dgm:presLayoutVars>
      </dgm:prSet>
      <dgm:spPr/>
      <dgm:t>
        <a:bodyPr/>
        <a:lstStyle/>
        <a:p>
          <a:endParaRPr lang="en-US"/>
        </a:p>
      </dgm:t>
    </dgm:pt>
    <dgm:pt modelId="{002E62A0-4A93-4DED-BF00-F28FCEC5A745}" type="pres">
      <dgm:prSet presAssocID="{85CDCA09-735D-4D25-B335-E5E67C2476E0}" presName="hierChild4"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 modelId="{D55C88A7-ADDC-4C02-8D3F-6EE39BC6F4B9}" type="pres">
      <dgm:prSet presAssocID="{A737E59F-2FB0-482E-B9F4-22C84680C133}" presName="Name17" presStyleLbl="parChTrans1D3" presStyleIdx="1" presStyleCnt="3"/>
      <dgm:spPr/>
      <dgm:t>
        <a:bodyPr/>
        <a:lstStyle/>
        <a:p>
          <a:endParaRPr lang="en-US"/>
        </a:p>
      </dgm:t>
    </dgm:pt>
    <dgm:pt modelId="{82557060-C945-47AB-91F5-FB101F69F1F3}" type="pres">
      <dgm:prSet presAssocID="{B06661A0-C650-4B11-8396-2379A68D3299}" presName="hierRoot3" presStyleCnt="0"/>
      <dgm:spPr/>
    </dgm:pt>
    <dgm:pt modelId="{850DBB97-AECD-413E-9118-760ED2F4F4A1}" type="pres">
      <dgm:prSet presAssocID="{B06661A0-C650-4B11-8396-2379A68D3299}" presName="composite3" presStyleCnt="0"/>
      <dgm:spPr/>
    </dgm:pt>
    <dgm:pt modelId="{02111642-B705-4807-ACF0-10F96C2D0FE2}" type="pres">
      <dgm:prSet presAssocID="{B06661A0-C650-4B11-8396-2379A68D3299}" presName="background3" presStyleLbl="node3" presStyleIdx="1" presStyleCnt="3"/>
      <dgm:spPr/>
    </dgm:pt>
    <dgm:pt modelId="{F7CCE5B2-646C-475A-B77D-4C425B7AAB0D}" type="pres">
      <dgm:prSet presAssocID="{B06661A0-C650-4B11-8396-2379A68D3299}" presName="text3" presStyleLbl="fgAcc3" presStyleIdx="1" presStyleCnt="3">
        <dgm:presLayoutVars>
          <dgm:chPref val="3"/>
        </dgm:presLayoutVars>
      </dgm:prSet>
      <dgm:spPr/>
      <dgm:t>
        <a:bodyPr/>
        <a:lstStyle/>
        <a:p>
          <a:endParaRPr lang="en-US"/>
        </a:p>
      </dgm:t>
    </dgm:pt>
    <dgm:pt modelId="{BFB086CA-8EFE-420C-B52F-264EABDD489B}" type="pres">
      <dgm:prSet presAssocID="{B06661A0-C650-4B11-8396-2379A68D3299}" presName="hierChild4" presStyleCnt="0"/>
      <dgm:spPr/>
    </dgm:pt>
    <dgm:pt modelId="{27CFC27E-70ED-4F15-A4CE-51A512025EF2}" type="pres">
      <dgm:prSet presAssocID="{1C071983-586E-4B34-8081-4F82503118B7}" presName="Name17" presStyleLbl="parChTrans1D3" presStyleIdx="2" presStyleCnt="3"/>
      <dgm:spPr/>
      <dgm:t>
        <a:bodyPr/>
        <a:lstStyle/>
        <a:p>
          <a:endParaRPr lang="en-US"/>
        </a:p>
      </dgm:t>
    </dgm:pt>
    <dgm:pt modelId="{F50C139B-655D-45FF-AC0E-634A8FECADAF}" type="pres">
      <dgm:prSet presAssocID="{1C544312-9344-449E-9977-F47C3FB81411}" presName="hierRoot3" presStyleCnt="0"/>
      <dgm:spPr/>
    </dgm:pt>
    <dgm:pt modelId="{B144AFEB-AF1C-4A23-A988-18E30C0BC88F}" type="pres">
      <dgm:prSet presAssocID="{1C544312-9344-449E-9977-F47C3FB81411}" presName="composite3" presStyleCnt="0"/>
      <dgm:spPr/>
    </dgm:pt>
    <dgm:pt modelId="{A36020A7-37F3-496A-B8A2-9882A5C06008}" type="pres">
      <dgm:prSet presAssocID="{1C544312-9344-449E-9977-F47C3FB81411}" presName="background3" presStyleLbl="node3" presStyleIdx="2" presStyleCnt="3"/>
      <dgm:spPr/>
    </dgm:pt>
    <dgm:pt modelId="{0215F0B4-AA05-4918-A4D3-DB485CEC089E}" type="pres">
      <dgm:prSet presAssocID="{1C544312-9344-449E-9977-F47C3FB81411}" presName="text3" presStyleLbl="fgAcc3" presStyleIdx="2" presStyleCnt="3">
        <dgm:presLayoutVars>
          <dgm:chPref val="3"/>
        </dgm:presLayoutVars>
      </dgm:prSet>
      <dgm:spPr/>
      <dgm:t>
        <a:bodyPr/>
        <a:lstStyle/>
        <a:p>
          <a:endParaRPr lang="en-US"/>
        </a:p>
      </dgm:t>
    </dgm:pt>
    <dgm:pt modelId="{D9C9A043-201D-4B05-BCE1-D0727870DB98}" type="pres">
      <dgm:prSet presAssocID="{1C544312-9344-449E-9977-F47C3FB81411}" presName="hierChild4" presStyleCnt="0"/>
      <dgm:spPr/>
    </dgm:pt>
  </dgm:ptLst>
  <dgm:cxnLst>
    <dgm:cxn modelId="{EEE5F0F0-8399-4ECD-8829-83FE2FAD7BE6}" srcId="{7236115F-4B1E-4F8C-A9D0-4156C6CC37CB}" destId="{7FD7A8D2-6C78-4BC1-AECD-EA7DE9210A2F}" srcOrd="1" destOrd="0" parTransId="{A2432407-0225-4E39-833F-203389359DD6}" sibTransId="{D9050420-C66A-45DC-9B92-4E6804DEBF82}"/>
    <dgm:cxn modelId="{00A09559-160D-46B4-91BB-1CA6A613EA92}" srcId="{241E2807-84DE-47F3-8E08-F05D871C63DC}" destId="{7236115F-4B1E-4F8C-A9D0-4156C6CC37CB}" srcOrd="0" destOrd="0" parTransId="{B1CD9E2B-9BC1-4818-93AA-8C763BF91E78}" sibTransId="{95456609-8D42-4ED4-8708-E38A2577A123}"/>
    <dgm:cxn modelId="{CB1CB939-AD36-43A8-873C-9D668156B98E}" srcId="{7FD7A8D2-6C78-4BC1-AECD-EA7DE9210A2F}" destId="{1C544312-9344-449E-9977-F47C3FB81411}" srcOrd="1" destOrd="0" parTransId="{1C071983-586E-4B34-8081-4F82503118B7}" sibTransId="{3C2906C2-B367-4AB3-BA58-D150EB3CF1A2}"/>
    <dgm:cxn modelId="{D87F5802-0A62-48BD-81A3-845A663138A7}" type="presOf" srcId="{1C544312-9344-449E-9977-F47C3FB81411}" destId="{0215F0B4-AA05-4918-A4D3-DB485CEC089E}" srcOrd="0" destOrd="0" presId="urn:microsoft.com/office/officeart/2005/8/layout/hierarchy1"/>
    <dgm:cxn modelId="{292D7F6D-8A66-409B-A3F4-5122B8680290}" type="presOf" srcId="{7FD7A8D2-6C78-4BC1-AECD-EA7DE9210A2F}" destId="{51771225-9562-4526-AAB0-E0C78D0594FF}" srcOrd="0" destOrd="0" presId="urn:microsoft.com/office/officeart/2005/8/layout/hierarchy1"/>
    <dgm:cxn modelId="{0E0839CB-F547-4D49-9AC6-B8F7237D13B2}" type="presOf" srcId="{241E2807-84DE-47F3-8E08-F05D871C63DC}" destId="{5F3AF652-B365-4853-B4C6-2F1E7E60E7F3}" srcOrd="0" destOrd="0" presId="urn:microsoft.com/office/officeart/2005/8/layout/hierarchy1"/>
    <dgm:cxn modelId="{2B9801FC-1CBC-4431-8945-8543CA9ED7F9}" type="presOf" srcId="{EC03ED68-0E9A-4CDD-95D1-B25D5DF61CB0}" destId="{1CD46DE6-91F5-411B-9165-56180A15D69C}" srcOrd="0" destOrd="0" presId="urn:microsoft.com/office/officeart/2005/8/layout/hierarchy1"/>
    <dgm:cxn modelId="{1AB675AF-6183-4EA9-90AB-A5E268865663}" srcId="{6830C4E5-956B-405E-8F7A-010CDB298177}" destId="{85CDCA09-735D-4D25-B335-E5E67C2476E0}" srcOrd="0" destOrd="0" parTransId="{D2CEA730-84A8-499F-9500-973DC0DC1E30}" sibTransId="{75315809-FD81-4056-AA52-B9E220C10ED8}"/>
    <dgm:cxn modelId="{746D0184-C925-48A1-B186-CF0C9A2AE643}" srcId="{7236115F-4B1E-4F8C-A9D0-4156C6CC37CB}" destId="{6830C4E5-956B-405E-8F7A-010CDB298177}" srcOrd="0" destOrd="0" parTransId="{EC03ED68-0E9A-4CDD-95D1-B25D5DF61CB0}" sibTransId="{9A244955-0264-4B04-8D84-9B1CFE585168}"/>
    <dgm:cxn modelId="{0FB229E5-33CB-428C-91FA-A46DBE982601}" type="presOf" srcId="{7236115F-4B1E-4F8C-A9D0-4156C6CC37CB}" destId="{7B633EB5-78C6-4129-A20C-DEF8AC7ECA99}" srcOrd="0" destOrd="0" presId="urn:microsoft.com/office/officeart/2005/8/layout/hierarchy1"/>
    <dgm:cxn modelId="{8CBA53C1-D516-4976-AA4E-A657AC6C53F8}" type="presOf" srcId="{A737E59F-2FB0-482E-B9F4-22C84680C133}" destId="{D55C88A7-ADDC-4C02-8D3F-6EE39BC6F4B9}" srcOrd="0" destOrd="0" presId="urn:microsoft.com/office/officeart/2005/8/layout/hierarchy1"/>
    <dgm:cxn modelId="{B964B8AA-FF8E-4F13-A9BE-5F69CB943792}" type="presOf" srcId="{6830C4E5-956B-405E-8F7A-010CDB298177}" destId="{3610AB64-64C9-4B29-AF9D-0BBA0FA4CCE4}" srcOrd="0" destOrd="0" presId="urn:microsoft.com/office/officeart/2005/8/layout/hierarchy1"/>
    <dgm:cxn modelId="{8A2B367C-76DC-44B4-B0AA-3FE1EE7BD29A}" type="presOf" srcId="{1C071983-586E-4B34-8081-4F82503118B7}" destId="{27CFC27E-70ED-4F15-A4CE-51A512025EF2}" srcOrd="0" destOrd="0" presId="urn:microsoft.com/office/officeart/2005/8/layout/hierarchy1"/>
    <dgm:cxn modelId="{93119510-0278-4D97-B353-E86E39D182C0}" type="presOf" srcId="{85CDCA09-735D-4D25-B335-E5E67C2476E0}" destId="{A8324F7B-98D3-4965-B5A7-173E8184F6B6}" srcOrd="0" destOrd="0" presId="urn:microsoft.com/office/officeart/2005/8/layout/hierarchy1"/>
    <dgm:cxn modelId="{93BD6F30-7084-4690-BDFD-C0BE035FA580}" type="presOf" srcId="{A2432407-0225-4E39-833F-203389359DD6}" destId="{AD735B8C-073B-4EAF-84EF-363C473E17CE}" srcOrd="0" destOrd="0" presId="urn:microsoft.com/office/officeart/2005/8/layout/hierarchy1"/>
    <dgm:cxn modelId="{8654E717-E3CF-4A7D-8012-7130D5724AE4}" srcId="{7FD7A8D2-6C78-4BC1-AECD-EA7DE9210A2F}" destId="{B06661A0-C650-4B11-8396-2379A68D3299}" srcOrd="0" destOrd="0" parTransId="{A737E59F-2FB0-482E-B9F4-22C84680C133}" sibTransId="{BA41FA81-CBA1-4588-BA73-E5EA95F17F78}"/>
    <dgm:cxn modelId="{CBB2D5B7-16A3-4CA1-91B7-B52481462DD5}" type="presOf" srcId="{D2CEA730-84A8-499F-9500-973DC0DC1E30}" destId="{09605DE8-421F-40D8-AA9F-910F43E9C0FB}" srcOrd="0" destOrd="0" presId="urn:microsoft.com/office/officeart/2005/8/layout/hierarchy1"/>
    <dgm:cxn modelId="{3AF84F4D-D12A-4E9F-A4BF-ED5FC647B14B}" type="presOf" srcId="{B06661A0-C650-4B11-8396-2379A68D3299}" destId="{F7CCE5B2-646C-475A-B77D-4C425B7AAB0D}" srcOrd="0" destOrd="0" presId="urn:microsoft.com/office/officeart/2005/8/layout/hierarchy1"/>
    <dgm:cxn modelId="{E65B40D2-2601-4C29-B6F7-F7C500CA6E92}" type="presParOf" srcId="{5F3AF652-B365-4853-B4C6-2F1E7E60E7F3}" destId="{7086ADE3-16CB-4B16-A183-CD76423146EC}" srcOrd="0" destOrd="0" presId="urn:microsoft.com/office/officeart/2005/8/layout/hierarchy1"/>
    <dgm:cxn modelId="{5075CC2F-20BD-444C-8228-1F0E60D7A6ED}" type="presParOf" srcId="{7086ADE3-16CB-4B16-A183-CD76423146EC}" destId="{0DC1C2E5-E506-438C-B803-4683D4B44CD3}" srcOrd="0" destOrd="0" presId="urn:microsoft.com/office/officeart/2005/8/layout/hierarchy1"/>
    <dgm:cxn modelId="{ABD56FCB-BB4D-44BA-B432-519AC6A5E9E4}" type="presParOf" srcId="{0DC1C2E5-E506-438C-B803-4683D4B44CD3}" destId="{962C5A4B-B2AE-440F-9553-0A6DD7C68144}" srcOrd="0" destOrd="0" presId="urn:microsoft.com/office/officeart/2005/8/layout/hierarchy1"/>
    <dgm:cxn modelId="{3AA6A686-FEB2-4F10-B446-C3B0FE76CE17}" type="presParOf" srcId="{0DC1C2E5-E506-438C-B803-4683D4B44CD3}" destId="{7B633EB5-78C6-4129-A20C-DEF8AC7ECA99}" srcOrd="1" destOrd="0" presId="urn:microsoft.com/office/officeart/2005/8/layout/hierarchy1"/>
    <dgm:cxn modelId="{CB9DB650-3AC7-4B2B-85BD-F9D4459A0ABB}" type="presParOf" srcId="{7086ADE3-16CB-4B16-A183-CD76423146EC}" destId="{0C36097C-3331-4DC9-9193-23C4387F3632}" srcOrd="1" destOrd="0" presId="urn:microsoft.com/office/officeart/2005/8/layout/hierarchy1"/>
    <dgm:cxn modelId="{0736FA3A-E13B-4ADA-AA79-63C651B65623}" type="presParOf" srcId="{0C36097C-3331-4DC9-9193-23C4387F3632}" destId="{1CD46DE6-91F5-411B-9165-56180A15D69C}" srcOrd="0" destOrd="0" presId="urn:microsoft.com/office/officeart/2005/8/layout/hierarchy1"/>
    <dgm:cxn modelId="{AC9021EA-EED8-41CE-9534-72B7D799D605}" type="presParOf" srcId="{0C36097C-3331-4DC9-9193-23C4387F3632}" destId="{6B519D43-A3B1-40F4-97BD-95D2EEA56D98}" srcOrd="1" destOrd="0" presId="urn:microsoft.com/office/officeart/2005/8/layout/hierarchy1"/>
    <dgm:cxn modelId="{9BC35381-02AD-428D-884A-A4EB789AAAA6}" type="presParOf" srcId="{6B519D43-A3B1-40F4-97BD-95D2EEA56D98}" destId="{5C500E01-8DE9-42F1-B1FE-E1CB72B67DA0}" srcOrd="0" destOrd="0" presId="urn:microsoft.com/office/officeart/2005/8/layout/hierarchy1"/>
    <dgm:cxn modelId="{94464414-EB52-4809-B58F-5211C1357632}" type="presParOf" srcId="{5C500E01-8DE9-42F1-B1FE-E1CB72B67DA0}" destId="{D2630F93-CFD1-4CD5-BD32-5A46A1E6689E}" srcOrd="0" destOrd="0" presId="urn:microsoft.com/office/officeart/2005/8/layout/hierarchy1"/>
    <dgm:cxn modelId="{EDAF93B1-F9D6-4495-9C61-F9BC7C7BA1B0}" type="presParOf" srcId="{5C500E01-8DE9-42F1-B1FE-E1CB72B67DA0}" destId="{3610AB64-64C9-4B29-AF9D-0BBA0FA4CCE4}" srcOrd="1" destOrd="0" presId="urn:microsoft.com/office/officeart/2005/8/layout/hierarchy1"/>
    <dgm:cxn modelId="{D708B165-2184-4036-9B1C-45E78679642F}" type="presParOf" srcId="{6B519D43-A3B1-40F4-97BD-95D2EEA56D98}" destId="{C609EDD0-FE4E-4EC0-82B1-4444728B8F2F}" srcOrd="1" destOrd="0" presId="urn:microsoft.com/office/officeart/2005/8/layout/hierarchy1"/>
    <dgm:cxn modelId="{E4367D80-0C68-480B-A40C-233A03DBFE86}" type="presParOf" srcId="{C609EDD0-FE4E-4EC0-82B1-4444728B8F2F}" destId="{09605DE8-421F-40D8-AA9F-910F43E9C0FB}" srcOrd="0" destOrd="0" presId="urn:microsoft.com/office/officeart/2005/8/layout/hierarchy1"/>
    <dgm:cxn modelId="{0EECBB2A-B17C-4FB2-B997-8FD7E7F31CDC}" type="presParOf" srcId="{C609EDD0-FE4E-4EC0-82B1-4444728B8F2F}" destId="{7BF0227E-C5B4-402E-BE08-D09DCBF3878C}" srcOrd="1" destOrd="0" presId="urn:microsoft.com/office/officeart/2005/8/layout/hierarchy1"/>
    <dgm:cxn modelId="{C12C05E6-048A-4EE1-B900-C7EDBAEEC335}" type="presParOf" srcId="{7BF0227E-C5B4-402E-BE08-D09DCBF3878C}" destId="{03A1DE5B-E46B-40F8-8C54-7412E599423E}" srcOrd="0" destOrd="0" presId="urn:microsoft.com/office/officeart/2005/8/layout/hierarchy1"/>
    <dgm:cxn modelId="{2001309F-F311-4CB0-9F16-83623E317E4B}" type="presParOf" srcId="{03A1DE5B-E46B-40F8-8C54-7412E599423E}" destId="{8C574598-1F36-485A-9837-0F41F5914607}" srcOrd="0" destOrd="0" presId="urn:microsoft.com/office/officeart/2005/8/layout/hierarchy1"/>
    <dgm:cxn modelId="{C4F1231A-5CC2-4FBD-87A9-9AC192F6B4A1}" type="presParOf" srcId="{03A1DE5B-E46B-40F8-8C54-7412E599423E}" destId="{A8324F7B-98D3-4965-B5A7-173E8184F6B6}" srcOrd="1" destOrd="0" presId="urn:microsoft.com/office/officeart/2005/8/layout/hierarchy1"/>
    <dgm:cxn modelId="{2BE6D82F-0156-4FFC-B159-7C2720952D78}" type="presParOf" srcId="{7BF0227E-C5B4-402E-BE08-D09DCBF3878C}" destId="{002E62A0-4A93-4DED-BF00-F28FCEC5A745}" srcOrd="1" destOrd="0" presId="urn:microsoft.com/office/officeart/2005/8/layout/hierarchy1"/>
    <dgm:cxn modelId="{3BBB1FE3-001C-40F1-9292-251A933BF9B0}" type="presParOf" srcId="{0C36097C-3331-4DC9-9193-23C4387F3632}" destId="{AD735B8C-073B-4EAF-84EF-363C473E17CE}" srcOrd="2" destOrd="0" presId="urn:microsoft.com/office/officeart/2005/8/layout/hierarchy1"/>
    <dgm:cxn modelId="{8AE4B704-7073-4E3D-913D-61A7CA95347D}" type="presParOf" srcId="{0C36097C-3331-4DC9-9193-23C4387F3632}" destId="{07A8FD01-D542-4565-BC33-EF039688B8FD}" srcOrd="3" destOrd="0" presId="urn:microsoft.com/office/officeart/2005/8/layout/hierarchy1"/>
    <dgm:cxn modelId="{E391D66B-6894-4084-98EF-508A3EF0EF99}" type="presParOf" srcId="{07A8FD01-D542-4565-BC33-EF039688B8FD}" destId="{DEE77F69-DAC9-4911-B9FD-B7EEB899D6E1}" srcOrd="0" destOrd="0" presId="urn:microsoft.com/office/officeart/2005/8/layout/hierarchy1"/>
    <dgm:cxn modelId="{875695CD-F6B8-482E-99C1-AA1B8BC05C83}" type="presParOf" srcId="{DEE77F69-DAC9-4911-B9FD-B7EEB899D6E1}" destId="{078D84A2-2254-4A92-A537-0C60E16751E3}" srcOrd="0" destOrd="0" presId="urn:microsoft.com/office/officeart/2005/8/layout/hierarchy1"/>
    <dgm:cxn modelId="{9DCA7ABB-4B37-4CC6-BFC1-61444B973535}" type="presParOf" srcId="{DEE77F69-DAC9-4911-B9FD-B7EEB899D6E1}" destId="{51771225-9562-4526-AAB0-E0C78D0594FF}" srcOrd="1" destOrd="0" presId="urn:microsoft.com/office/officeart/2005/8/layout/hierarchy1"/>
    <dgm:cxn modelId="{DEC56BF4-3D9E-4918-ADF6-884750F37F92}" type="presParOf" srcId="{07A8FD01-D542-4565-BC33-EF039688B8FD}" destId="{75C6A701-3170-43BC-A96C-B58F667B445A}" srcOrd="1" destOrd="0" presId="urn:microsoft.com/office/officeart/2005/8/layout/hierarchy1"/>
    <dgm:cxn modelId="{B89A1CBA-9E08-491E-B010-CBBE448F3F23}" type="presParOf" srcId="{75C6A701-3170-43BC-A96C-B58F667B445A}" destId="{D55C88A7-ADDC-4C02-8D3F-6EE39BC6F4B9}" srcOrd="0" destOrd="0" presId="urn:microsoft.com/office/officeart/2005/8/layout/hierarchy1"/>
    <dgm:cxn modelId="{1039B645-97FD-4108-8D45-B5A8A5A1D7C8}" type="presParOf" srcId="{75C6A701-3170-43BC-A96C-B58F667B445A}" destId="{82557060-C945-47AB-91F5-FB101F69F1F3}" srcOrd="1" destOrd="0" presId="urn:microsoft.com/office/officeart/2005/8/layout/hierarchy1"/>
    <dgm:cxn modelId="{A406E43A-142A-4338-946B-F641FF293C53}" type="presParOf" srcId="{82557060-C945-47AB-91F5-FB101F69F1F3}" destId="{850DBB97-AECD-413E-9118-760ED2F4F4A1}" srcOrd="0" destOrd="0" presId="urn:microsoft.com/office/officeart/2005/8/layout/hierarchy1"/>
    <dgm:cxn modelId="{92A3C849-5B3C-4D99-99BB-26891BB45854}" type="presParOf" srcId="{850DBB97-AECD-413E-9118-760ED2F4F4A1}" destId="{02111642-B705-4807-ACF0-10F96C2D0FE2}" srcOrd="0" destOrd="0" presId="urn:microsoft.com/office/officeart/2005/8/layout/hierarchy1"/>
    <dgm:cxn modelId="{F38863F4-9E87-43B5-9882-FED650F63815}" type="presParOf" srcId="{850DBB97-AECD-413E-9118-760ED2F4F4A1}" destId="{F7CCE5B2-646C-475A-B77D-4C425B7AAB0D}" srcOrd="1" destOrd="0" presId="urn:microsoft.com/office/officeart/2005/8/layout/hierarchy1"/>
    <dgm:cxn modelId="{738C572A-4601-40FC-BFD2-6883AD76521F}" type="presParOf" srcId="{82557060-C945-47AB-91F5-FB101F69F1F3}" destId="{BFB086CA-8EFE-420C-B52F-264EABDD489B}" srcOrd="1" destOrd="0" presId="urn:microsoft.com/office/officeart/2005/8/layout/hierarchy1"/>
    <dgm:cxn modelId="{F9707A9F-6FC9-405A-8B4C-2539A7630F89}" type="presParOf" srcId="{75C6A701-3170-43BC-A96C-B58F667B445A}" destId="{27CFC27E-70ED-4F15-A4CE-51A512025EF2}" srcOrd="2" destOrd="0" presId="urn:microsoft.com/office/officeart/2005/8/layout/hierarchy1"/>
    <dgm:cxn modelId="{9C298465-1E8F-4920-828E-129D1382B601}" type="presParOf" srcId="{75C6A701-3170-43BC-A96C-B58F667B445A}" destId="{F50C139B-655D-45FF-AC0E-634A8FECADAF}" srcOrd="3" destOrd="0" presId="urn:microsoft.com/office/officeart/2005/8/layout/hierarchy1"/>
    <dgm:cxn modelId="{6D013628-ABBB-4172-AB49-AB48C33F7D55}" type="presParOf" srcId="{F50C139B-655D-45FF-AC0E-634A8FECADAF}" destId="{B144AFEB-AF1C-4A23-A988-18E30C0BC88F}" srcOrd="0" destOrd="0" presId="urn:microsoft.com/office/officeart/2005/8/layout/hierarchy1"/>
    <dgm:cxn modelId="{FCF2E34C-71C6-4151-853B-95545E27E13E}" type="presParOf" srcId="{B144AFEB-AF1C-4A23-A988-18E30C0BC88F}" destId="{A36020A7-37F3-496A-B8A2-9882A5C06008}" srcOrd="0" destOrd="0" presId="urn:microsoft.com/office/officeart/2005/8/layout/hierarchy1"/>
    <dgm:cxn modelId="{40003FBE-512A-46FA-B87D-64025BA18930}" type="presParOf" srcId="{B144AFEB-AF1C-4A23-A988-18E30C0BC88F}" destId="{0215F0B4-AA05-4918-A4D3-DB485CEC089E}" srcOrd="1" destOrd="0" presId="urn:microsoft.com/office/officeart/2005/8/layout/hierarchy1"/>
    <dgm:cxn modelId="{556A8A96-B54F-4E12-97CA-27C9B8D500C7}" type="presParOf" srcId="{F50C139B-655D-45FF-AC0E-634A8FECADAF}" destId="{D9C9A043-201D-4B05-BCE1-D0727870DB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Signal but no sensing</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7236115F-4B1E-4F8C-A9D0-4156C6CC37CB}">
      <dgm:prSet/>
      <dgm:spPr/>
      <dgm:t>
        <a:bodyPr/>
        <a:lstStyle/>
        <a:p>
          <a:r>
            <a:rPr lang="en-US" dirty="0"/>
            <a:t>Sensing-related phenomena with no sensing</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Sensing report but no sensing</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Lst>
  <dgm:cxnLst>
    <dgm:cxn modelId="{00A09559-160D-46B4-91BB-1CA6A613EA92}" srcId="{241E2807-84DE-47F3-8E08-F05D871C63DC}" destId="{7236115F-4B1E-4F8C-A9D0-4156C6CC37CB}" srcOrd="0" destOrd="0" parTransId="{B1CD9E2B-9BC1-4818-93AA-8C763BF91E78}" sibTransId="{95456609-8D42-4ED4-8708-E38A2577A123}"/>
    <dgm:cxn modelId="{223F3B0B-E930-4F32-9783-99ACDAF1DEC8}" type="presOf" srcId="{7236115F-4B1E-4F8C-A9D0-4156C6CC37CB}" destId="{7B633EB5-78C6-4129-A20C-DEF8AC7ECA99}" srcOrd="0" destOrd="0" presId="urn:microsoft.com/office/officeart/2005/8/layout/hierarchy1"/>
    <dgm:cxn modelId="{0F7C5EA1-2236-410C-AD0B-321F01E448E0}" type="presOf" srcId="{A2432407-0225-4E39-833F-203389359DD6}" destId="{AD735B8C-073B-4EAF-84EF-363C473E17CE}" srcOrd="0" destOrd="0" presId="urn:microsoft.com/office/officeart/2005/8/layout/hierarchy1"/>
    <dgm:cxn modelId="{15046F84-3A49-4DE6-B5D3-C484D2CB57DF}" type="presOf" srcId="{241E2807-84DE-47F3-8E08-F05D871C63DC}" destId="{5F3AF652-B365-4853-B4C6-2F1E7E60E7F3}" srcOrd="0" destOrd="0" presId="urn:microsoft.com/office/officeart/2005/8/layout/hierarchy1"/>
    <dgm:cxn modelId="{973A7670-AB99-44A6-A65C-E9DF1B3A59E9}" type="presOf" srcId="{6830C4E5-956B-405E-8F7A-010CDB298177}" destId="{3610AB64-64C9-4B29-AF9D-0BBA0FA4CCE4}" srcOrd="0" destOrd="0" presId="urn:microsoft.com/office/officeart/2005/8/layout/hierarchy1"/>
    <dgm:cxn modelId="{EEE5F0F0-8399-4ECD-8829-83FE2FAD7BE6}" srcId="{7236115F-4B1E-4F8C-A9D0-4156C6CC37CB}" destId="{7FD7A8D2-6C78-4BC1-AECD-EA7DE9210A2F}" srcOrd="1" destOrd="0" parTransId="{A2432407-0225-4E39-833F-203389359DD6}" sibTransId="{D9050420-C66A-45DC-9B92-4E6804DEBF82}"/>
    <dgm:cxn modelId="{746D0184-C925-48A1-B186-CF0C9A2AE643}" srcId="{7236115F-4B1E-4F8C-A9D0-4156C6CC37CB}" destId="{6830C4E5-956B-405E-8F7A-010CDB298177}" srcOrd="0" destOrd="0" parTransId="{EC03ED68-0E9A-4CDD-95D1-B25D5DF61CB0}" sibTransId="{9A244955-0264-4B04-8D84-9B1CFE585168}"/>
    <dgm:cxn modelId="{F070ACD5-E30A-473C-AFF6-B1DD6166A5C4}" type="presOf" srcId="{EC03ED68-0E9A-4CDD-95D1-B25D5DF61CB0}" destId="{1CD46DE6-91F5-411B-9165-56180A15D69C}" srcOrd="0" destOrd="0" presId="urn:microsoft.com/office/officeart/2005/8/layout/hierarchy1"/>
    <dgm:cxn modelId="{07268F39-0BBD-43E6-872A-526FDBDB9F0E}" type="presOf" srcId="{7FD7A8D2-6C78-4BC1-AECD-EA7DE9210A2F}" destId="{51771225-9562-4526-AAB0-E0C78D0594FF}" srcOrd="0" destOrd="0" presId="urn:microsoft.com/office/officeart/2005/8/layout/hierarchy1"/>
    <dgm:cxn modelId="{6B8A0ED5-EA0C-4BDD-8C96-706A5450920C}" type="presParOf" srcId="{5F3AF652-B365-4853-B4C6-2F1E7E60E7F3}" destId="{7086ADE3-16CB-4B16-A183-CD76423146EC}" srcOrd="0" destOrd="0" presId="urn:microsoft.com/office/officeart/2005/8/layout/hierarchy1"/>
    <dgm:cxn modelId="{D069B2B5-6FA7-4468-89D2-C0664026BC14}" type="presParOf" srcId="{7086ADE3-16CB-4B16-A183-CD76423146EC}" destId="{0DC1C2E5-E506-438C-B803-4683D4B44CD3}" srcOrd="0" destOrd="0" presId="urn:microsoft.com/office/officeart/2005/8/layout/hierarchy1"/>
    <dgm:cxn modelId="{74A87DC8-6CE8-418D-884C-69BF88CBFF1E}" type="presParOf" srcId="{0DC1C2E5-E506-438C-B803-4683D4B44CD3}" destId="{962C5A4B-B2AE-440F-9553-0A6DD7C68144}" srcOrd="0" destOrd="0" presId="urn:microsoft.com/office/officeart/2005/8/layout/hierarchy1"/>
    <dgm:cxn modelId="{0052E029-C424-49C6-9D8D-48B0234F3E3E}" type="presParOf" srcId="{0DC1C2E5-E506-438C-B803-4683D4B44CD3}" destId="{7B633EB5-78C6-4129-A20C-DEF8AC7ECA99}" srcOrd="1" destOrd="0" presId="urn:microsoft.com/office/officeart/2005/8/layout/hierarchy1"/>
    <dgm:cxn modelId="{E55970CA-696B-4057-8832-6FB68F55D4B3}" type="presParOf" srcId="{7086ADE3-16CB-4B16-A183-CD76423146EC}" destId="{0C36097C-3331-4DC9-9193-23C4387F3632}" srcOrd="1" destOrd="0" presId="urn:microsoft.com/office/officeart/2005/8/layout/hierarchy1"/>
    <dgm:cxn modelId="{F8EF08B8-9518-41D2-B776-90AD664310AF}" type="presParOf" srcId="{0C36097C-3331-4DC9-9193-23C4387F3632}" destId="{1CD46DE6-91F5-411B-9165-56180A15D69C}" srcOrd="0" destOrd="0" presId="urn:microsoft.com/office/officeart/2005/8/layout/hierarchy1"/>
    <dgm:cxn modelId="{B3FF700A-D758-483E-97BF-D97132B63572}" type="presParOf" srcId="{0C36097C-3331-4DC9-9193-23C4387F3632}" destId="{6B519D43-A3B1-40F4-97BD-95D2EEA56D98}" srcOrd="1" destOrd="0" presId="urn:microsoft.com/office/officeart/2005/8/layout/hierarchy1"/>
    <dgm:cxn modelId="{B253F878-2D49-41F0-97DE-CA51135C3B8C}" type="presParOf" srcId="{6B519D43-A3B1-40F4-97BD-95D2EEA56D98}" destId="{5C500E01-8DE9-42F1-B1FE-E1CB72B67DA0}" srcOrd="0" destOrd="0" presId="urn:microsoft.com/office/officeart/2005/8/layout/hierarchy1"/>
    <dgm:cxn modelId="{24787CA1-6D5F-49AE-A3A6-7EF9B5131996}" type="presParOf" srcId="{5C500E01-8DE9-42F1-B1FE-E1CB72B67DA0}" destId="{D2630F93-CFD1-4CD5-BD32-5A46A1E6689E}" srcOrd="0" destOrd="0" presId="urn:microsoft.com/office/officeart/2005/8/layout/hierarchy1"/>
    <dgm:cxn modelId="{ADD859D1-58D6-4F82-83E4-CFAC3115A738}" type="presParOf" srcId="{5C500E01-8DE9-42F1-B1FE-E1CB72B67DA0}" destId="{3610AB64-64C9-4B29-AF9D-0BBA0FA4CCE4}" srcOrd="1" destOrd="0" presId="urn:microsoft.com/office/officeart/2005/8/layout/hierarchy1"/>
    <dgm:cxn modelId="{2B325DC4-AD3A-4E03-BDA6-9B0C64A65F19}" type="presParOf" srcId="{6B519D43-A3B1-40F4-97BD-95D2EEA56D98}" destId="{C609EDD0-FE4E-4EC0-82B1-4444728B8F2F}" srcOrd="1" destOrd="0" presId="urn:microsoft.com/office/officeart/2005/8/layout/hierarchy1"/>
    <dgm:cxn modelId="{CE9EF478-71CD-4193-8F63-13E5FC8432C8}" type="presParOf" srcId="{0C36097C-3331-4DC9-9193-23C4387F3632}" destId="{AD735B8C-073B-4EAF-84EF-363C473E17CE}" srcOrd="2" destOrd="0" presId="urn:microsoft.com/office/officeart/2005/8/layout/hierarchy1"/>
    <dgm:cxn modelId="{E52C58E6-ED26-47AA-8B01-079B048706E7}" type="presParOf" srcId="{0C36097C-3331-4DC9-9193-23C4387F3632}" destId="{07A8FD01-D542-4565-BC33-EF039688B8FD}" srcOrd="3" destOrd="0" presId="urn:microsoft.com/office/officeart/2005/8/layout/hierarchy1"/>
    <dgm:cxn modelId="{76D58F51-D06F-4D11-BA82-0B3DA237B74F}" type="presParOf" srcId="{07A8FD01-D542-4565-BC33-EF039688B8FD}" destId="{DEE77F69-DAC9-4911-B9FD-B7EEB899D6E1}" srcOrd="0" destOrd="0" presId="urn:microsoft.com/office/officeart/2005/8/layout/hierarchy1"/>
    <dgm:cxn modelId="{96E400A4-6E6D-4416-ADE7-4425D05DBB71}" type="presParOf" srcId="{DEE77F69-DAC9-4911-B9FD-B7EEB899D6E1}" destId="{078D84A2-2254-4A92-A537-0C60E16751E3}" srcOrd="0" destOrd="0" presId="urn:microsoft.com/office/officeart/2005/8/layout/hierarchy1"/>
    <dgm:cxn modelId="{A8BFBCF9-2CBE-44C5-B2EF-6A9018AF97A3}" type="presParOf" srcId="{DEE77F69-DAC9-4911-B9FD-B7EEB899D6E1}" destId="{51771225-9562-4526-AAB0-E0C78D0594FF}" srcOrd="1" destOrd="0" presId="urn:microsoft.com/office/officeart/2005/8/layout/hierarchy1"/>
    <dgm:cxn modelId="{CDD951AB-BC4D-4B67-94E0-E79049909EC4}" type="presParOf" srcId="{07A8FD01-D542-4565-BC33-EF039688B8FD}" destId="{75C6A701-3170-43BC-A96C-B58F667B445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Variant Pain</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B06661A0-C650-4B11-8396-2379A68D3299}">
      <dgm:prSet phldrT="[Text]"/>
      <dgm:spPr/>
      <dgm:t>
        <a:bodyPr/>
        <a:lstStyle/>
        <a:p>
          <a:r>
            <a:rPr lang="en-US" dirty="0"/>
            <a:t>PNT: Pain without tissue damage</a:t>
          </a:r>
        </a:p>
      </dgm:t>
    </dgm:pt>
    <dgm:pt modelId="{A737E59F-2FB0-482E-B9F4-22C84680C133}" type="parTrans" cxnId="{8654E717-E3CF-4A7D-8012-7130D5724AE4}">
      <dgm:prSet/>
      <dgm:spPr/>
      <dgm:t>
        <a:bodyPr/>
        <a:lstStyle/>
        <a:p>
          <a:endParaRPr lang="en-US"/>
        </a:p>
      </dgm:t>
    </dgm:pt>
    <dgm:pt modelId="{BA41FA81-CBA1-4588-BA73-E5EA95F17F78}" type="sibTrans" cxnId="{8654E717-E3CF-4A7D-8012-7130D5724AE4}">
      <dgm:prSet/>
      <dgm:spPr/>
      <dgm:t>
        <a:bodyPr/>
        <a:lstStyle/>
        <a:p>
          <a:endParaRPr lang="en-US"/>
        </a:p>
      </dgm:t>
    </dgm:pt>
    <dgm:pt modelId="{1C544312-9344-449E-9977-F47C3FB81411}">
      <dgm:prSet phldrT="[Text]"/>
      <dgm:spPr/>
      <dgm:t>
        <a:bodyPr/>
        <a:lstStyle/>
        <a:p>
          <a:r>
            <a:rPr lang="en-US" dirty="0"/>
            <a:t>Neuropathic nociception</a:t>
          </a:r>
        </a:p>
      </dgm:t>
    </dgm:pt>
    <dgm:pt modelId="{1C071983-586E-4B34-8081-4F82503118B7}" type="parTrans" cxnId="{CB1CB939-AD36-43A8-873C-9D668156B98E}">
      <dgm:prSet/>
      <dgm:spPr/>
      <dgm:t>
        <a:bodyPr/>
        <a:lstStyle/>
        <a:p>
          <a:endParaRPr lang="en-US"/>
        </a:p>
      </dgm:t>
    </dgm:pt>
    <dgm:pt modelId="{3C2906C2-B367-4AB3-BA58-D150EB3CF1A2}" type="sibTrans" cxnId="{CB1CB939-AD36-43A8-873C-9D668156B98E}">
      <dgm:prSet/>
      <dgm:spPr/>
      <dgm:t>
        <a:bodyPr/>
        <a:lstStyle/>
        <a:p>
          <a:endParaRPr lang="en-US"/>
        </a:p>
      </dgm:t>
    </dgm:pt>
    <dgm:pt modelId="{7236115F-4B1E-4F8C-A9D0-4156C6CC37CB}">
      <dgm:prSet/>
      <dgm:spPr/>
      <dgm:t>
        <a:bodyPr/>
        <a:lstStyle/>
        <a:p>
          <a:r>
            <a:rPr lang="en-US" dirty="0"/>
            <a:t>Pain</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Canonical Pain</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85CDCA09-735D-4D25-B335-E5E67C2476E0}">
      <dgm:prSet/>
      <dgm:spPr/>
      <dgm:t>
        <a:bodyPr/>
        <a:lstStyle/>
        <a:p>
          <a:r>
            <a:rPr lang="en-US"/>
            <a:t>PCI: Pain with concordant tissue damage</a:t>
          </a:r>
          <a:endParaRPr lang="en-US" dirty="0"/>
        </a:p>
      </dgm:t>
    </dgm:pt>
    <dgm:pt modelId="{D2CEA730-84A8-499F-9500-973DC0DC1E30}" type="parTrans" cxnId="{1AB675AF-6183-4EA9-90AB-A5E268865663}">
      <dgm:prSet/>
      <dgm:spPr/>
      <dgm:t>
        <a:bodyPr/>
        <a:lstStyle/>
        <a:p>
          <a:endParaRPr lang="en-US"/>
        </a:p>
      </dgm:t>
    </dgm:pt>
    <dgm:pt modelId="{75315809-FD81-4056-AA52-B9E220C10ED8}" type="sibTrans" cxnId="{1AB675AF-6183-4EA9-90AB-A5E26886566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09605DE8-421F-40D8-AA9F-910F43E9C0FB}" type="pres">
      <dgm:prSet presAssocID="{D2CEA730-84A8-499F-9500-973DC0DC1E30}" presName="Name17" presStyleLbl="parChTrans1D3" presStyleIdx="0" presStyleCnt="3"/>
      <dgm:spPr/>
      <dgm:t>
        <a:bodyPr/>
        <a:lstStyle/>
        <a:p>
          <a:endParaRPr lang="en-US"/>
        </a:p>
      </dgm:t>
    </dgm:pt>
    <dgm:pt modelId="{7BF0227E-C5B4-402E-BE08-D09DCBF3878C}" type="pres">
      <dgm:prSet presAssocID="{85CDCA09-735D-4D25-B335-E5E67C2476E0}" presName="hierRoot3" presStyleCnt="0"/>
      <dgm:spPr/>
    </dgm:pt>
    <dgm:pt modelId="{03A1DE5B-E46B-40F8-8C54-7412E599423E}" type="pres">
      <dgm:prSet presAssocID="{85CDCA09-735D-4D25-B335-E5E67C2476E0}" presName="composite3" presStyleCnt="0"/>
      <dgm:spPr/>
    </dgm:pt>
    <dgm:pt modelId="{8C574598-1F36-485A-9837-0F41F5914607}" type="pres">
      <dgm:prSet presAssocID="{85CDCA09-735D-4D25-B335-E5E67C2476E0}" presName="background3" presStyleLbl="node3" presStyleIdx="0" presStyleCnt="3"/>
      <dgm:spPr/>
    </dgm:pt>
    <dgm:pt modelId="{A8324F7B-98D3-4965-B5A7-173E8184F6B6}" type="pres">
      <dgm:prSet presAssocID="{85CDCA09-735D-4D25-B335-E5E67C2476E0}" presName="text3" presStyleLbl="fgAcc3" presStyleIdx="0" presStyleCnt="3">
        <dgm:presLayoutVars>
          <dgm:chPref val="3"/>
        </dgm:presLayoutVars>
      </dgm:prSet>
      <dgm:spPr/>
      <dgm:t>
        <a:bodyPr/>
        <a:lstStyle/>
        <a:p>
          <a:endParaRPr lang="en-US"/>
        </a:p>
      </dgm:t>
    </dgm:pt>
    <dgm:pt modelId="{002E62A0-4A93-4DED-BF00-F28FCEC5A745}" type="pres">
      <dgm:prSet presAssocID="{85CDCA09-735D-4D25-B335-E5E67C2476E0}" presName="hierChild4"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 modelId="{D55C88A7-ADDC-4C02-8D3F-6EE39BC6F4B9}" type="pres">
      <dgm:prSet presAssocID="{A737E59F-2FB0-482E-B9F4-22C84680C133}" presName="Name17" presStyleLbl="parChTrans1D3" presStyleIdx="1" presStyleCnt="3"/>
      <dgm:spPr/>
      <dgm:t>
        <a:bodyPr/>
        <a:lstStyle/>
        <a:p>
          <a:endParaRPr lang="en-US"/>
        </a:p>
      </dgm:t>
    </dgm:pt>
    <dgm:pt modelId="{82557060-C945-47AB-91F5-FB101F69F1F3}" type="pres">
      <dgm:prSet presAssocID="{B06661A0-C650-4B11-8396-2379A68D3299}" presName="hierRoot3" presStyleCnt="0"/>
      <dgm:spPr/>
    </dgm:pt>
    <dgm:pt modelId="{850DBB97-AECD-413E-9118-760ED2F4F4A1}" type="pres">
      <dgm:prSet presAssocID="{B06661A0-C650-4B11-8396-2379A68D3299}" presName="composite3" presStyleCnt="0"/>
      <dgm:spPr/>
    </dgm:pt>
    <dgm:pt modelId="{02111642-B705-4807-ACF0-10F96C2D0FE2}" type="pres">
      <dgm:prSet presAssocID="{B06661A0-C650-4B11-8396-2379A68D3299}" presName="background3" presStyleLbl="node3" presStyleIdx="1" presStyleCnt="3"/>
      <dgm:spPr/>
    </dgm:pt>
    <dgm:pt modelId="{F7CCE5B2-646C-475A-B77D-4C425B7AAB0D}" type="pres">
      <dgm:prSet presAssocID="{B06661A0-C650-4B11-8396-2379A68D3299}" presName="text3" presStyleLbl="fgAcc3" presStyleIdx="1" presStyleCnt="3">
        <dgm:presLayoutVars>
          <dgm:chPref val="3"/>
        </dgm:presLayoutVars>
      </dgm:prSet>
      <dgm:spPr/>
      <dgm:t>
        <a:bodyPr/>
        <a:lstStyle/>
        <a:p>
          <a:endParaRPr lang="en-US"/>
        </a:p>
      </dgm:t>
    </dgm:pt>
    <dgm:pt modelId="{BFB086CA-8EFE-420C-B52F-264EABDD489B}" type="pres">
      <dgm:prSet presAssocID="{B06661A0-C650-4B11-8396-2379A68D3299}" presName="hierChild4" presStyleCnt="0"/>
      <dgm:spPr/>
    </dgm:pt>
    <dgm:pt modelId="{27CFC27E-70ED-4F15-A4CE-51A512025EF2}" type="pres">
      <dgm:prSet presAssocID="{1C071983-586E-4B34-8081-4F82503118B7}" presName="Name17" presStyleLbl="parChTrans1D3" presStyleIdx="2" presStyleCnt="3"/>
      <dgm:spPr/>
      <dgm:t>
        <a:bodyPr/>
        <a:lstStyle/>
        <a:p>
          <a:endParaRPr lang="en-US"/>
        </a:p>
      </dgm:t>
    </dgm:pt>
    <dgm:pt modelId="{F50C139B-655D-45FF-AC0E-634A8FECADAF}" type="pres">
      <dgm:prSet presAssocID="{1C544312-9344-449E-9977-F47C3FB81411}" presName="hierRoot3" presStyleCnt="0"/>
      <dgm:spPr/>
    </dgm:pt>
    <dgm:pt modelId="{B144AFEB-AF1C-4A23-A988-18E30C0BC88F}" type="pres">
      <dgm:prSet presAssocID="{1C544312-9344-449E-9977-F47C3FB81411}" presName="composite3" presStyleCnt="0"/>
      <dgm:spPr/>
    </dgm:pt>
    <dgm:pt modelId="{A36020A7-37F3-496A-B8A2-9882A5C06008}" type="pres">
      <dgm:prSet presAssocID="{1C544312-9344-449E-9977-F47C3FB81411}" presName="background3" presStyleLbl="node3" presStyleIdx="2" presStyleCnt="3"/>
      <dgm:spPr/>
    </dgm:pt>
    <dgm:pt modelId="{0215F0B4-AA05-4918-A4D3-DB485CEC089E}" type="pres">
      <dgm:prSet presAssocID="{1C544312-9344-449E-9977-F47C3FB81411}" presName="text3" presStyleLbl="fgAcc3" presStyleIdx="2" presStyleCnt="3">
        <dgm:presLayoutVars>
          <dgm:chPref val="3"/>
        </dgm:presLayoutVars>
      </dgm:prSet>
      <dgm:spPr/>
      <dgm:t>
        <a:bodyPr/>
        <a:lstStyle/>
        <a:p>
          <a:endParaRPr lang="en-US"/>
        </a:p>
      </dgm:t>
    </dgm:pt>
    <dgm:pt modelId="{D9C9A043-201D-4B05-BCE1-D0727870DB98}" type="pres">
      <dgm:prSet presAssocID="{1C544312-9344-449E-9977-F47C3FB81411}" presName="hierChild4" presStyleCnt="0"/>
      <dgm:spPr/>
    </dgm:pt>
  </dgm:ptLst>
  <dgm:cxnLst>
    <dgm:cxn modelId="{EEE5F0F0-8399-4ECD-8829-83FE2FAD7BE6}" srcId="{7236115F-4B1E-4F8C-A9D0-4156C6CC37CB}" destId="{7FD7A8D2-6C78-4BC1-AECD-EA7DE9210A2F}" srcOrd="1" destOrd="0" parTransId="{A2432407-0225-4E39-833F-203389359DD6}" sibTransId="{D9050420-C66A-45DC-9B92-4E6804DEBF82}"/>
    <dgm:cxn modelId="{00A09559-160D-46B4-91BB-1CA6A613EA92}" srcId="{241E2807-84DE-47F3-8E08-F05D871C63DC}" destId="{7236115F-4B1E-4F8C-A9D0-4156C6CC37CB}" srcOrd="0" destOrd="0" parTransId="{B1CD9E2B-9BC1-4818-93AA-8C763BF91E78}" sibTransId="{95456609-8D42-4ED4-8708-E38A2577A123}"/>
    <dgm:cxn modelId="{5FB574EC-A787-480C-A0F2-29751A2B31A6}" type="presOf" srcId="{D2CEA730-84A8-499F-9500-973DC0DC1E30}" destId="{09605DE8-421F-40D8-AA9F-910F43E9C0FB}" srcOrd="0" destOrd="0" presId="urn:microsoft.com/office/officeart/2005/8/layout/hierarchy1"/>
    <dgm:cxn modelId="{CB1CB939-AD36-43A8-873C-9D668156B98E}" srcId="{7FD7A8D2-6C78-4BC1-AECD-EA7DE9210A2F}" destId="{1C544312-9344-449E-9977-F47C3FB81411}" srcOrd="1" destOrd="0" parTransId="{1C071983-586E-4B34-8081-4F82503118B7}" sibTransId="{3C2906C2-B367-4AB3-BA58-D150EB3CF1A2}"/>
    <dgm:cxn modelId="{8434D196-6E62-426A-8FCB-D2C57CB863B0}" type="presOf" srcId="{7236115F-4B1E-4F8C-A9D0-4156C6CC37CB}" destId="{7B633EB5-78C6-4129-A20C-DEF8AC7ECA99}" srcOrd="0" destOrd="0" presId="urn:microsoft.com/office/officeart/2005/8/layout/hierarchy1"/>
    <dgm:cxn modelId="{1AB675AF-6183-4EA9-90AB-A5E268865663}" srcId="{6830C4E5-956B-405E-8F7A-010CDB298177}" destId="{85CDCA09-735D-4D25-B335-E5E67C2476E0}" srcOrd="0" destOrd="0" parTransId="{D2CEA730-84A8-499F-9500-973DC0DC1E30}" sibTransId="{75315809-FD81-4056-AA52-B9E220C10ED8}"/>
    <dgm:cxn modelId="{746D0184-C925-48A1-B186-CF0C9A2AE643}" srcId="{7236115F-4B1E-4F8C-A9D0-4156C6CC37CB}" destId="{6830C4E5-956B-405E-8F7A-010CDB298177}" srcOrd="0" destOrd="0" parTransId="{EC03ED68-0E9A-4CDD-95D1-B25D5DF61CB0}" sibTransId="{9A244955-0264-4B04-8D84-9B1CFE585168}"/>
    <dgm:cxn modelId="{7F022A89-7C4D-4260-B176-6FC85EF07505}" type="presOf" srcId="{A2432407-0225-4E39-833F-203389359DD6}" destId="{AD735B8C-073B-4EAF-84EF-363C473E17CE}" srcOrd="0" destOrd="0" presId="urn:microsoft.com/office/officeart/2005/8/layout/hierarchy1"/>
    <dgm:cxn modelId="{0874FC60-8547-4E48-A3D0-5F68A992317A}" type="presOf" srcId="{1C544312-9344-449E-9977-F47C3FB81411}" destId="{0215F0B4-AA05-4918-A4D3-DB485CEC089E}" srcOrd="0" destOrd="0" presId="urn:microsoft.com/office/officeart/2005/8/layout/hierarchy1"/>
    <dgm:cxn modelId="{087645A8-BEBC-4C05-A033-ADB6B5C6A2B1}" type="presOf" srcId="{1C071983-586E-4B34-8081-4F82503118B7}" destId="{27CFC27E-70ED-4F15-A4CE-51A512025EF2}" srcOrd="0" destOrd="0" presId="urn:microsoft.com/office/officeart/2005/8/layout/hierarchy1"/>
    <dgm:cxn modelId="{7F78345E-B485-4C01-A015-A0386D244C39}" type="presOf" srcId="{241E2807-84DE-47F3-8E08-F05D871C63DC}" destId="{5F3AF652-B365-4853-B4C6-2F1E7E60E7F3}" srcOrd="0" destOrd="0" presId="urn:microsoft.com/office/officeart/2005/8/layout/hierarchy1"/>
    <dgm:cxn modelId="{C33EA421-5B99-4AD2-9B6C-2A354CBAC20E}" type="presOf" srcId="{EC03ED68-0E9A-4CDD-95D1-B25D5DF61CB0}" destId="{1CD46DE6-91F5-411B-9165-56180A15D69C}" srcOrd="0" destOrd="0" presId="urn:microsoft.com/office/officeart/2005/8/layout/hierarchy1"/>
    <dgm:cxn modelId="{605E28CB-1325-4B11-973C-8B81342AD884}" type="presOf" srcId="{6830C4E5-956B-405E-8F7A-010CDB298177}" destId="{3610AB64-64C9-4B29-AF9D-0BBA0FA4CCE4}" srcOrd="0" destOrd="0" presId="urn:microsoft.com/office/officeart/2005/8/layout/hierarchy1"/>
    <dgm:cxn modelId="{16B95E3D-72D3-44A0-BC9D-ABDAE586C72B}" type="presOf" srcId="{7FD7A8D2-6C78-4BC1-AECD-EA7DE9210A2F}" destId="{51771225-9562-4526-AAB0-E0C78D0594FF}" srcOrd="0" destOrd="0" presId="urn:microsoft.com/office/officeart/2005/8/layout/hierarchy1"/>
    <dgm:cxn modelId="{1522D865-BCA3-4A41-9C00-D5DAE0188DFD}" type="presOf" srcId="{A737E59F-2FB0-482E-B9F4-22C84680C133}" destId="{D55C88A7-ADDC-4C02-8D3F-6EE39BC6F4B9}" srcOrd="0" destOrd="0" presId="urn:microsoft.com/office/officeart/2005/8/layout/hierarchy1"/>
    <dgm:cxn modelId="{944586CF-16B0-4F77-90C0-D56E74C16F54}" type="presOf" srcId="{B06661A0-C650-4B11-8396-2379A68D3299}" destId="{F7CCE5B2-646C-475A-B77D-4C425B7AAB0D}" srcOrd="0" destOrd="0" presId="urn:microsoft.com/office/officeart/2005/8/layout/hierarchy1"/>
    <dgm:cxn modelId="{8654E717-E3CF-4A7D-8012-7130D5724AE4}" srcId="{7FD7A8D2-6C78-4BC1-AECD-EA7DE9210A2F}" destId="{B06661A0-C650-4B11-8396-2379A68D3299}" srcOrd="0" destOrd="0" parTransId="{A737E59F-2FB0-482E-B9F4-22C84680C133}" sibTransId="{BA41FA81-CBA1-4588-BA73-E5EA95F17F78}"/>
    <dgm:cxn modelId="{8DBD5F72-5A3C-40DE-A991-93A7953BEBA2}" type="presOf" srcId="{85CDCA09-735D-4D25-B335-E5E67C2476E0}" destId="{A8324F7B-98D3-4965-B5A7-173E8184F6B6}" srcOrd="0" destOrd="0" presId="urn:microsoft.com/office/officeart/2005/8/layout/hierarchy1"/>
    <dgm:cxn modelId="{4B81B1FB-3C99-4181-9A02-7647660A13E1}" type="presParOf" srcId="{5F3AF652-B365-4853-B4C6-2F1E7E60E7F3}" destId="{7086ADE3-16CB-4B16-A183-CD76423146EC}" srcOrd="0" destOrd="0" presId="urn:microsoft.com/office/officeart/2005/8/layout/hierarchy1"/>
    <dgm:cxn modelId="{1F50A382-9E00-44BD-B99C-01777F5671E0}" type="presParOf" srcId="{7086ADE3-16CB-4B16-A183-CD76423146EC}" destId="{0DC1C2E5-E506-438C-B803-4683D4B44CD3}" srcOrd="0" destOrd="0" presId="urn:microsoft.com/office/officeart/2005/8/layout/hierarchy1"/>
    <dgm:cxn modelId="{2BF761C9-C133-4E36-99D7-594BB30F220C}" type="presParOf" srcId="{0DC1C2E5-E506-438C-B803-4683D4B44CD3}" destId="{962C5A4B-B2AE-440F-9553-0A6DD7C68144}" srcOrd="0" destOrd="0" presId="urn:microsoft.com/office/officeart/2005/8/layout/hierarchy1"/>
    <dgm:cxn modelId="{264FB934-7AA8-424F-8A15-BADCE9CA385D}" type="presParOf" srcId="{0DC1C2E5-E506-438C-B803-4683D4B44CD3}" destId="{7B633EB5-78C6-4129-A20C-DEF8AC7ECA99}" srcOrd="1" destOrd="0" presId="urn:microsoft.com/office/officeart/2005/8/layout/hierarchy1"/>
    <dgm:cxn modelId="{075443AA-A2D3-43EC-8949-127EC57318DF}" type="presParOf" srcId="{7086ADE3-16CB-4B16-A183-CD76423146EC}" destId="{0C36097C-3331-4DC9-9193-23C4387F3632}" srcOrd="1" destOrd="0" presId="urn:microsoft.com/office/officeart/2005/8/layout/hierarchy1"/>
    <dgm:cxn modelId="{1649C49C-42A6-4A8D-BC3C-AB70C2B5F316}" type="presParOf" srcId="{0C36097C-3331-4DC9-9193-23C4387F3632}" destId="{1CD46DE6-91F5-411B-9165-56180A15D69C}" srcOrd="0" destOrd="0" presId="urn:microsoft.com/office/officeart/2005/8/layout/hierarchy1"/>
    <dgm:cxn modelId="{987E50FB-75AF-4521-8633-FD2A6FC45959}" type="presParOf" srcId="{0C36097C-3331-4DC9-9193-23C4387F3632}" destId="{6B519D43-A3B1-40F4-97BD-95D2EEA56D98}" srcOrd="1" destOrd="0" presId="urn:microsoft.com/office/officeart/2005/8/layout/hierarchy1"/>
    <dgm:cxn modelId="{DD2C6CCA-CFBF-408A-98D4-40C5CC1F50B5}" type="presParOf" srcId="{6B519D43-A3B1-40F4-97BD-95D2EEA56D98}" destId="{5C500E01-8DE9-42F1-B1FE-E1CB72B67DA0}" srcOrd="0" destOrd="0" presId="urn:microsoft.com/office/officeart/2005/8/layout/hierarchy1"/>
    <dgm:cxn modelId="{B3895AFF-6BC0-4BA9-831F-667726FB1C84}" type="presParOf" srcId="{5C500E01-8DE9-42F1-B1FE-E1CB72B67DA0}" destId="{D2630F93-CFD1-4CD5-BD32-5A46A1E6689E}" srcOrd="0" destOrd="0" presId="urn:microsoft.com/office/officeart/2005/8/layout/hierarchy1"/>
    <dgm:cxn modelId="{F9F9E73A-27A4-4869-8C6E-5D492F99070B}" type="presParOf" srcId="{5C500E01-8DE9-42F1-B1FE-E1CB72B67DA0}" destId="{3610AB64-64C9-4B29-AF9D-0BBA0FA4CCE4}" srcOrd="1" destOrd="0" presId="urn:microsoft.com/office/officeart/2005/8/layout/hierarchy1"/>
    <dgm:cxn modelId="{7FA44D5C-91A3-4AAE-85D7-A5A4E1DD9A73}" type="presParOf" srcId="{6B519D43-A3B1-40F4-97BD-95D2EEA56D98}" destId="{C609EDD0-FE4E-4EC0-82B1-4444728B8F2F}" srcOrd="1" destOrd="0" presId="urn:microsoft.com/office/officeart/2005/8/layout/hierarchy1"/>
    <dgm:cxn modelId="{0BA31AF0-E403-450B-A92D-56105A8BAAEA}" type="presParOf" srcId="{C609EDD0-FE4E-4EC0-82B1-4444728B8F2F}" destId="{09605DE8-421F-40D8-AA9F-910F43E9C0FB}" srcOrd="0" destOrd="0" presId="urn:microsoft.com/office/officeart/2005/8/layout/hierarchy1"/>
    <dgm:cxn modelId="{C58DECF4-8E53-4E89-A6CE-AB65DA03670B}" type="presParOf" srcId="{C609EDD0-FE4E-4EC0-82B1-4444728B8F2F}" destId="{7BF0227E-C5B4-402E-BE08-D09DCBF3878C}" srcOrd="1" destOrd="0" presId="urn:microsoft.com/office/officeart/2005/8/layout/hierarchy1"/>
    <dgm:cxn modelId="{549CD8F0-50F7-4D1E-9409-0B5C8B1F695B}" type="presParOf" srcId="{7BF0227E-C5B4-402E-BE08-D09DCBF3878C}" destId="{03A1DE5B-E46B-40F8-8C54-7412E599423E}" srcOrd="0" destOrd="0" presId="urn:microsoft.com/office/officeart/2005/8/layout/hierarchy1"/>
    <dgm:cxn modelId="{4A33CB66-38EB-4848-8315-10EFD2E6B988}" type="presParOf" srcId="{03A1DE5B-E46B-40F8-8C54-7412E599423E}" destId="{8C574598-1F36-485A-9837-0F41F5914607}" srcOrd="0" destOrd="0" presId="urn:microsoft.com/office/officeart/2005/8/layout/hierarchy1"/>
    <dgm:cxn modelId="{6632DF55-227E-41C4-AF6D-5D374721E6A1}" type="presParOf" srcId="{03A1DE5B-E46B-40F8-8C54-7412E599423E}" destId="{A8324F7B-98D3-4965-B5A7-173E8184F6B6}" srcOrd="1" destOrd="0" presId="urn:microsoft.com/office/officeart/2005/8/layout/hierarchy1"/>
    <dgm:cxn modelId="{E42748D5-C2D3-4E20-ABB9-C555D91C55C7}" type="presParOf" srcId="{7BF0227E-C5B4-402E-BE08-D09DCBF3878C}" destId="{002E62A0-4A93-4DED-BF00-F28FCEC5A745}" srcOrd="1" destOrd="0" presId="urn:microsoft.com/office/officeart/2005/8/layout/hierarchy1"/>
    <dgm:cxn modelId="{2DFE3057-1973-4E9E-85F1-F7A0C87DF31C}" type="presParOf" srcId="{0C36097C-3331-4DC9-9193-23C4387F3632}" destId="{AD735B8C-073B-4EAF-84EF-363C473E17CE}" srcOrd="2" destOrd="0" presId="urn:microsoft.com/office/officeart/2005/8/layout/hierarchy1"/>
    <dgm:cxn modelId="{CB54A0C0-CF01-4248-82B6-CE5E82663657}" type="presParOf" srcId="{0C36097C-3331-4DC9-9193-23C4387F3632}" destId="{07A8FD01-D542-4565-BC33-EF039688B8FD}" srcOrd="3" destOrd="0" presId="urn:microsoft.com/office/officeart/2005/8/layout/hierarchy1"/>
    <dgm:cxn modelId="{E0E988AD-DD07-4EDF-9D5C-B5E7BD85E3AF}" type="presParOf" srcId="{07A8FD01-D542-4565-BC33-EF039688B8FD}" destId="{DEE77F69-DAC9-4911-B9FD-B7EEB899D6E1}" srcOrd="0" destOrd="0" presId="urn:microsoft.com/office/officeart/2005/8/layout/hierarchy1"/>
    <dgm:cxn modelId="{E29F04AD-52E8-4397-AE20-A9EBA976C472}" type="presParOf" srcId="{DEE77F69-DAC9-4911-B9FD-B7EEB899D6E1}" destId="{078D84A2-2254-4A92-A537-0C60E16751E3}" srcOrd="0" destOrd="0" presId="urn:microsoft.com/office/officeart/2005/8/layout/hierarchy1"/>
    <dgm:cxn modelId="{788A6F48-DCCB-4124-B111-6664CC534CA8}" type="presParOf" srcId="{DEE77F69-DAC9-4911-B9FD-B7EEB899D6E1}" destId="{51771225-9562-4526-AAB0-E0C78D0594FF}" srcOrd="1" destOrd="0" presId="urn:microsoft.com/office/officeart/2005/8/layout/hierarchy1"/>
    <dgm:cxn modelId="{5A1D0D90-E64D-45FE-BBCF-D1C1CA81CD56}" type="presParOf" srcId="{07A8FD01-D542-4565-BC33-EF039688B8FD}" destId="{75C6A701-3170-43BC-A96C-B58F667B445A}" srcOrd="1" destOrd="0" presId="urn:microsoft.com/office/officeart/2005/8/layout/hierarchy1"/>
    <dgm:cxn modelId="{D078FB5A-02D9-47F0-989D-876363254826}" type="presParOf" srcId="{75C6A701-3170-43BC-A96C-B58F667B445A}" destId="{D55C88A7-ADDC-4C02-8D3F-6EE39BC6F4B9}" srcOrd="0" destOrd="0" presId="urn:microsoft.com/office/officeart/2005/8/layout/hierarchy1"/>
    <dgm:cxn modelId="{B7D4AFAB-85DE-458C-95E6-D2AF2F4D7C2A}" type="presParOf" srcId="{75C6A701-3170-43BC-A96C-B58F667B445A}" destId="{82557060-C945-47AB-91F5-FB101F69F1F3}" srcOrd="1" destOrd="0" presId="urn:microsoft.com/office/officeart/2005/8/layout/hierarchy1"/>
    <dgm:cxn modelId="{08EFC4FA-9EC3-4C76-B896-F90C1B49E992}" type="presParOf" srcId="{82557060-C945-47AB-91F5-FB101F69F1F3}" destId="{850DBB97-AECD-413E-9118-760ED2F4F4A1}" srcOrd="0" destOrd="0" presId="urn:microsoft.com/office/officeart/2005/8/layout/hierarchy1"/>
    <dgm:cxn modelId="{2848BA8B-CB89-43E8-8759-B97275498839}" type="presParOf" srcId="{850DBB97-AECD-413E-9118-760ED2F4F4A1}" destId="{02111642-B705-4807-ACF0-10F96C2D0FE2}" srcOrd="0" destOrd="0" presId="urn:microsoft.com/office/officeart/2005/8/layout/hierarchy1"/>
    <dgm:cxn modelId="{E5ED17C6-3036-4B6D-AF7D-753465AAB753}" type="presParOf" srcId="{850DBB97-AECD-413E-9118-760ED2F4F4A1}" destId="{F7CCE5B2-646C-475A-B77D-4C425B7AAB0D}" srcOrd="1" destOrd="0" presId="urn:microsoft.com/office/officeart/2005/8/layout/hierarchy1"/>
    <dgm:cxn modelId="{3769149E-FBD6-46FD-9408-8891A95D9AAD}" type="presParOf" srcId="{82557060-C945-47AB-91F5-FB101F69F1F3}" destId="{BFB086CA-8EFE-420C-B52F-264EABDD489B}" srcOrd="1" destOrd="0" presId="urn:microsoft.com/office/officeart/2005/8/layout/hierarchy1"/>
    <dgm:cxn modelId="{FDC31DCB-A68D-497E-A43C-42C61FDF3660}" type="presParOf" srcId="{75C6A701-3170-43BC-A96C-B58F667B445A}" destId="{27CFC27E-70ED-4F15-A4CE-51A512025EF2}" srcOrd="2" destOrd="0" presId="urn:microsoft.com/office/officeart/2005/8/layout/hierarchy1"/>
    <dgm:cxn modelId="{6806D294-B48C-48CE-8675-CEA48458FA1B}" type="presParOf" srcId="{75C6A701-3170-43BC-A96C-B58F667B445A}" destId="{F50C139B-655D-45FF-AC0E-634A8FECADAF}" srcOrd="3" destOrd="0" presId="urn:microsoft.com/office/officeart/2005/8/layout/hierarchy1"/>
    <dgm:cxn modelId="{BA4BC86C-1B53-4E19-8BF5-47D41B0E4DB8}" type="presParOf" srcId="{F50C139B-655D-45FF-AC0E-634A8FECADAF}" destId="{B144AFEB-AF1C-4A23-A988-18E30C0BC88F}" srcOrd="0" destOrd="0" presId="urn:microsoft.com/office/officeart/2005/8/layout/hierarchy1"/>
    <dgm:cxn modelId="{75B94727-E408-4D9A-9173-F01BBA7481C6}" type="presParOf" srcId="{B144AFEB-AF1C-4A23-A988-18E30C0BC88F}" destId="{A36020A7-37F3-496A-B8A2-9882A5C06008}" srcOrd="0" destOrd="0" presId="urn:microsoft.com/office/officeart/2005/8/layout/hierarchy1"/>
    <dgm:cxn modelId="{31AEA7D6-387E-47B0-AC72-7A74CE4833AC}" type="presParOf" srcId="{B144AFEB-AF1C-4A23-A988-18E30C0BC88F}" destId="{0215F0B4-AA05-4918-A4D3-DB485CEC089E}" srcOrd="1" destOrd="0" presId="urn:microsoft.com/office/officeart/2005/8/layout/hierarchy1"/>
    <dgm:cxn modelId="{A3705604-740F-4446-8312-95CCE5DC133E}" type="presParOf" srcId="{F50C139B-655D-45FF-AC0E-634A8FECADAF}" destId="{D9C9A043-201D-4B05-BCE1-D0727870DB9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1E2807-84DE-47F3-8E08-F05D871C63D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7FD7A8D2-6C78-4BC1-AECD-EA7DE9210A2F}">
      <dgm:prSet phldrT="[Text]"/>
      <dgm:spPr/>
      <dgm:t>
        <a:bodyPr/>
        <a:lstStyle/>
        <a:p>
          <a:r>
            <a:rPr lang="en-US" dirty="0"/>
            <a:t>TWP: Tissue damage without pain</a:t>
          </a:r>
        </a:p>
      </dgm:t>
    </dgm:pt>
    <dgm:pt modelId="{A2432407-0225-4E39-833F-203389359DD6}" type="parTrans" cxnId="{EEE5F0F0-8399-4ECD-8829-83FE2FAD7BE6}">
      <dgm:prSet/>
      <dgm:spPr/>
      <dgm:t>
        <a:bodyPr/>
        <a:lstStyle/>
        <a:p>
          <a:endParaRPr lang="en-US"/>
        </a:p>
      </dgm:t>
    </dgm:pt>
    <dgm:pt modelId="{D9050420-C66A-45DC-9B92-4E6804DEBF82}" type="sibTrans" cxnId="{EEE5F0F0-8399-4ECD-8829-83FE2FAD7BE6}">
      <dgm:prSet/>
      <dgm:spPr/>
      <dgm:t>
        <a:bodyPr/>
        <a:lstStyle/>
        <a:p>
          <a:endParaRPr lang="en-US"/>
        </a:p>
      </dgm:t>
    </dgm:pt>
    <dgm:pt modelId="{7236115F-4B1E-4F8C-A9D0-4156C6CC37CB}">
      <dgm:prSet/>
      <dgm:spPr/>
      <dgm:t>
        <a:bodyPr/>
        <a:lstStyle/>
        <a:p>
          <a:r>
            <a:rPr lang="en-US" dirty="0"/>
            <a:t>PRP: Pain-related phenomenon without pain</a:t>
          </a:r>
        </a:p>
      </dgm:t>
    </dgm:pt>
    <dgm:pt modelId="{B1CD9E2B-9BC1-4818-93AA-8C763BF91E78}" type="parTrans" cxnId="{00A09559-160D-46B4-91BB-1CA6A613EA92}">
      <dgm:prSet/>
      <dgm:spPr/>
      <dgm:t>
        <a:bodyPr/>
        <a:lstStyle/>
        <a:p>
          <a:endParaRPr lang="en-US"/>
        </a:p>
      </dgm:t>
    </dgm:pt>
    <dgm:pt modelId="{95456609-8D42-4ED4-8708-E38A2577A123}" type="sibTrans" cxnId="{00A09559-160D-46B4-91BB-1CA6A613EA92}">
      <dgm:prSet/>
      <dgm:spPr/>
      <dgm:t>
        <a:bodyPr/>
        <a:lstStyle/>
        <a:p>
          <a:endParaRPr lang="en-US"/>
        </a:p>
      </dgm:t>
    </dgm:pt>
    <dgm:pt modelId="{6830C4E5-956B-405E-8F7A-010CDB298177}">
      <dgm:prSet/>
      <dgm:spPr/>
      <dgm:t>
        <a:bodyPr/>
        <a:lstStyle/>
        <a:p>
          <a:r>
            <a:rPr lang="en-US" dirty="0"/>
            <a:t>PBWP: Pain behavior without pain</a:t>
          </a:r>
        </a:p>
      </dgm:t>
    </dgm:pt>
    <dgm:pt modelId="{EC03ED68-0E9A-4CDD-95D1-B25D5DF61CB0}" type="parTrans" cxnId="{746D0184-C925-48A1-B186-CF0C9A2AE643}">
      <dgm:prSet/>
      <dgm:spPr/>
      <dgm:t>
        <a:bodyPr/>
        <a:lstStyle/>
        <a:p>
          <a:endParaRPr lang="en-US"/>
        </a:p>
      </dgm:t>
    </dgm:pt>
    <dgm:pt modelId="{9A244955-0264-4B04-8D84-9B1CFE585168}" type="sibTrans" cxnId="{746D0184-C925-48A1-B186-CF0C9A2AE643}">
      <dgm:prSet/>
      <dgm:spPr/>
      <dgm:t>
        <a:bodyPr/>
        <a:lstStyle/>
        <a:p>
          <a:endParaRPr lang="en-US"/>
        </a:p>
      </dgm:t>
    </dgm:pt>
    <dgm:pt modelId="{5F3AF652-B365-4853-B4C6-2F1E7E60E7F3}" type="pres">
      <dgm:prSet presAssocID="{241E2807-84DE-47F3-8E08-F05D871C63DC}" presName="hierChild1" presStyleCnt="0">
        <dgm:presLayoutVars>
          <dgm:chPref val="1"/>
          <dgm:dir/>
          <dgm:animOne val="branch"/>
          <dgm:animLvl val="lvl"/>
          <dgm:resizeHandles/>
        </dgm:presLayoutVars>
      </dgm:prSet>
      <dgm:spPr/>
      <dgm:t>
        <a:bodyPr/>
        <a:lstStyle/>
        <a:p>
          <a:endParaRPr lang="en-US"/>
        </a:p>
      </dgm:t>
    </dgm:pt>
    <dgm:pt modelId="{7086ADE3-16CB-4B16-A183-CD76423146EC}" type="pres">
      <dgm:prSet presAssocID="{7236115F-4B1E-4F8C-A9D0-4156C6CC37CB}" presName="hierRoot1" presStyleCnt="0"/>
      <dgm:spPr/>
    </dgm:pt>
    <dgm:pt modelId="{0DC1C2E5-E506-438C-B803-4683D4B44CD3}" type="pres">
      <dgm:prSet presAssocID="{7236115F-4B1E-4F8C-A9D0-4156C6CC37CB}" presName="composite" presStyleCnt="0"/>
      <dgm:spPr/>
    </dgm:pt>
    <dgm:pt modelId="{962C5A4B-B2AE-440F-9553-0A6DD7C68144}" type="pres">
      <dgm:prSet presAssocID="{7236115F-4B1E-4F8C-A9D0-4156C6CC37CB}" presName="background" presStyleLbl="node0" presStyleIdx="0" presStyleCnt="1"/>
      <dgm:spPr/>
    </dgm:pt>
    <dgm:pt modelId="{7B633EB5-78C6-4129-A20C-DEF8AC7ECA99}" type="pres">
      <dgm:prSet presAssocID="{7236115F-4B1E-4F8C-A9D0-4156C6CC37CB}" presName="text" presStyleLbl="fgAcc0" presStyleIdx="0" presStyleCnt="1">
        <dgm:presLayoutVars>
          <dgm:chPref val="3"/>
        </dgm:presLayoutVars>
      </dgm:prSet>
      <dgm:spPr/>
      <dgm:t>
        <a:bodyPr/>
        <a:lstStyle/>
        <a:p>
          <a:endParaRPr lang="en-US"/>
        </a:p>
      </dgm:t>
    </dgm:pt>
    <dgm:pt modelId="{0C36097C-3331-4DC9-9193-23C4387F3632}" type="pres">
      <dgm:prSet presAssocID="{7236115F-4B1E-4F8C-A9D0-4156C6CC37CB}" presName="hierChild2" presStyleCnt="0"/>
      <dgm:spPr/>
    </dgm:pt>
    <dgm:pt modelId="{1CD46DE6-91F5-411B-9165-56180A15D69C}" type="pres">
      <dgm:prSet presAssocID="{EC03ED68-0E9A-4CDD-95D1-B25D5DF61CB0}" presName="Name10" presStyleLbl="parChTrans1D2" presStyleIdx="0" presStyleCnt="2"/>
      <dgm:spPr/>
      <dgm:t>
        <a:bodyPr/>
        <a:lstStyle/>
        <a:p>
          <a:endParaRPr lang="en-US"/>
        </a:p>
      </dgm:t>
    </dgm:pt>
    <dgm:pt modelId="{6B519D43-A3B1-40F4-97BD-95D2EEA56D98}" type="pres">
      <dgm:prSet presAssocID="{6830C4E5-956B-405E-8F7A-010CDB298177}" presName="hierRoot2" presStyleCnt="0"/>
      <dgm:spPr/>
    </dgm:pt>
    <dgm:pt modelId="{5C500E01-8DE9-42F1-B1FE-E1CB72B67DA0}" type="pres">
      <dgm:prSet presAssocID="{6830C4E5-956B-405E-8F7A-010CDB298177}" presName="composite2" presStyleCnt="0"/>
      <dgm:spPr/>
    </dgm:pt>
    <dgm:pt modelId="{D2630F93-CFD1-4CD5-BD32-5A46A1E6689E}" type="pres">
      <dgm:prSet presAssocID="{6830C4E5-956B-405E-8F7A-010CDB298177}" presName="background2" presStyleLbl="node2" presStyleIdx="0" presStyleCnt="2"/>
      <dgm:spPr/>
    </dgm:pt>
    <dgm:pt modelId="{3610AB64-64C9-4B29-AF9D-0BBA0FA4CCE4}" type="pres">
      <dgm:prSet presAssocID="{6830C4E5-956B-405E-8F7A-010CDB298177}" presName="text2" presStyleLbl="fgAcc2" presStyleIdx="0" presStyleCnt="2">
        <dgm:presLayoutVars>
          <dgm:chPref val="3"/>
        </dgm:presLayoutVars>
      </dgm:prSet>
      <dgm:spPr/>
      <dgm:t>
        <a:bodyPr/>
        <a:lstStyle/>
        <a:p>
          <a:endParaRPr lang="en-US"/>
        </a:p>
      </dgm:t>
    </dgm:pt>
    <dgm:pt modelId="{C609EDD0-FE4E-4EC0-82B1-4444728B8F2F}" type="pres">
      <dgm:prSet presAssocID="{6830C4E5-956B-405E-8F7A-010CDB298177}" presName="hierChild3" presStyleCnt="0"/>
      <dgm:spPr/>
    </dgm:pt>
    <dgm:pt modelId="{AD735B8C-073B-4EAF-84EF-363C473E17CE}" type="pres">
      <dgm:prSet presAssocID="{A2432407-0225-4E39-833F-203389359DD6}" presName="Name10" presStyleLbl="parChTrans1D2" presStyleIdx="1" presStyleCnt="2"/>
      <dgm:spPr/>
      <dgm:t>
        <a:bodyPr/>
        <a:lstStyle/>
        <a:p>
          <a:endParaRPr lang="en-US"/>
        </a:p>
      </dgm:t>
    </dgm:pt>
    <dgm:pt modelId="{07A8FD01-D542-4565-BC33-EF039688B8FD}" type="pres">
      <dgm:prSet presAssocID="{7FD7A8D2-6C78-4BC1-AECD-EA7DE9210A2F}" presName="hierRoot2" presStyleCnt="0"/>
      <dgm:spPr/>
    </dgm:pt>
    <dgm:pt modelId="{DEE77F69-DAC9-4911-B9FD-B7EEB899D6E1}" type="pres">
      <dgm:prSet presAssocID="{7FD7A8D2-6C78-4BC1-AECD-EA7DE9210A2F}" presName="composite2" presStyleCnt="0"/>
      <dgm:spPr/>
    </dgm:pt>
    <dgm:pt modelId="{078D84A2-2254-4A92-A537-0C60E16751E3}" type="pres">
      <dgm:prSet presAssocID="{7FD7A8D2-6C78-4BC1-AECD-EA7DE9210A2F}" presName="background2" presStyleLbl="node2" presStyleIdx="1" presStyleCnt="2"/>
      <dgm:spPr/>
    </dgm:pt>
    <dgm:pt modelId="{51771225-9562-4526-AAB0-E0C78D0594FF}" type="pres">
      <dgm:prSet presAssocID="{7FD7A8D2-6C78-4BC1-AECD-EA7DE9210A2F}" presName="text2" presStyleLbl="fgAcc2" presStyleIdx="1" presStyleCnt="2">
        <dgm:presLayoutVars>
          <dgm:chPref val="3"/>
        </dgm:presLayoutVars>
      </dgm:prSet>
      <dgm:spPr/>
      <dgm:t>
        <a:bodyPr/>
        <a:lstStyle/>
        <a:p>
          <a:endParaRPr lang="en-US"/>
        </a:p>
      </dgm:t>
    </dgm:pt>
    <dgm:pt modelId="{75C6A701-3170-43BC-A96C-B58F667B445A}" type="pres">
      <dgm:prSet presAssocID="{7FD7A8D2-6C78-4BC1-AECD-EA7DE9210A2F}" presName="hierChild3" presStyleCnt="0"/>
      <dgm:spPr/>
    </dgm:pt>
  </dgm:ptLst>
  <dgm:cxnLst>
    <dgm:cxn modelId="{00A09559-160D-46B4-91BB-1CA6A613EA92}" srcId="{241E2807-84DE-47F3-8E08-F05D871C63DC}" destId="{7236115F-4B1E-4F8C-A9D0-4156C6CC37CB}" srcOrd="0" destOrd="0" parTransId="{B1CD9E2B-9BC1-4818-93AA-8C763BF91E78}" sibTransId="{95456609-8D42-4ED4-8708-E38A2577A123}"/>
    <dgm:cxn modelId="{D9B3E418-05A7-4ADA-AFEF-CCD4E82F55B6}" type="presOf" srcId="{7FD7A8D2-6C78-4BC1-AECD-EA7DE9210A2F}" destId="{51771225-9562-4526-AAB0-E0C78D0594FF}" srcOrd="0" destOrd="0" presId="urn:microsoft.com/office/officeart/2005/8/layout/hierarchy1"/>
    <dgm:cxn modelId="{EE0D1F27-8D10-4981-9048-D5926F84EA59}" type="presOf" srcId="{7236115F-4B1E-4F8C-A9D0-4156C6CC37CB}" destId="{7B633EB5-78C6-4129-A20C-DEF8AC7ECA99}" srcOrd="0" destOrd="0" presId="urn:microsoft.com/office/officeart/2005/8/layout/hierarchy1"/>
    <dgm:cxn modelId="{EEE5F0F0-8399-4ECD-8829-83FE2FAD7BE6}" srcId="{7236115F-4B1E-4F8C-A9D0-4156C6CC37CB}" destId="{7FD7A8D2-6C78-4BC1-AECD-EA7DE9210A2F}" srcOrd="1" destOrd="0" parTransId="{A2432407-0225-4E39-833F-203389359DD6}" sibTransId="{D9050420-C66A-45DC-9B92-4E6804DEBF82}"/>
    <dgm:cxn modelId="{C226733A-2FDF-4779-AB04-98D25433669E}" type="presOf" srcId="{6830C4E5-956B-405E-8F7A-010CDB298177}" destId="{3610AB64-64C9-4B29-AF9D-0BBA0FA4CCE4}" srcOrd="0" destOrd="0" presId="urn:microsoft.com/office/officeart/2005/8/layout/hierarchy1"/>
    <dgm:cxn modelId="{11E08683-30F5-485C-AF14-6DDDEB6A091C}" type="presOf" srcId="{241E2807-84DE-47F3-8E08-F05D871C63DC}" destId="{5F3AF652-B365-4853-B4C6-2F1E7E60E7F3}" srcOrd="0" destOrd="0" presId="urn:microsoft.com/office/officeart/2005/8/layout/hierarchy1"/>
    <dgm:cxn modelId="{746D0184-C925-48A1-B186-CF0C9A2AE643}" srcId="{7236115F-4B1E-4F8C-A9D0-4156C6CC37CB}" destId="{6830C4E5-956B-405E-8F7A-010CDB298177}" srcOrd="0" destOrd="0" parTransId="{EC03ED68-0E9A-4CDD-95D1-B25D5DF61CB0}" sibTransId="{9A244955-0264-4B04-8D84-9B1CFE585168}"/>
    <dgm:cxn modelId="{EDF183C6-7C59-4C07-BDC2-D770D36C8ED6}" type="presOf" srcId="{A2432407-0225-4E39-833F-203389359DD6}" destId="{AD735B8C-073B-4EAF-84EF-363C473E17CE}" srcOrd="0" destOrd="0" presId="urn:microsoft.com/office/officeart/2005/8/layout/hierarchy1"/>
    <dgm:cxn modelId="{A57B4692-1357-480D-91A0-B5B08C43D4C6}" type="presOf" srcId="{EC03ED68-0E9A-4CDD-95D1-B25D5DF61CB0}" destId="{1CD46DE6-91F5-411B-9165-56180A15D69C}" srcOrd="0" destOrd="0" presId="urn:microsoft.com/office/officeart/2005/8/layout/hierarchy1"/>
    <dgm:cxn modelId="{BD3E8CB6-977A-47EC-A800-2620AC55049B}" type="presParOf" srcId="{5F3AF652-B365-4853-B4C6-2F1E7E60E7F3}" destId="{7086ADE3-16CB-4B16-A183-CD76423146EC}" srcOrd="0" destOrd="0" presId="urn:microsoft.com/office/officeart/2005/8/layout/hierarchy1"/>
    <dgm:cxn modelId="{77A707A1-4A1B-42A0-820C-806342F0B2AB}" type="presParOf" srcId="{7086ADE3-16CB-4B16-A183-CD76423146EC}" destId="{0DC1C2E5-E506-438C-B803-4683D4B44CD3}" srcOrd="0" destOrd="0" presId="urn:microsoft.com/office/officeart/2005/8/layout/hierarchy1"/>
    <dgm:cxn modelId="{A832EC93-C2CC-4775-BB77-2A3991A907D0}" type="presParOf" srcId="{0DC1C2E5-E506-438C-B803-4683D4B44CD3}" destId="{962C5A4B-B2AE-440F-9553-0A6DD7C68144}" srcOrd="0" destOrd="0" presId="urn:microsoft.com/office/officeart/2005/8/layout/hierarchy1"/>
    <dgm:cxn modelId="{E7276C2E-5B58-41EB-9116-F6662A0932CF}" type="presParOf" srcId="{0DC1C2E5-E506-438C-B803-4683D4B44CD3}" destId="{7B633EB5-78C6-4129-A20C-DEF8AC7ECA99}" srcOrd="1" destOrd="0" presId="urn:microsoft.com/office/officeart/2005/8/layout/hierarchy1"/>
    <dgm:cxn modelId="{5B583DCB-13C4-4653-B097-DF91F3528AEF}" type="presParOf" srcId="{7086ADE3-16CB-4B16-A183-CD76423146EC}" destId="{0C36097C-3331-4DC9-9193-23C4387F3632}" srcOrd="1" destOrd="0" presId="urn:microsoft.com/office/officeart/2005/8/layout/hierarchy1"/>
    <dgm:cxn modelId="{D084A096-F2CD-4E52-847C-72E76EF1F0ED}" type="presParOf" srcId="{0C36097C-3331-4DC9-9193-23C4387F3632}" destId="{1CD46DE6-91F5-411B-9165-56180A15D69C}" srcOrd="0" destOrd="0" presId="urn:microsoft.com/office/officeart/2005/8/layout/hierarchy1"/>
    <dgm:cxn modelId="{BE248CE2-01B8-4599-8567-EE0239015E64}" type="presParOf" srcId="{0C36097C-3331-4DC9-9193-23C4387F3632}" destId="{6B519D43-A3B1-40F4-97BD-95D2EEA56D98}" srcOrd="1" destOrd="0" presId="urn:microsoft.com/office/officeart/2005/8/layout/hierarchy1"/>
    <dgm:cxn modelId="{37C87B30-057C-472E-94A8-28354D6DF396}" type="presParOf" srcId="{6B519D43-A3B1-40F4-97BD-95D2EEA56D98}" destId="{5C500E01-8DE9-42F1-B1FE-E1CB72B67DA0}" srcOrd="0" destOrd="0" presId="urn:microsoft.com/office/officeart/2005/8/layout/hierarchy1"/>
    <dgm:cxn modelId="{A3CD565A-59C1-4939-867D-4B8B23D4CC80}" type="presParOf" srcId="{5C500E01-8DE9-42F1-B1FE-E1CB72B67DA0}" destId="{D2630F93-CFD1-4CD5-BD32-5A46A1E6689E}" srcOrd="0" destOrd="0" presId="urn:microsoft.com/office/officeart/2005/8/layout/hierarchy1"/>
    <dgm:cxn modelId="{F3602CF7-8AC7-440A-84B2-461647FBD369}" type="presParOf" srcId="{5C500E01-8DE9-42F1-B1FE-E1CB72B67DA0}" destId="{3610AB64-64C9-4B29-AF9D-0BBA0FA4CCE4}" srcOrd="1" destOrd="0" presId="urn:microsoft.com/office/officeart/2005/8/layout/hierarchy1"/>
    <dgm:cxn modelId="{086C5656-0407-483F-A76C-3AC298BAB8FF}" type="presParOf" srcId="{6B519D43-A3B1-40F4-97BD-95D2EEA56D98}" destId="{C609EDD0-FE4E-4EC0-82B1-4444728B8F2F}" srcOrd="1" destOrd="0" presId="urn:microsoft.com/office/officeart/2005/8/layout/hierarchy1"/>
    <dgm:cxn modelId="{7E0E71E6-5788-40EC-80B7-2D2FD440DAB8}" type="presParOf" srcId="{0C36097C-3331-4DC9-9193-23C4387F3632}" destId="{AD735B8C-073B-4EAF-84EF-363C473E17CE}" srcOrd="2" destOrd="0" presId="urn:microsoft.com/office/officeart/2005/8/layout/hierarchy1"/>
    <dgm:cxn modelId="{93049D3E-E53C-4F41-A94A-7127F27006D6}" type="presParOf" srcId="{0C36097C-3331-4DC9-9193-23C4387F3632}" destId="{07A8FD01-D542-4565-BC33-EF039688B8FD}" srcOrd="3" destOrd="0" presId="urn:microsoft.com/office/officeart/2005/8/layout/hierarchy1"/>
    <dgm:cxn modelId="{AD3B36AB-6788-4C95-A75B-D2E924E63E03}" type="presParOf" srcId="{07A8FD01-D542-4565-BC33-EF039688B8FD}" destId="{DEE77F69-DAC9-4911-B9FD-B7EEB899D6E1}" srcOrd="0" destOrd="0" presId="urn:microsoft.com/office/officeart/2005/8/layout/hierarchy1"/>
    <dgm:cxn modelId="{3B3F4AA8-A5BC-4D0F-8D03-B97AD0FF655B}" type="presParOf" srcId="{DEE77F69-DAC9-4911-B9FD-B7EEB899D6E1}" destId="{078D84A2-2254-4A92-A537-0C60E16751E3}" srcOrd="0" destOrd="0" presId="urn:microsoft.com/office/officeart/2005/8/layout/hierarchy1"/>
    <dgm:cxn modelId="{96D142BE-20E9-4665-B8A5-7524218EB0AA}" type="presParOf" srcId="{DEE77F69-DAC9-4911-B9FD-B7EEB899D6E1}" destId="{51771225-9562-4526-AAB0-E0C78D0594FF}" srcOrd="1" destOrd="0" presId="urn:microsoft.com/office/officeart/2005/8/layout/hierarchy1"/>
    <dgm:cxn modelId="{BE4BD801-A372-43D6-982A-012DB3C2B51B}" type="presParOf" srcId="{07A8FD01-D542-4565-BC33-EF039688B8FD}" destId="{75C6A701-3170-43BC-A96C-B58F667B445A}"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C27E-70ED-4F15-A4CE-51A512025EF2}">
      <dsp:nvSpPr>
        <dsp:cNvPr id="0" name=""/>
        <dsp:cNvSpPr/>
      </dsp:nvSpPr>
      <dsp:spPr>
        <a:xfrm>
          <a:off x="3605202" y="2542618"/>
          <a:ext cx="944219" cy="449362"/>
        </a:xfrm>
        <a:custGeom>
          <a:avLst/>
          <a:gdLst/>
          <a:ahLst/>
          <a:cxnLst/>
          <a:rect l="0" t="0" r="0" b="0"/>
          <a:pathLst>
            <a:path>
              <a:moveTo>
                <a:pt x="0" y="0"/>
              </a:moveTo>
              <a:lnTo>
                <a:pt x="0" y="306227"/>
              </a:lnTo>
              <a:lnTo>
                <a:pt x="944219" y="306227"/>
              </a:lnTo>
              <a:lnTo>
                <a:pt x="944219"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C88A7-ADDC-4C02-8D3F-6EE39BC6F4B9}">
      <dsp:nvSpPr>
        <dsp:cNvPr id="0" name=""/>
        <dsp:cNvSpPr/>
      </dsp:nvSpPr>
      <dsp:spPr>
        <a:xfrm>
          <a:off x="2660982" y="2542618"/>
          <a:ext cx="944219" cy="449362"/>
        </a:xfrm>
        <a:custGeom>
          <a:avLst/>
          <a:gdLst/>
          <a:ahLst/>
          <a:cxnLst/>
          <a:rect l="0" t="0" r="0" b="0"/>
          <a:pathLst>
            <a:path>
              <a:moveTo>
                <a:pt x="944219" y="0"/>
              </a:moveTo>
              <a:lnTo>
                <a:pt x="944219" y="306227"/>
              </a:lnTo>
              <a:lnTo>
                <a:pt x="0" y="306227"/>
              </a:lnTo>
              <a:lnTo>
                <a:pt x="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35B8C-073B-4EAF-84EF-363C473E17CE}">
      <dsp:nvSpPr>
        <dsp:cNvPr id="0" name=""/>
        <dsp:cNvSpPr/>
      </dsp:nvSpPr>
      <dsp:spPr>
        <a:xfrm>
          <a:off x="2188872" y="1112125"/>
          <a:ext cx="1416329" cy="449362"/>
        </a:xfrm>
        <a:custGeom>
          <a:avLst/>
          <a:gdLst/>
          <a:ahLst/>
          <a:cxnLst/>
          <a:rect l="0" t="0" r="0" b="0"/>
          <a:pathLst>
            <a:path>
              <a:moveTo>
                <a:pt x="0" y="0"/>
              </a:moveTo>
              <a:lnTo>
                <a:pt x="0" y="306227"/>
              </a:lnTo>
              <a:lnTo>
                <a:pt x="1416329" y="306227"/>
              </a:lnTo>
              <a:lnTo>
                <a:pt x="1416329"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605DE8-421F-40D8-AA9F-910F43E9C0FB}">
      <dsp:nvSpPr>
        <dsp:cNvPr id="0" name=""/>
        <dsp:cNvSpPr/>
      </dsp:nvSpPr>
      <dsp:spPr>
        <a:xfrm>
          <a:off x="726823" y="2542618"/>
          <a:ext cx="91440" cy="449362"/>
        </a:xfrm>
        <a:custGeom>
          <a:avLst/>
          <a:gdLst/>
          <a:ahLst/>
          <a:cxnLst/>
          <a:rect l="0" t="0" r="0" b="0"/>
          <a:pathLst>
            <a:path>
              <a:moveTo>
                <a:pt x="45720" y="0"/>
              </a:moveTo>
              <a:lnTo>
                <a:pt x="4572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72543" y="1112125"/>
          <a:ext cx="1416329" cy="449362"/>
        </a:xfrm>
        <a:custGeom>
          <a:avLst/>
          <a:gdLst/>
          <a:ahLst/>
          <a:cxnLst/>
          <a:rect l="0" t="0" r="0" b="0"/>
          <a:pathLst>
            <a:path>
              <a:moveTo>
                <a:pt x="1416329" y="0"/>
              </a:moveTo>
              <a:lnTo>
                <a:pt x="1416329" y="306227"/>
              </a:lnTo>
              <a:lnTo>
                <a:pt x="0" y="306227"/>
              </a:lnTo>
              <a:lnTo>
                <a:pt x="0"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1416329" y="130995"/>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588005" y="294088"/>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Pain</a:t>
          </a:r>
        </a:p>
      </dsp:txBody>
      <dsp:txXfrm>
        <a:off x="1616741" y="322824"/>
        <a:ext cx="1487614" cy="923658"/>
      </dsp:txXfrm>
    </dsp:sp>
    <dsp:sp modelId="{D2630F93-CFD1-4CD5-BD32-5A46A1E6689E}">
      <dsp:nvSpPr>
        <dsp:cNvPr id="0" name=""/>
        <dsp:cNvSpPr/>
      </dsp:nvSpPr>
      <dsp:spPr>
        <a:xfrm>
          <a:off x="0"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71676"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Canonical Pain</a:t>
          </a:r>
        </a:p>
      </dsp:txBody>
      <dsp:txXfrm>
        <a:off x="200412" y="1753317"/>
        <a:ext cx="1487614" cy="923658"/>
      </dsp:txXfrm>
    </dsp:sp>
    <dsp:sp modelId="{8C574598-1F36-485A-9837-0F41F5914607}">
      <dsp:nvSpPr>
        <dsp:cNvPr id="0" name=""/>
        <dsp:cNvSpPr/>
      </dsp:nvSpPr>
      <dsp:spPr>
        <a:xfrm>
          <a:off x="0"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4F7B-98D3-4965-B5A7-173E8184F6B6}">
      <dsp:nvSpPr>
        <dsp:cNvPr id="0" name=""/>
        <dsp:cNvSpPr/>
      </dsp:nvSpPr>
      <dsp:spPr>
        <a:xfrm>
          <a:off x="171676"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PCI: Pain with concordant tissue damage</a:t>
          </a:r>
          <a:endParaRPr lang="en-US" sz="1800" kern="1200" dirty="0"/>
        </a:p>
      </dsp:txBody>
      <dsp:txXfrm>
        <a:off x="200412" y="3183810"/>
        <a:ext cx="1487614" cy="923658"/>
      </dsp:txXfrm>
    </dsp:sp>
    <dsp:sp modelId="{078D84A2-2254-4A92-A537-0C60E16751E3}">
      <dsp:nvSpPr>
        <dsp:cNvPr id="0" name=""/>
        <dsp:cNvSpPr/>
      </dsp:nvSpPr>
      <dsp:spPr>
        <a:xfrm>
          <a:off x="2832659"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3004335"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Variant Pain</a:t>
          </a:r>
        </a:p>
      </dsp:txBody>
      <dsp:txXfrm>
        <a:off x="3033071" y="1753317"/>
        <a:ext cx="1487614" cy="923658"/>
      </dsp:txXfrm>
    </dsp:sp>
    <dsp:sp modelId="{02111642-B705-4807-ACF0-10F96C2D0FE2}">
      <dsp:nvSpPr>
        <dsp:cNvPr id="0" name=""/>
        <dsp:cNvSpPr/>
      </dsp:nvSpPr>
      <dsp:spPr>
        <a:xfrm>
          <a:off x="1888439"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CE5B2-646C-475A-B77D-4C425B7AAB0D}">
      <dsp:nvSpPr>
        <dsp:cNvPr id="0" name=""/>
        <dsp:cNvSpPr/>
      </dsp:nvSpPr>
      <dsp:spPr>
        <a:xfrm>
          <a:off x="206011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PNT: Pain without tissue damage</a:t>
          </a:r>
        </a:p>
      </dsp:txBody>
      <dsp:txXfrm>
        <a:off x="2088851" y="3183810"/>
        <a:ext cx="1487614" cy="923658"/>
      </dsp:txXfrm>
    </dsp:sp>
    <dsp:sp modelId="{A36020A7-37F3-496A-B8A2-9882A5C06008}">
      <dsp:nvSpPr>
        <dsp:cNvPr id="0" name=""/>
        <dsp:cNvSpPr/>
      </dsp:nvSpPr>
      <dsp:spPr>
        <a:xfrm>
          <a:off x="3776878"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5F0B4-AA05-4918-A4D3-DB485CEC089E}">
      <dsp:nvSpPr>
        <dsp:cNvPr id="0" name=""/>
        <dsp:cNvSpPr/>
      </dsp:nvSpPr>
      <dsp:spPr>
        <a:xfrm>
          <a:off x="394855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Neuropathic nociception</a:t>
          </a:r>
        </a:p>
      </dsp:txBody>
      <dsp:txXfrm>
        <a:off x="3977291" y="3183810"/>
        <a:ext cx="1487614" cy="9236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35B8C-073B-4EAF-84EF-363C473E17CE}">
      <dsp:nvSpPr>
        <dsp:cNvPr id="0" name=""/>
        <dsp:cNvSpPr/>
      </dsp:nvSpPr>
      <dsp:spPr>
        <a:xfrm>
          <a:off x="1669163" y="1378739"/>
          <a:ext cx="917804" cy="436791"/>
        </a:xfrm>
        <a:custGeom>
          <a:avLst/>
          <a:gdLst/>
          <a:ahLst/>
          <a:cxnLst/>
          <a:rect l="0" t="0" r="0" b="0"/>
          <a:pathLst>
            <a:path>
              <a:moveTo>
                <a:pt x="0" y="0"/>
              </a:moveTo>
              <a:lnTo>
                <a:pt x="0" y="297660"/>
              </a:lnTo>
              <a:lnTo>
                <a:pt x="917804" y="297660"/>
              </a:lnTo>
              <a:lnTo>
                <a:pt x="917804"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51358" y="1378739"/>
          <a:ext cx="917804" cy="436791"/>
        </a:xfrm>
        <a:custGeom>
          <a:avLst/>
          <a:gdLst/>
          <a:ahLst/>
          <a:cxnLst/>
          <a:rect l="0" t="0" r="0" b="0"/>
          <a:pathLst>
            <a:path>
              <a:moveTo>
                <a:pt x="917804" y="0"/>
              </a:moveTo>
              <a:lnTo>
                <a:pt x="917804" y="297660"/>
              </a:lnTo>
              <a:lnTo>
                <a:pt x="0" y="297660"/>
              </a:lnTo>
              <a:lnTo>
                <a:pt x="0"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918232" y="425057"/>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085105" y="583586"/>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PRP: Pain-related phenomenon without pain</a:t>
          </a:r>
        </a:p>
      </dsp:txBody>
      <dsp:txXfrm>
        <a:off x="1113037" y="611518"/>
        <a:ext cx="1445997" cy="897818"/>
      </dsp:txXfrm>
    </dsp:sp>
    <dsp:sp modelId="{D2630F93-CFD1-4CD5-BD32-5A46A1E6689E}">
      <dsp:nvSpPr>
        <dsp:cNvPr id="0" name=""/>
        <dsp:cNvSpPr/>
      </dsp:nvSpPr>
      <dsp:spPr>
        <a:xfrm>
          <a:off x="427"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67301"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PBWP: Pain behavior without pain</a:t>
          </a:r>
        </a:p>
      </dsp:txBody>
      <dsp:txXfrm>
        <a:off x="195233" y="2001992"/>
        <a:ext cx="1445997" cy="897818"/>
      </dsp:txXfrm>
    </dsp:sp>
    <dsp:sp modelId="{078D84A2-2254-4A92-A537-0C60E16751E3}">
      <dsp:nvSpPr>
        <dsp:cNvPr id="0" name=""/>
        <dsp:cNvSpPr/>
      </dsp:nvSpPr>
      <dsp:spPr>
        <a:xfrm>
          <a:off x="1836036"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2002910"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TWP: Tissue damage without pain</a:t>
          </a:r>
        </a:p>
      </dsp:txBody>
      <dsp:txXfrm>
        <a:off x="2030842" y="2001992"/>
        <a:ext cx="1445997" cy="8978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C27E-70ED-4F15-A4CE-51A512025EF2}">
      <dsp:nvSpPr>
        <dsp:cNvPr id="0" name=""/>
        <dsp:cNvSpPr/>
      </dsp:nvSpPr>
      <dsp:spPr>
        <a:xfrm>
          <a:off x="3605202" y="2542618"/>
          <a:ext cx="944219" cy="449362"/>
        </a:xfrm>
        <a:custGeom>
          <a:avLst/>
          <a:gdLst/>
          <a:ahLst/>
          <a:cxnLst/>
          <a:rect l="0" t="0" r="0" b="0"/>
          <a:pathLst>
            <a:path>
              <a:moveTo>
                <a:pt x="0" y="0"/>
              </a:moveTo>
              <a:lnTo>
                <a:pt x="0" y="306227"/>
              </a:lnTo>
              <a:lnTo>
                <a:pt x="944219" y="306227"/>
              </a:lnTo>
              <a:lnTo>
                <a:pt x="944219"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C88A7-ADDC-4C02-8D3F-6EE39BC6F4B9}">
      <dsp:nvSpPr>
        <dsp:cNvPr id="0" name=""/>
        <dsp:cNvSpPr/>
      </dsp:nvSpPr>
      <dsp:spPr>
        <a:xfrm>
          <a:off x="2660982" y="2542618"/>
          <a:ext cx="944219" cy="449362"/>
        </a:xfrm>
        <a:custGeom>
          <a:avLst/>
          <a:gdLst/>
          <a:ahLst/>
          <a:cxnLst/>
          <a:rect l="0" t="0" r="0" b="0"/>
          <a:pathLst>
            <a:path>
              <a:moveTo>
                <a:pt x="944219" y="0"/>
              </a:moveTo>
              <a:lnTo>
                <a:pt x="944219" y="306227"/>
              </a:lnTo>
              <a:lnTo>
                <a:pt x="0" y="306227"/>
              </a:lnTo>
              <a:lnTo>
                <a:pt x="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35B8C-073B-4EAF-84EF-363C473E17CE}">
      <dsp:nvSpPr>
        <dsp:cNvPr id="0" name=""/>
        <dsp:cNvSpPr/>
      </dsp:nvSpPr>
      <dsp:spPr>
        <a:xfrm>
          <a:off x="2188872" y="1112125"/>
          <a:ext cx="1416329" cy="449362"/>
        </a:xfrm>
        <a:custGeom>
          <a:avLst/>
          <a:gdLst/>
          <a:ahLst/>
          <a:cxnLst/>
          <a:rect l="0" t="0" r="0" b="0"/>
          <a:pathLst>
            <a:path>
              <a:moveTo>
                <a:pt x="0" y="0"/>
              </a:moveTo>
              <a:lnTo>
                <a:pt x="0" y="306227"/>
              </a:lnTo>
              <a:lnTo>
                <a:pt x="1416329" y="306227"/>
              </a:lnTo>
              <a:lnTo>
                <a:pt x="1416329"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605DE8-421F-40D8-AA9F-910F43E9C0FB}">
      <dsp:nvSpPr>
        <dsp:cNvPr id="0" name=""/>
        <dsp:cNvSpPr/>
      </dsp:nvSpPr>
      <dsp:spPr>
        <a:xfrm>
          <a:off x="726823" y="2542618"/>
          <a:ext cx="91440" cy="449362"/>
        </a:xfrm>
        <a:custGeom>
          <a:avLst/>
          <a:gdLst/>
          <a:ahLst/>
          <a:cxnLst/>
          <a:rect l="0" t="0" r="0" b="0"/>
          <a:pathLst>
            <a:path>
              <a:moveTo>
                <a:pt x="45720" y="0"/>
              </a:moveTo>
              <a:lnTo>
                <a:pt x="4572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72543" y="1112125"/>
          <a:ext cx="1416329" cy="449362"/>
        </a:xfrm>
        <a:custGeom>
          <a:avLst/>
          <a:gdLst/>
          <a:ahLst/>
          <a:cxnLst/>
          <a:rect l="0" t="0" r="0" b="0"/>
          <a:pathLst>
            <a:path>
              <a:moveTo>
                <a:pt x="1416329" y="0"/>
              </a:moveTo>
              <a:lnTo>
                <a:pt x="1416329" y="306227"/>
              </a:lnTo>
              <a:lnTo>
                <a:pt x="0" y="306227"/>
              </a:lnTo>
              <a:lnTo>
                <a:pt x="0"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1416329" y="130995"/>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588005" y="294088"/>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Sensing</a:t>
          </a:r>
        </a:p>
      </dsp:txBody>
      <dsp:txXfrm>
        <a:off x="1616741" y="322824"/>
        <a:ext cx="1487614" cy="923658"/>
      </dsp:txXfrm>
    </dsp:sp>
    <dsp:sp modelId="{D2630F93-CFD1-4CD5-BD32-5A46A1E6689E}">
      <dsp:nvSpPr>
        <dsp:cNvPr id="0" name=""/>
        <dsp:cNvSpPr/>
      </dsp:nvSpPr>
      <dsp:spPr>
        <a:xfrm>
          <a:off x="0"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71676"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Canonical sensing</a:t>
          </a:r>
        </a:p>
      </dsp:txBody>
      <dsp:txXfrm>
        <a:off x="200412" y="1753317"/>
        <a:ext cx="1487614" cy="923658"/>
      </dsp:txXfrm>
    </dsp:sp>
    <dsp:sp modelId="{8C574598-1F36-485A-9837-0F41F5914607}">
      <dsp:nvSpPr>
        <dsp:cNvPr id="0" name=""/>
        <dsp:cNvSpPr/>
      </dsp:nvSpPr>
      <dsp:spPr>
        <a:xfrm>
          <a:off x="0"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4F7B-98D3-4965-B5A7-173E8184F6B6}">
      <dsp:nvSpPr>
        <dsp:cNvPr id="0" name=""/>
        <dsp:cNvSpPr/>
      </dsp:nvSpPr>
      <dsp:spPr>
        <a:xfrm>
          <a:off x="171676"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Canonical sensing with concordant signal</a:t>
          </a:r>
        </a:p>
      </dsp:txBody>
      <dsp:txXfrm>
        <a:off x="200412" y="3183810"/>
        <a:ext cx="1487614" cy="923658"/>
      </dsp:txXfrm>
    </dsp:sp>
    <dsp:sp modelId="{078D84A2-2254-4A92-A537-0C60E16751E3}">
      <dsp:nvSpPr>
        <dsp:cNvPr id="0" name=""/>
        <dsp:cNvSpPr/>
      </dsp:nvSpPr>
      <dsp:spPr>
        <a:xfrm>
          <a:off x="2832659"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3004335"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Variant sensing</a:t>
          </a:r>
        </a:p>
      </dsp:txBody>
      <dsp:txXfrm>
        <a:off x="3033071" y="1753317"/>
        <a:ext cx="1487614" cy="923658"/>
      </dsp:txXfrm>
    </dsp:sp>
    <dsp:sp modelId="{02111642-B705-4807-ACF0-10F96C2D0FE2}">
      <dsp:nvSpPr>
        <dsp:cNvPr id="0" name=""/>
        <dsp:cNvSpPr/>
      </dsp:nvSpPr>
      <dsp:spPr>
        <a:xfrm>
          <a:off x="1888439"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CE5B2-646C-475A-B77D-4C425B7AAB0D}">
      <dsp:nvSpPr>
        <dsp:cNvPr id="0" name=""/>
        <dsp:cNvSpPr/>
      </dsp:nvSpPr>
      <dsp:spPr>
        <a:xfrm>
          <a:off x="206011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Sensing with non-concordant signal </a:t>
          </a:r>
        </a:p>
      </dsp:txBody>
      <dsp:txXfrm>
        <a:off x="2088851" y="3183810"/>
        <a:ext cx="1487614" cy="923658"/>
      </dsp:txXfrm>
    </dsp:sp>
    <dsp:sp modelId="{A36020A7-37F3-496A-B8A2-9882A5C06008}">
      <dsp:nvSpPr>
        <dsp:cNvPr id="0" name=""/>
        <dsp:cNvSpPr/>
      </dsp:nvSpPr>
      <dsp:spPr>
        <a:xfrm>
          <a:off x="3776878"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5F0B4-AA05-4918-A4D3-DB485CEC089E}">
      <dsp:nvSpPr>
        <dsp:cNvPr id="0" name=""/>
        <dsp:cNvSpPr/>
      </dsp:nvSpPr>
      <dsp:spPr>
        <a:xfrm>
          <a:off x="394855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Hallucinating (sensing but no signal)</a:t>
          </a:r>
        </a:p>
      </dsp:txBody>
      <dsp:txXfrm>
        <a:off x="3977291" y="3183810"/>
        <a:ext cx="1487614" cy="9236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35B8C-073B-4EAF-84EF-363C473E17CE}">
      <dsp:nvSpPr>
        <dsp:cNvPr id="0" name=""/>
        <dsp:cNvSpPr/>
      </dsp:nvSpPr>
      <dsp:spPr>
        <a:xfrm>
          <a:off x="1669163" y="1378739"/>
          <a:ext cx="917804" cy="436791"/>
        </a:xfrm>
        <a:custGeom>
          <a:avLst/>
          <a:gdLst/>
          <a:ahLst/>
          <a:cxnLst/>
          <a:rect l="0" t="0" r="0" b="0"/>
          <a:pathLst>
            <a:path>
              <a:moveTo>
                <a:pt x="0" y="0"/>
              </a:moveTo>
              <a:lnTo>
                <a:pt x="0" y="297660"/>
              </a:lnTo>
              <a:lnTo>
                <a:pt x="917804" y="297660"/>
              </a:lnTo>
              <a:lnTo>
                <a:pt x="917804"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51358" y="1378739"/>
          <a:ext cx="917804" cy="436791"/>
        </a:xfrm>
        <a:custGeom>
          <a:avLst/>
          <a:gdLst/>
          <a:ahLst/>
          <a:cxnLst/>
          <a:rect l="0" t="0" r="0" b="0"/>
          <a:pathLst>
            <a:path>
              <a:moveTo>
                <a:pt x="917804" y="0"/>
              </a:moveTo>
              <a:lnTo>
                <a:pt x="917804" y="297660"/>
              </a:lnTo>
              <a:lnTo>
                <a:pt x="0" y="297660"/>
              </a:lnTo>
              <a:lnTo>
                <a:pt x="0"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918232" y="425057"/>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085105" y="583586"/>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Sensing-related phenomena with no sensing</a:t>
          </a:r>
        </a:p>
      </dsp:txBody>
      <dsp:txXfrm>
        <a:off x="1113037" y="611518"/>
        <a:ext cx="1445997" cy="897818"/>
      </dsp:txXfrm>
    </dsp:sp>
    <dsp:sp modelId="{D2630F93-CFD1-4CD5-BD32-5A46A1E6689E}">
      <dsp:nvSpPr>
        <dsp:cNvPr id="0" name=""/>
        <dsp:cNvSpPr/>
      </dsp:nvSpPr>
      <dsp:spPr>
        <a:xfrm>
          <a:off x="427"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67301"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Sensing report but no sensing</a:t>
          </a:r>
        </a:p>
      </dsp:txBody>
      <dsp:txXfrm>
        <a:off x="195233" y="2001992"/>
        <a:ext cx="1445997" cy="897818"/>
      </dsp:txXfrm>
    </dsp:sp>
    <dsp:sp modelId="{078D84A2-2254-4A92-A537-0C60E16751E3}">
      <dsp:nvSpPr>
        <dsp:cNvPr id="0" name=""/>
        <dsp:cNvSpPr/>
      </dsp:nvSpPr>
      <dsp:spPr>
        <a:xfrm>
          <a:off x="1836036"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2002910"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t>Signal but no sensing</a:t>
          </a:r>
        </a:p>
      </dsp:txBody>
      <dsp:txXfrm>
        <a:off x="2030842" y="2001992"/>
        <a:ext cx="1445997" cy="8978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FC27E-70ED-4F15-A4CE-51A512025EF2}">
      <dsp:nvSpPr>
        <dsp:cNvPr id="0" name=""/>
        <dsp:cNvSpPr/>
      </dsp:nvSpPr>
      <dsp:spPr>
        <a:xfrm>
          <a:off x="3605202" y="2542618"/>
          <a:ext cx="944219" cy="449362"/>
        </a:xfrm>
        <a:custGeom>
          <a:avLst/>
          <a:gdLst/>
          <a:ahLst/>
          <a:cxnLst/>
          <a:rect l="0" t="0" r="0" b="0"/>
          <a:pathLst>
            <a:path>
              <a:moveTo>
                <a:pt x="0" y="0"/>
              </a:moveTo>
              <a:lnTo>
                <a:pt x="0" y="306227"/>
              </a:lnTo>
              <a:lnTo>
                <a:pt x="944219" y="306227"/>
              </a:lnTo>
              <a:lnTo>
                <a:pt x="944219"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5C88A7-ADDC-4C02-8D3F-6EE39BC6F4B9}">
      <dsp:nvSpPr>
        <dsp:cNvPr id="0" name=""/>
        <dsp:cNvSpPr/>
      </dsp:nvSpPr>
      <dsp:spPr>
        <a:xfrm>
          <a:off x="2660982" y="2542618"/>
          <a:ext cx="944219" cy="449362"/>
        </a:xfrm>
        <a:custGeom>
          <a:avLst/>
          <a:gdLst/>
          <a:ahLst/>
          <a:cxnLst/>
          <a:rect l="0" t="0" r="0" b="0"/>
          <a:pathLst>
            <a:path>
              <a:moveTo>
                <a:pt x="944219" y="0"/>
              </a:moveTo>
              <a:lnTo>
                <a:pt x="944219" y="306227"/>
              </a:lnTo>
              <a:lnTo>
                <a:pt x="0" y="306227"/>
              </a:lnTo>
              <a:lnTo>
                <a:pt x="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735B8C-073B-4EAF-84EF-363C473E17CE}">
      <dsp:nvSpPr>
        <dsp:cNvPr id="0" name=""/>
        <dsp:cNvSpPr/>
      </dsp:nvSpPr>
      <dsp:spPr>
        <a:xfrm>
          <a:off x="2188872" y="1112125"/>
          <a:ext cx="1416329" cy="449362"/>
        </a:xfrm>
        <a:custGeom>
          <a:avLst/>
          <a:gdLst/>
          <a:ahLst/>
          <a:cxnLst/>
          <a:rect l="0" t="0" r="0" b="0"/>
          <a:pathLst>
            <a:path>
              <a:moveTo>
                <a:pt x="0" y="0"/>
              </a:moveTo>
              <a:lnTo>
                <a:pt x="0" y="306227"/>
              </a:lnTo>
              <a:lnTo>
                <a:pt x="1416329" y="306227"/>
              </a:lnTo>
              <a:lnTo>
                <a:pt x="1416329"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605DE8-421F-40D8-AA9F-910F43E9C0FB}">
      <dsp:nvSpPr>
        <dsp:cNvPr id="0" name=""/>
        <dsp:cNvSpPr/>
      </dsp:nvSpPr>
      <dsp:spPr>
        <a:xfrm>
          <a:off x="726823" y="2542618"/>
          <a:ext cx="91440" cy="449362"/>
        </a:xfrm>
        <a:custGeom>
          <a:avLst/>
          <a:gdLst/>
          <a:ahLst/>
          <a:cxnLst/>
          <a:rect l="0" t="0" r="0" b="0"/>
          <a:pathLst>
            <a:path>
              <a:moveTo>
                <a:pt x="45720" y="0"/>
              </a:moveTo>
              <a:lnTo>
                <a:pt x="45720" y="44936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72543" y="1112125"/>
          <a:ext cx="1416329" cy="449362"/>
        </a:xfrm>
        <a:custGeom>
          <a:avLst/>
          <a:gdLst/>
          <a:ahLst/>
          <a:cxnLst/>
          <a:rect l="0" t="0" r="0" b="0"/>
          <a:pathLst>
            <a:path>
              <a:moveTo>
                <a:pt x="1416329" y="0"/>
              </a:moveTo>
              <a:lnTo>
                <a:pt x="1416329" y="306227"/>
              </a:lnTo>
              <a:lnTo>
                <a:pt x="0" y="306227"/>
              </a:lnTo>
              <a:lnTo>
                <a:pt x="0" y="4493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1416329" y="130995"/>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588005" y="294088"/>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Pain</a:t>
          </a:r>
        </a:p>
      </dsp:txBody>
      <dsp:txXfrm>
        <a:off x="1616741" y="322824"/>
        <a:ext cx="1487614" cy="923658"/>
      </dsp:txXfrm>
    </dsp:sp>
    <dsp:sp modelId="{D2630F93-CFD1-4CD5-BD32-5A46A1E6689E}">
      <dsp:nvSpPr>
        <dsp:cNvPr id="0" name=""/>
        <dsp:cNvSpPr/>
      </dsp:nvSpPr>
      <dsp:spPr>
        <a:xfrm>
          <a:off x="0"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71676"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Canonical Pain</a:t>
          </a:r>
        </a:p>
      </dsp:txBody>
      <dsp:txXfrm>
        <a:off x="200412" y="1753317"/>
        <a:ext cx="1487614" cy="923658"/>
      </dsp:txXfrm>
    </dsp:sp>
    <dsp:sp modelId="{8C574598-1F36-485A-9837-0F41F5914607}">
      <dsp:nvSpPr>
        <dsp:cNvPr id="0" name=""/>
        <dsp:cNvSpPr/>
      </dsp:nvSpPr>
      <dsp:spPr>
        <a:xfrm>
          <a:off x="0"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324F7B-98D3-4965-B5A7-173E8184F6B6}">
      <dsp:nvSpPr>
        <dsp:cNvPr id="0" name=""/>
        <dsp:cNvSpPr/>
      </dsp:nvSpPr>
      <dsp:spPr>
        <a:xfrm>
          <a:off x="171676"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a:t>PCI: Pain with concordant tissue damage</a:t>
          </a:r>
          <a:endParaRPr lang="en-US" sz="1800" kern="1200" dirty="0"/>
        </a:p>
      </dsp:txBody>
      <dsp:txXfrm>
        <a:off x="200412" y="3183810"/>
        <a:ext cx="1487614" cy="923658"/>
      </dsp:txXfrm>
    </dsp:sp>
    <dsp:sp modelId="{078D84A2-2254-4A92-A537-0C60E16751E3}">
      <dsp:nvSpPr>
        <dsp:cNvPr id="0" name=""/>
        <dsp:cNvSpPr/>
      </dsp:nvSpPr>
      <dsp:spPr>
        <a:xfrm>
          <a:off x="2832659" y="1561488"/>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3004335" y="1724581"/>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Variant Pain</a:t>
          </a:r>
        </a:p>
      </dsp:txBody>
      <dsp:txXfrm>
        <a:off x="3033071" y="1753317"/>
        <a:ext cx="1487614" cy="923658"/>
      </dsp:txXfrm>
    </dsp:sp>
    <dsp:sp modelId="{02111642-B705-4807-ACF0-10F96C2D0FE2}">
      <dsp:nvSpPr>
        <dsp:cNvPr id="0" name=""/>
        <dsp:cNvSpPr/>
      </dsp:nvSpPr>
      <dsp:spPr>
        <a:xfrm>
          <a:off x="1888439"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CE5B2-646C-475A-B77D-4C425B7AAB0D}">
      <dsp:nvSpPr>
        <dsp:cNvPr id="0" name=""/>
        <dsp:cNvSpPr/>
      </dsp:nvSpPr>
      <dsp:spPr>
        <a:xfrm>
          <a:off x="206011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PNT: Pain without tissue damage</a:t>
          </a:r>
        </a:p>
      </dsp:txBody>
      <dsp:txXfrm>
        <a:off x="2088851" y="3183810"/>
        <a:ext cx="1487614" cy="923658"/>
      </dsp:txXfrm>
    </dsp:sp>
    <dsp:sp modelId="{A36020A7-37F3-496A-B8A2-9882A5C06008}">
      <dsp:nvSpPr>
        <dsp:cNvPr id="0" name=""/>
        <dsp:cNvSpPr/>
      </dsp:nvSpPr>
      <dsp:spPr>
        <a:xfrm>
          <a:off x="3776878" y="2991981"/>
          <a:ext cx="1545086" cy="9811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15F0B4-AA05-4918-A4D3-DB485CEC089E}">
      <dsp:nvSpPr>
        <dsp:cNvPr id="0" name=""/>
        <dsp:cNvSpPr/>
      </dsp:nvSpPr>
      <dsp:spPr>
        <a:xfrm>
          <a:off x="3948555" y="3155074"/>
          <a:ext cx="1545086" cy="98113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Neuropathic nociception</a:t>
          </a:r>
        </a:p>
      </dsp:txBody>
      <dsp:txXfrm>
        <a:off x="3977291" y="3183810"/>
        <a:ext cx="1487614" cy="9236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735B8C-073B-4EAF-84EF-363C473E17CE}">
      <dsp:nvSpPr>
        <dsp:cNvPr id="0" name=""/>
        <dsp:cNvSpPr/>
      </dsp:nvSpPr>
      <dsp:spPr>
        <a:xfrm>
          <a:off x="1669163" y="1378739"/>
          <a:ext cx="917804" cy="436791"/>
        </a:xfrm>
        <a:custGeom>
          <a:avLst/>
          <a:gdLst/>
          <a:ahLst/>
          <a:cxnLst/>
          <a:rect l="0" t="0" r="0" b="0"/>
          <a:pathLst>
            <a:path>
              <a:moveTo>
                <a:pt x="0" y="0"/>
              </a:moveTo>
              <a:lnTo>
                <a:pt x="0" y="297660"/>
              </a:lnTo>
              <a:lnTo>
                <a:pt x="917804" y="297660"/>
              </a:lnTo>
              <a:lnTo>
                <a:pt x="917804"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D46DE6-91F5-411B-9165-56180A15D69C}">
      <dsp:nvSpPr>
        <dsp:cNvPr id="0" name=""/>
        <dsp:cNvSpPr/>
      </dsp:nvSpPr>
      <dsp:spPr>
        <a:xfrm>
          <a:off x="751358" y="1378739"/>
          <a:ext cx="917804" cy="436791"/>
        </a:xfrm>
        <a:custGeom>
          <a:avLst/>
          <a:gdLst/>
          <a:ahLst/>
          <a:cxnLst/>
          <a:rect l="0" t="0" r="0" b="0"/>
          <a:pathLst>
            <a:path>
              <a:moveTo>
                <a:pt x="917804" y="0"/>
              </a:moveTo>
              <a:lnTo>
                <a:pt x="917804" y="297660"/>
              </a:lnTo>
              <a:lnTo>
                <a:pt x="0" y="297660"/>
              </a:lnTo>
              <a:lnTo>
                <a:pt x="0" y="43679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2C5A4B-B2AE-440F-9553-0A6DD7C68144}">
      <dsp:nvSpPr>
        <dsp:cNvPr id="0" name=""/>
        <dsp:cNvSpPr/>
      </dsp:nvSpPr>
      <dsp:spPr>
        <a:xfrm>
          <a:off x="918232" y="425057"/>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633EB5-78C6-4129-A20C-DEF8AC7ECA99}">
      <dsp:nvSpPr>
        <dsp:cNvPr id="0" name=""/>
        <dsp:cNvSpPr/>
      </dsp:nvSpPr>
      <dsp:spPr>
        <a:xfrm>
          <a:off x="1085105" y="583586"/>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PRP: Pain-related phenomenon without pain</a:t>
          </a:r>
        </a:p>
      </dsp:txBody>
      <dsp:txXfrm>
        <a:off x="1113037" y="611518"/>
        <a:ext cx="1445997" cy="897818"/>
      </dsp:txXfrm>
    </dsp:sp>
    <dsp:sp modelId="{D2630F93-CFD1-4CD5-BD32-5A46A1E6689E}">
      <dsp:nvSpPr>
        <dsp:cNvPr id="0" name=""/>
        <dsp:cNvSpPr/>
      </dsp:nvSpPr>
      <dsp:spPr>
        <a:xfrm>
          <a:off x="427"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0AB64-64C9-4B29-AF9D-0BBA0FA4CCE4}">
      <dsp:nvSpPr>
        <dsp:cNvPr id="0" name=""/>
        <dsp:cNvSpPr/>
      </dsp:nvSpPr>
      <dsp:spPr>
        <a:xfrm>
          <a:off x="167301"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PBWP: Pain behavior without pain</a:t>
          </a:r>
        </a:p>
      </dsp:txBody>
      <dsp:txXfrm>
        <a:off x="195233" y="2001992"/>
        <a:ext cx="1445997" cy="897818"/>
      </dsp:txXfrm>
    </dsp:sp>
    <dsp:sp modelId="{078D84A2-2254-4A92-A537-0C60E16751E3}">
      <dsp:nvSpPr>
        <dsp:cNvPr id="0" name=""/>
        <dsp:cNvSpPr/>
      </dsp:nvSpPr>
      <dsp:spPr>
        <a:xfrm>
          <a:off x="1836036" y="1815530"/>
          <a:ext cx="1501861" cy="95368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771225-9562-4526-AAB0-E0C78D0594FF}">
      <dsp:nvSpPr>
        <dsp:cNvPr id="0" name=""/>
        <dsp:cNvSpPr/>
      </dsp:nvSpPr>
      <dsp:spPr>
        <a:xfrm>
          <a:off x="2002910" y="1974060"/>
          <a:ext cx="1501861" cy="9536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TWP: Tissue damage without pain</a:t>
          </a:r>
        </a:p>
      </dsp:txBody>
      <dsp:txXfrm>
        <a:off x="2030842" y="2001992"/>
        <a:ext cx="1445997" cy="89781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E7619-1A7B-411F-B244-B77172DEC0BF}" type="datetimeFigureOut">
              <a:rPr lang="en-US" smtClean="0"/>
              <a:t>1/12/2021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430D02-6072-4064-82DC-C92E6DBD75FF}" type="slidenum">
              <a:rPr lang="en-US" smtClean="0"/>
              <a:t>‹#›</a:t>
            </a:fld>
            <a:endParaRPr lang="en-US"/>
          </a:p>
        </p:txBody>
      </p:sp>
    </p:spTree>
    <p:extLst>
      <p:ext uri="{BB962C8B-B14F-4D97-AF65-F5344CB8AC3E}">
        <p14:creationId xmlns:p14="http://schemas.microsoft.com/office/powerpoint/2010/main" val="2398812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bbc.co.uk/ontologie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healthadvice.info/what-is-crohns-diseas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topics.nytimes.com/top/reference/timestopics/people/r/mitt_romney/background/index.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ovaspivack.com/technology/how-hisiri-works-interview-with-tom-gruber-cto-of-siri"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vialattea.net/esperti/php/risposta.php?num=1908" TargetMode="External"/><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hlinkClick r:id="rId3"/>
              </a:rPr>
              <a:t>http://www.bbc.co.uk/ontologies/</a:t>
            </a:r>
            <a:endParaRPr lang="en-US" altLang="en-US"/>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149EF8-516E-4A6F-8627-29AD4EBC5514}"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6080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itchFamily="34" charset="0"/>
              </a:rPr>
              <a:t>http://www.ncbi.nlm.nih.gov/entrez/viewer.fcgi?db=nuccore&amp;id=116006492</a:t>
            </a:r>
          </a:p>
          <a:p>
            <a:pPr eaLnBrk="1" hangingPunct="1"/>
            <a:r>
              <a:rPr lang="en-US" altLang="en-US" dirty="0">
                <a:latin typeface="Arial" pitchFamily="34" charset="0"/>
              </a:rPr>
              <a:t>sequence of X chromosome in baker’s yeast</a:t>
            </a:r>
          </a:p>
          <a:p>
            <a:pPr eaLnBrk="1" hangingPunct="1"/>
            <a:endParaRPr lang="en-US" altLang="en-US" dirty="0">
              <a:latin typeface="Arial" pitchFamily="34" charset="0"/>
            </a:endParaRPr>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CC15F0F-5448-4D10-AC32-79396D8AC705}"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396749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itchFamily="34" charset="0"/>
              </a:rPr>
              <a:t>http://www.ncbi.nlm.nih.gov/entrez/viewer.fcgi?db=nuccore&amp;id=116006492</a:t>
            </a:r>
          </a:p>
          <a:p>
            <a:pPr eaLnBrk="1" hangingPunct="1"/>
            <a:r>
              <a:rPr lang="en-US" altLang="en-US" dirty="0">
                <a:latin typeface="Arial" pitchFamily="34" charset="0"/>
              </a:rPr>
              <a:t>sequence of X chromosome in baker’s yeast</a:t>
            </a:r>
          </a:p>
          <a:p>
            <a:pPr eaLnBrk="1" hangingPunct="1"/>
            <a:endParaRPr lang="en-US" altLang="en-US" dirty="0">
              <a:latin typeface="Arial" pitchFamily="34" charset="0"/>
            </a:endParaRP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466FE49-3CFD-48C0-8B2B-4BF3BFC82807}"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46129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pitchFamily="34" charset="0"/>
                <a:hlinkClick r:id="rId3"/>
              </a:rPr>
              <a:t>http://ehealthadvice.info/what-is-crohns-disease/</a:t>
            </a:r>
            <a:endParaRPr lang="en-US" altLang="en-US">
              <a:latin typeface="Arial" pitchFamily="34" charset="0"/>
            </a:endParaRP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BEB457B4-7DBB-4D22-A8CC-04AF34D0616E}"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795003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itchFamily="34" charset="0"/>
              </a:rPr>
              <a:t>http://www.ncbi.nlm.nih.gov/entrez/viewer.fcgi?db=nuccore&amp;id=116006492</a:t>
            </a: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1363" indent="-284163" eaLnBrk="0" hangingPunct="0">
              <a:spcBef>
                <a:spcPct val="30000"/>
              </a:spcBef>
              <a:defRPr sz="1200">
                <a:solidFill>
                  <a:schemeClr val="tx1"/>
                </a:solidFill>
                <a:latin typeface="Calibri" pitchFamily="34" charset="0"/>
              </a:defRPr>
            </a:lvl2pPr>
            <a:lvl3pPr marL="1141413" indent="-227013" eaLnBrk="0" hangingPunct="0">
              <a:spcBef>
                <a:spcPct val="30000"/>
              </a:spcBef>
              <a:defRPr sz="1200">
                <a:solidFill>
                  <a:schemeClr val="tx1"/>
                </a:solidFill>
                <a:latin typeface="Calibri" pitchFamily="34" charset="0"/>
              </a:defRPr>
            </a:lvl3pPr>
            <a:lvl4pPr marL="1598613" indent="-227013" eaLnBrk="0" hangingPunct="0">
              <a:spcBef>
                <a:spcPct val="30000"/>
              </a:spcBef>
              <a:defRPr sz="1200">
                <a:solidFill>
                  <a:schemeClr val="tx1"/>
                </a:solidFill>
                <a:latin typeface="Calibri" pitchFamily="34" charset="0"/>
              </a:defRPr>
            </a:lvl4pPr>
            <a:lvl5pPr marL="2055813" indent="-227013" eaLnBrk="0" hangingPunct="0">
              <a:spcBef>
                <a:spcPct val="30000"/>
              </a:spcBef>
              <a:defRPr sz="1200">
                <a:solidFill>
                  <a:schemeClr val="tx1"/>
                </a:solidFill>
                <a:latin typeface="Calibri" pitchFamily="34" charset="0"/>
              </a:defRPr>
            </a:lvl5pPr>
            <a:lvl6pPr marL="2513013" indent="-227013" eaLnBrk="0" fontAlgn="base" hangingPunct="0">
              <a:spcBef>
                <a:spcPct val="30000"/>
              </a:spcBef>
              <a:spcAft>
                <a:spcPct val="0"/>
              </a:spcAft>
              <a:defRPr sz="1200">
                <a:solidFill>
                  <a:schemeClr val="tx1"/>
                </a:solidFill>
                <a:latin typeface="Calibri" pitchFamily="34" charset="0"/>
              </a:defRPr>
            </a:lvl6pPr>
            <a:lvl7pPr marL="2970213" indent="-227013" eaLnBrk="0" fontAlgn="base" hangingPunct="0">
              <a:spcBef>
                <a:spcPct val="30000"/>
              </a:spcBef>
              <a:spcAft>
                <a:spcPct val="0"/>
              </a:spcAft>
              <a:defRPr sz="1200">
                <a:solidFill>
                  <a:schemeClr val="tx1"/>
                </a:solidFill>
                <a:latin typeface="Calibri" pitchFamily="34" charset="0"/>
              </a:defRPr>
            </a:lvl7pPr>
            <a:lvl8pPr marL="3427413" indent="-227013" eaLnBrk="0" fontAlgn="base" hangingPunct="0">
              <a:spcBef>
                <a:spcPct val="30000"/>
              </a:spcBef>
              <a:spcAft>
                <a:spcPct val="0"/>
              </a:spcAft>
              <a:defRPr sz="1200">
                <a:solidFill>
                  <a:schemeClr val="tx1"/>
                </a:solidFill>
                <a:latin typeface="Calibri" pitchFamily="34" charset="0"/>
              </a:defRPr>
            </a:lvl8pPr>
            <a:lvl9pPr marL="388461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6E1CAD7-C2B0-4B39-AA5C-D8018C8875FD}"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983134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http://www.ebi.ac.uk/QuickGO/GTerm?id=GO:0007507#term=ancchart</a:t>
            </a:r>
          </a:p>
        </p:txBody>
      </p:sp>
      <p:sp>
        <p:nvSpPr>
          <p:cNvPr id="299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D726691-1639-444C-BF55-40D4A03285BD}"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2524334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http://www.ebi.ac.uk/QuickGO/GTerm?id=GO:0007507#term=ancchart</a:t>
            </a:r>
          </a:p>
        </p:txBody>
      </p:sp>
      <p:sp>
        <p:nvSpPr>
          <p:cNvPr id="299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D726691-1639-444C-BF55-40D4A03285BD}" type="slidenum">
              <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3350924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84936CF-BA22-47DC-9643-A9B39AE50B03}" type="slidenum">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30</a:t>
            </a:fld>
            <a:endPar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
        <p:nvSpPr>
          <p:cNvPr id="3010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10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47048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BFC779A-94B7-45C7-96C3-877478B44DE3}"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endParaRPr>
          </a:p>
        </p:txBody>
      </p:sp>
      <p:sp>
        <p:nvSpPr>
          <p:cNvPr id="307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95764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100">
                <a:solidFill>
                  <a:schemeClr val="tx1"/>
                </a:solidFill>
                <a:latin typeface="Calibri" pitchFamily="34" charset="0"/>
              </a:defRPr>
            </a:lvl1pPr>
            <a:lvl2pPr marL="741798" indent="-285307" eaLnBrk="0" hangingPunct="0">
              <a:spcBef>
                <a:spcPct val="30000"/>
              </a:spcBef>
              <a:defRPr sz="1100">
                <a:solidFill>
                  <a:schemeClr val="tx1"/>
                </a:solidFill>
                <a:latin typeface="Calibri" pitchFamily="34" charset="0"/>
              </a:defRPr>
            </a:lvl2pPr>
            <a:lvl3pPr marL="1142730" indent="-228246" eaLnBrk="0" hangingPunct="0">
              <a:spcBef>
                <a:spcPct val="30000"/>
              </a:spcBef>
              <a:defRPr sz="1100">
                <a:solidFill>
                  <a:schemeClr val="tx1"/>
                </a:solidFill>
                <a:latin typeface="Calibri" pitchFamily="34" charset="0"/>
              </a:defRPr>
            </a:lvl3pPr>
            <a:lvl4pPr marL="1599222" indent="-228246" eaLnBrk="0" hangingPunct="0">
              <a:spcBef>
                <a:spcPct val="30000"/>
              </a:spcBef>
              <a:defRPr sz="1100">
                <a:solidFill>
                  <a:schemeClr val="tx1"/>
                </a:solidFill>
                <a:latin typeface="Calibri" pitchFamily="34" charset="0"/>
              </a:defRPr>
            </a:lvl4pPr>
            <a:lvl5pPr marL="2057214" indent="-228246" eaLnBrk="0" hangingPunct="0">
              <a:spcBef>
                <a:spcPct val="30000"/>
              </a:spcBef>
              <a:defRPr sz="1100">
                <a:solidFill>
                  <a:schemeClr val="tx1"/>
                </a:solidFill>
                <a:latin typeface="Calibri" pitchFamily="34" charset="0"/>
              </a:defRPr>
            </a:lvl5pPr>
            <a:lvl6pPr marL="2489680" indent="-228246" eaLnBrk="0" fontAlgn="base" hangingPunct="0">
              <a:spcBef>
                <a:spcPct val="30000"/>
              </a:spcBef>
              <a:spcAft>
                <a:spcPct val="0"/>
              </a:spcAft>
              <a:defRPr sz="1100">
                <a:solidFill>
                  <a:schemeClr val="tx1"/>
                </a:solidFill>
                <a:latin typeface="Calibri" pitchFamily="34" charset="0"/>
              </a:defRPr>
            </a:lvl6pPr>
            <a:lvl7pPr marL="2922145" indent="-228246" eaLnBrk="0" fontAlgn="base" hangingPunct="0">
              <a:spcBef>
                <a:spcPct val="30000"/>
              </a:spcBef>
              <a:spcAft>
                <a:spcPct val="0"/>
              </a:spcAft>
              <a:defRPr sz="1100">
                <a:solidFill>
                  <a:schemeClr val="tx1"/>
                </a:solidFill>
                <a:latin typeface="Calibri" pitchFamily="34" charset="0"/>
              </a:defRPr>
            </a:lvl7pPr>
            <a:lvl8pPr marL="3354611" indent="-228246" eaLnBrk="0" fontAlgn="base" hangingPunct="0">
              <a:spcBef>
                <a:spcPct val="30000"/>
              </a:spcBef>
              <a:spcAft>
                <a:spcPct val="0"/>
              </a:spcAft>
              <a:defRPr sz="1100">
                <a:solidFill>
                  <a:schemeClr val="tx1"/>
                </a:solidFill>
                <a:latin typeface="Calibri" pitchFamily="34" charset="0"/>
              </a:defRPr>
            </a:lvl8pPr>
            <a:lvl9pPr marL="3787076" indent="-228246" eaLnBrk="0" fontAlgn="base" hangingPunct="0">
              <a:spcBef>
                <a:spcPct val="30000"/>
              </a:spcBef>
              <a:spcAft>
                <a:spcPct val="0"/>
              </a:spcAft>
              <a:defRPr sz="11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43F253-F25E-4FBA-87D9-3BCCEF63DE91}" type="slidenum">
              <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n-ea"/>
              <a:cs typeface="Arial" charset="0"/>
            </a:endParaRPr>
          </a:p>
        </p:txBody>
      </p:sp>
      <p:sp>
        <p:nvSpPr>
          <p:cNvPr id="219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cs typeface="Arial" pitchFamily="34" charset="0"/>
              </a:rPr>
              <a:t>* = dedicated NIH funding</a:t>
            </a:r>
          </a:p>
        </p:txBody>
      </p:sp>
    </p:spTree>
    <p:extLst>
      <p:ext uri="{BB962C8B-B14F-4D97-AF65-F5344CB8AC3E}">
        <p14:creationId xmlns:p14="http://schemas.microsoft.com/office/powerpoint/2010/main" val="731947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85231" indent="-302012" eaLnBrk="0" hangingPunct="0">
              <a:defRPr>
                <a:solidFill>
                  <a:schemeClr val="tx1"/>
                </a:solidFill>
                <a:latin typeface="Arial" panose="020B0604020202020204" pitchFamily="34" charset="0"/>
                <a:cs typeface="Arial" panose="020B0604020202020204" pitchFamily="34" charset="0"/>
              </a:defRPr>
            </a:lvl2pPr>
            <a:lvl3pPr marL="1208048" indent="-241610" eaLnBrk="0" hangingPunct="0">
              <a:defRPr>
                <a:solidFill>
                  <a:schemeClr val="tx1"/>
                </a:solidFill>
                <a:latin typeface="Arial" panose="020B0604020202020204" pitchFamily="34" charset="0"/>
                <a:cs typeface="Arial" panose="020B0604020202020204" pitchFamily="34" charset="0"/>
              </a:defRPr>
            </a:lvl3pPr>
            <a:lvl4pPr marL="1691266" indent="-241610" eaLnBrk="0" hangingPunct="0">
              <a:defRPr>
                <a:solidFill>
                  <a:schemeClr val="tx1"/>
                </a:solidFill>
                <a:latin typeface="Arial" panose="020B0604020202020204" pitchFamily="34" charset="0"/>
                <a:cs typeface="Arial" panose="020B0604020202020204" pitchFamily="34" charset="0"/>
              </a:defRPr>
            </a:lvl4pPr>
            <a:lvl5pPr marL="2174486" indent="-241610" eaLnBrk="0" hangingPunct="0">
              <a:defRPr>
                <a:solidFill>
                  <a:schemeClr val="tx1"/>
                </a:solidFill>
                <a:latin typeface="Arial" panose="020B0604020202020204" pitchFamily="34" charset="0"/>
                <a:cs typeface="Arial" panose="020B0604020202020204" pitchFamily="34" charset="0"/>
              </a:defRPr>
            </a:lvl5pPr>
            <a:lvl6pPr marL="2657704" indent="-241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923" indent="-241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142" indent="-241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7361" indent="-2416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0E823DC-BCF4-48A7-9B9C-E0B4A5A86456}" type="slidenum">
              <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7635" name="Rectangle 2"/>
          <p:cNvSpPr>
            <a:spLocks noGrp="1" noRot="1" noChangeAspect="1" noChangeArrowheads="1" noTextEdit="1"/>
          </p:cNvSpPr>
          <p:nvPr>
            <p:ph type="sldImg"/>
          </p:nvPr>
        </p:nvSpPr>
        <p:spPr bwMode="auto">
          <a:xfrm>
            <a:off x="541338" y="757238"/>
            <a:ext cx="6718300" cy="3779837"/>
          </a:xfrm>
          <a:solidFill>
            <a:srgbClr val="FFFFFF"/>
          </a:solidFill>
          <a:ln>
            <a:solidFill>
              <a:srgbClr val="000000"/>
            </a:solidFill>
            <a:miter lim="800000"/>
            <a:headEnd/>
            <a:tailEnd/>
          </a:ln>
        </p:spPr>
      </p:sp>
      <p:sp>
        <p:nvSpPr>
          <p:cNvPr id="197636" name="Rectangle 3"/>
          <p:cNvSpPr>
            <a:spLocks noGrp="1" noChangeArrowheads="1"/>
          </p:cNvSpPr>
          <p:nvPr>
            <p:ph type="body" idx="1"/>
          </p:nvPr>
        </p:nvSpPr>
        <p:spPr bwMode="auto">
          <a:xfrm>
            <a:off x="1039707" y="4788933"/>
            <a:ext cx="5723467" cy="4535566"/>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latin typeface="Arial" panose="020B0604020202020204" pitchFamily="34" charset="0"/>
              </a:rPr>
              <a:t>The gene ontology consortium develops ontologies and makes annotation of gene products to those ontologies. The ontologies are databases containing sets of biological processes, molecular functions, and cellular components and the relationships between them. Annotators within the consortium use these ontologies to categorise gene products. During my talk today I’m going to explain about the uses of GO and give a more detailed explanation of the ontolgoies and of the system of annotation. Then Harold Drabkin is going to talk in more detail about annotation and about how you can submit annotations of your own gene products of interest.</a:t>
            </a:r>
          </a:p>
        </p:txBody>
      </p:sp>
    </p:spTree>
    <p:extLst>
      <p:ext uri="{BB962C8B-B14F-4D97-AF65-F5344CB8AC3E}">
        <p14:creationId xmlns:p14="http://schemas.microsoft.com/office/powerpoint/2010/main" val="72963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hlinkClick r:id="rId3"/>
              </a:rPr>
              <a:t>http://topics.nytimes.com/top/reference/timestopics/people/r/mitt_romney/background/index.html</a:t>
            </a:r>
            <a:endParaRPr lang="en-US" altLang="en-US"/>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77B15-CF98-400F-A485-4B0205A67CEC}"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7493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5231" indent="-302012">
              <a:defRPr>
                <a:solidFill>
                  <a:schemeClr val="tx1"/>
                </a:solidFill>
                <a:latin typeface="Arial" charset="0"/>
              </a:defRPr>
            </a:lvl2pPr>
            <a:lvl3pPr marL="1208048" indent="-241610">
              <a:defRPr>
                <a:solidFill>
                  <a:schemeClr val="tx1"/>
                </a:solidFill>
                <a:latin typeface="Arial" charset="0"/>
              </a:defRPr>
            </a:lvl3pPr>
            <a:lvl4pPr marL="1691266" indent="-241610">
              <a:defRPr>
                <a:solidFill>
                  <a:schemeClr val="tx1"/>
                </a:solidFill>
                <a:latin typeface="Arial" charset="0"/>
              </a:defRPr>
            </a:lvl4pPr>
            <a:lvl5pPr marL="2174486" indent="-241610">
              <a:defRPr>
                <a:solidFill>
                  <a:schemeClr val="tx1"/>
                </a:solidFill>
                <a:latin typeface="Arial" charset="0"/>
              </a:defRPr>
            </a:lvl5pPr>
            <a:lvl6pPr marL="2657704" indent="-241610" eaLnBrk="0" fontAlgn="base" hangingPunct="0">
              <a:spcBef>
                <a:spcPct val="0"/>
              </a:spcBef>
              <a:spcAft>
                <a:spcPct val="0"/>
              </a:spcAft>
              <a:defRPr>
                <a:solidFill>
                  <a:schemeClr val="tx1"/>
                </a:solidFill>
                <a:latin typeface="Arial" charset="0"/>
              </a:defRPr>
            </a:lvl6pPr>
            <a:lvl7pPr marL="3140923" indent="-241610" eaLnBrk="0" fontAlgn="base" hangingPunct="0">
              <a:spcBef>
                <a:spcPct val="0"/>
              </a:spcBef>
              <a:spcAft>
                <a:spcPct val="0"/>
              </a:spcAft>
              <a:defRPr>
                <a:solidFill>
                  <a:schemeClr val="tx1"/>
                </a:solidFill>
                <a:latin typeface="Arial" charset="0"/>
              </a:defRPr>
            </a:lvl7pPr>
            <a:lvl8pPr marL="3624142" indent="-241610" eaLnBrk="0" fontAlgn="base" hangingPunct="0">
              <a:spcBef>
                <a:spcPct val="0"/>
              </a:spcBef>
              <a:spcAft>
                <a:spcPct val="0"/>
              </a:spcAft>
              <a:defRPr>
                <a:solidFill>
                  <a:schemeClr val="tx1"/>
                </a:solidFill>
                <a:latin typeface="Arial" charset="0"/>
              </a:defRPr>
            </a:lvl8pPr>
            <a:lvl9pPr marL="4107361" indent="-24161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B86B3B-AD16-4CAD-A7CE-70779AF464CC}"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133489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5231" indent="-302012">
              <a:defRPr>
                <a:solidFill>
                  <a:schemeClr val="tx1"/>
                </a:solidFill>
                <a:latin typeface="Arial" charset="0"/>
              </a:defRPr>
            </a:lvl2pPr>
            <a:lvl3pPr marL="1208048" indent="-241610">
              <a:defRPr>
                <a:solidFill>
                  <a:schemeClr val="tx1"/>
                </a:solidFill>
                <a:latin typeface="Arial" charset="0"/>
              </a:defRPr>
            </a:lvl3pPr>
            <a:lvl4pPr marL="1691266" indent="-241610">
              <a:defRPr>
                <a:solidFill>
                  <a:schemeClr val="tx1"/>
                </a:solidFill>
                <a:latin typeface="Arial" charset="0"/>
              </a:defRPr>
            </a:lvl4pPr>
            <a:lvl5pPr marL="2174486" indent="-241610">
              <a:defRPr>
                <a:solidFill>
                  <a:schemeClr val="tx1"/>
                </a:solidFill>
                <a:latin typeface="Arial" charset="0"/>
              </a:defRPr>
            </a:lvl5pPr>
            <a:lvl6pPr marL="2657704" indent="-241610" eaLnBrk="0" fontAlgn="base" hangingPunct="0">
              <a:spcBef>
                <a:spcPct val="0"/>
              </a:spcBef>
              <a:spcAft>
                <a:spcPct val="0"/>
              </a:spcAft>
              <a:defRPr>
                <a:solidFill>
                  <a:schemeClr val="tx1"/>
                </a:solidFill>
                <a:latin typeface="Arial" charset="0"/>
              </a:defRPr>
            </a:lvl6pPr>
            <a:lvl7pPr marL="3140923" indent="-241610" eaLnBrk="0" fontAlgn="base" hangingPunct="0">
              <a:spcBef>
                <a:spcPct val="0"/>
              </a:spcBef>
              <a:spcAft>
                <a:spcPct val="0"/>
              </a:spcAft>
              <a:defRPr>
                <a:solidFill>
                  <a:schemeClr val="tx1"/>
                </a:solidFill>
                <a:latin typeface="Arial" charset="0"/>
              </a:defRPr>
            </a:lvl7pPr>
            <a:lvl8pPr marL="3624142" indent="-241610" eaLnBrk="0" fontAlgn="base" hangingPunct="0">
              <a:spcBef>
                <a:spcPct val="0"/>
              </a:spcBef>
              <a:spcAft>
                <a:spcPct val="0"/>
              </a:spcAft>
              <a:defRPr>
                <a:solidFill>
                  <a:schemeClr val="tx1"/>
                </a:solidFill>
                <a:latin typeface="Arial" charset="0"/>
              </a:defRPr>
            </a:lvl8pPr>
            <a:lvl9pPr marL="4107361" indent="-24161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B86B3B-AD16-4CAD-A7CE-70779AF464CC}"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43521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http://images.slideplayer.com/20/6224670/slides/slide_5.jpg</a:t>
            </a:r>
          </a:p>
        </p:txBody>
      </p:sp>
      <p:sp>
        <p:nvSpPr>
          <p:cNvPr id="4" name="Slide Number Placeholder 3"/>
          <p:cNvSpPr>
            <a:spLocks noGrp="1"/>
          </p:cNvSpPr>
          <p:nvPr>
            <p:ph type="sldNum" sz="quarter" idx="10"/>
          </p:nvPr>
        </p:nvSpPr>
        <p:spPr/>
        <p:txBody>
          <a:bodyPr/>
          <a:lstStyle/>
          <a:p>
            <a:fld id="{71430D02-6072-4064-82DC-C92E6DBD75FF}" type="slidenum">
              <a:rPr lang="en-US" smtClean="0"/>
              <a:t>40</a:t>
            </a:fld>
            <a:endParaRPr lang="en-US"/>
          </a:p>
        </p:txBody>
      </p:sp>
    </p:spTree>
    <p:extLst>
      <p:ext uri="{BB962C8B-B14F-4D97-AF65-F5344CB8AC3E}">
        <p14:creationId xmlns:p14="http://schemas.microsoft.com/office/powerpoint/2010/main" val="3061130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231" indent="-302012" eaLnBrk="0" hangingPunct="0">
              <a:spcBef>
                <a:spcPct val="30000"/>
              </a:spcBef>
              <a:defRPr sz="1300">
                <a:solidFill>
                  <a:schemeClr val="tx1"/>
                </a:solidFill>
                <a:latin typeface="Calibri" pitchFamily="34" charset="0"/>
              </a:defRPr>
            </a:lvl2pPr>
            <a:lvl3pPr marL="1208048" indent="-241610" eaLnBrk="0" hangingPunct="0">
              <a:spcBef>
                <a:spcPct val="30000"/>
              </a:spcBef>
              <a:defRPr sz="1300">
                <a:solidFill>
                  <a:schemeClr val="tx1"/>
                </a:solidFill>
                <a:latin typeface="Calibri" pitchFamily="34" charset="0"/>
              </a:defRPr>
            </a:lvl3pPr>
            <a:lvl4pPr marL="1691266" indent="-241610" eaLnBrk="0" hangingPunct="0">
              <a:spcBef>
                <a:spcPct val="30000"/>
              </a:spcBef>
              <a:defRPr sz="1300">
                <a:solidFill>
                  <a:schemeClr val="tx1"/>
                </a:solidFill>
                <a:latin typeface="Calibri" pitchFamily="34" charset="0"/>
              </a:defRPr>
            </a:lvl4pPr>
            <a:lvl5pPr marL="2174486" indent="-241610" eaLnBrk="0" hangingPunct="0">
              <a:spcBef>
                <a:spcPct val="30000"/>
              </a:spcBef>
              <a:defRPr sz="1300">
                <a:solidFill>
                  <a:schemeClr val="tx1"/>
                </a:solidFill>
                <a:latin typeface="Calibri" pitchFamily="34" charset="0"/>
              </a:defRPr>
            </a:lvl5pPr>
            <a:lvl6pPr marL="2657704" indent="-241610" eaLnBrk="0" fontAlgn="base" hangingPunct="0">
              <a:spcBef>
                <a:spcPct val="30000"/>
              </a:spcBef>
              <a:spcAft>
                <a:spcPct val="0"/>
              </a:spcAft>
              <a:defRPr sz="1300">
                <a:solidFill>
                  <a:schemeClr val="tx1"/>
                </a:solidFill>
                <a:latin typeface="Calibri" pitchFamily="34" charset="0"/>
              </a:defRPr>
            </a:lvl6pPr>
            <a:lvl7pPr marL="3140923" indent="-241610" eaLnBrk="0" fontAlgn="base" hangingPunct="0">
              <a:spcBef>
                <a:spcPct val="30000"/>
              </a:spcBef>
              <a:spcAft>
                <a:spcPct val="0"/>
              </a:spcAft>
              <a:defRPr sz="1300">
                <a:solidFill>
                  <a:schemeClr val="tx1"/>
                </a:solidFill>
                <a:latin typeface="Calibri" pitchFamily="34" charset="0"/>
              </a:defRPr>
            </a:lvl7pPr>
            <a:lvl8pPr marL="3624142" indent="-241610" eaLnBrk="0" fontAlgn="base" hangingPunct="0">
              <a:spcBef>
                <a:spcPct val="30000"/>
              </a:spcBef>
              <a:spcAft>
                <a:spcPct val="0"/>
              </a:spcAft>
              <a:defRPr sz="1300">
                <a:solidFill>
                  <a:schemeClr val="tx1"/>
                </a:solidFill>
                <a:latin typeface="Calibri" pitchFamily="34" charset="0"/>
              </a:defRPr>
            </a:lvl8pPr>
            <a:lvl9pPr marL="4107361" indent="-241610" eaLnBrk="0" fontAlgn="base" hangingPunct="0">
              <a:spcBef>
                <a:spcPct val="30000"/>
              </a:spcBef>
              <a:spcAft>
                <a:spcPct val="0"/>
              </a:spcAft>
              <a:defRPr sz="13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53A8606-981F-4FF1-976B-325986C07AE0}" type="slidenum">
              <a:rPr kumimoji="0" lang="en-US" altLang="en-US" sz="13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41</a:t>
            </a:fld>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29355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Arial" pitchFamily="34" charset="0"/>
            </a:endParaRPr>
          </a:p>
        </p:txBody>
      </p:sp>
      <p:sp>
        <p:nvSpPr>
          <p:cNvPr id="319492"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231" indent="-302012" eaLnBrk="0" hangingPunct="0">
              <a:spcBef>
                <a:spcPct val="30000"/>
              </a:spcBef>
              <a:defRPr sz="1300">
                <a:solidFill>
                  <a:schemeClr val="tx1"/>
                </a:solidFill>
                <a:latin typeface="Calibri" pitchFamily="34" charset="0"/>
              </a:defRPr>
            </a:lvl2pPr>
            <a:lvl3pPr marL="1208048" indent="-241610" eaLnBrk="0" hangingPunct="0">
              <a:spcBef>
                <a:spcPct val="30000"/>
              </a:spcBef>
              <a:defRPr sz="1300">
                <a:solidFill>
                  <a:schemeClr val="tx1"/>
                </a:solidFill>
                <a:latin typeface="Calibri" pitchFamily="34" charset="0"/>
              </a:defRPr>
            </a:lvl3pPr>
            <a:lvl4pPr marL="1691266" indent="-241610" eaLnBrk="0" hangingPunct="0">
              <a:spcBef>
                <a:spcPct val="30000"/>
              </a:spcBef>
              <a:defRPr sz="1300">
                <a:solidFill>
                  <a:schemeClr val="tx1"/>
                </a:solidFill>
                <a:latin typeface="Calibri" pitchFamily="34" charset="0"/>
              </a:defRPr>
            </a:lvl4pPr>
            <a:lvl5pPr marL="2174486" indent="-241610" eaLnBrk="0" hangingPunct="0">
              <a:spcBef>
                <a:spcPct val="30000"/>
              </a:spcBef>
              <a:defRPr sz="1300">
                <a:solidFill>
                  <a:schemeClr val="tx1"/>
                </a:solidFill>
                <a:latin typeface="Calibri" pitchFamily="34" charset="0"/>
              </a:defRPr>
            </a:lvl5pPr>
            <a:lvl6pPr marL="2657704" indent="-241610" eaLnBrk="0" fontAlgn="base" hangingPunct="0">
              <a:spcBef>
                <a:spcPct val="30000"/>
              </a:spcBef>
              <a:spcAft>
                <a:spcPct val="0"/>
              </a:spcAft>
              <a:defRPr sz="1300">
                <a:solidFill>
                  <a:schemeClr val="tx1"/>
                </a:solidFill>
                <a:latin typeface="Calibri" pitchFamily="34" charset="0"/>
              </a:defRPr>
            </a:lvl6pPr>
            <a:lvl7pPr marL="3140923" indent="-241610" eaLnBrk="0" fontAlgn="base" hangingPunct="0">
              <a:spcBef>
                <a:spcPct val="30000"/>
              </a:spcBef>
              <a:spcAft>
                <a:spcPct val="0"/>
              </a:spcAft>
              <a:defRPr sz="1300">
                <a:solidFill>
                  <a:schemeClr val="tx1"/>
                </a:solidFill>
                <a:latin typeface="Calibri" pitchFamily="34" charset="0"/>
              </a:defRPr>
            </a:lvl7pPr>
            <a:lvl8pPr marL="3624142" indent="-241610" eaLnBrk="0" fontAlgn="base" hangingPunct="0">
              <a:spcBef>
                <a:spcPct val="30000"/>
              </a:spcBef>
              <a:spcAft>
                <a:spcPct val="0"/>
              </a:spcAft>
              <a:defRPr sz="1300">
                <a:solidFill>
                  <a:schemeClr val="tx1"/>
                </a:solidFill>
                <a:latin typeface="Calibri" pitchFamily="34" charset="0"/>
              </a:defRPr>
            </a:lvl8pPr>
            <a:lvl9pPr marL="4107361" indent="-241610" eaLnBrk="0" fontAlgn="base" hangingPunct="0">
              <a:spcBef>
                <a:spcPct val="30000"/>
              </a:spcBef>
              <a:spcAft>
                <a:spcPct val="0"/>
              </a:spcAft>
              <a:defRPr sz="13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9493"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231" indent="-302012" eaLnBrk="0" hangingPunct="0">
              <a:spcBef>
                <a:spcPct val="30000"/>
              </a:spcBef>
              <a:defRPr sz="1300">
                <a:solidFill>
                  <a:schemeClr val="tx1"/>
                </a:solidFill>
                <a:latin typeface="Calibri" pitchFamily="34" charset="0"/>
              </a:defRPr>
            </a:lvl2pPr>
            <a:lvl3pPr marL="1208048" indent="-241610" eaLnBrk="0" hangingPunct="0">
              <a:spcBef>
                <a:spcPct val="30000"/>
              </a:spcBef>
              <a:defRPr sz="1300">
                <a:solidFill>
                  <a:schemeClr val="tx1"/>
                </a:solidFill>
                <a:latin typeface="Calibri" pitchFamily="34" charset="0"/>
              </a:defRPr>
            </a:lvl3pPr>
            <a:lvl4pPr marL="1691266" indent="-241610" eaLnBrk="0" hangingPunct="0">
              <a:spcBef>
                <a:spcPct val="30000"/>
              </a:spcBef>
              <a:defRPr sz="1300">
                <a:solidFill>
                  <a:schemeClr val="tx1"/>
                </a:solidFill>
                <a:latin typeface="Calibri" pitchFamily="34" charset="0"/>
              </a:defRPr>
            </a:lvl4pPr>
            <a:lvl5pPr marL="2174486" indent="-241610" eaLnBrk="0" hangingPunct="0">
              <a:spcBef>
                <a:spcPct val="30000"/>
              </a:spcBef>
              <a:defRPr sz="1300">
                <a:solidFill>
                  <a:schemeClr val="tx1"/>
                </a:solidFill>
                <a:latin typeface="Calibri" pitchFamily="34" charset="0"/>
              </a:defRPr>
            </a:lvl5pPr>
            <a:lvl6pPr marL="2657704" indent="-241610" eaLnBrk="0" fontAlgn="base" hangingPunct="0">
              <a:spcBef>
                <a:spcPct val="30000"/>
              </a:spcBef>
              <a:spcAft>
                <a:spcPct val="0"/>
              </a:spcAft>
              <a:defRPr sz="1300">
                <a:solidFill>
                  <a:schemeClr val="tx1"/>
                </a:solidFill>
                <a:latin typeface="Calibri" pitchFamily="34" charset="0"/>
              </a:defRPr>
            </a:lvl6pPr>
            <a:lvl7pPr marL="3140923" indent="-241610" eaLnBrk="0" fontAlgn="base" hangingPunct="0">
              <a:spcBef>
                <a:spcPct val="30000"/>
              </a:spcBef>
              <a:spcAft>
                <a:spcPct val="0"/>
              </a:spcAft>
              <a:defRPr sz="1300">
                <a:solidFill>
                  <a:schemeClr val="tx1"/>
                </a:solidFill>
                <a:latin typeface="Calibri" pitchFamily="34" charset="0"/>
              </a:defRPr>
            </a:lvl7pPr>
            <a:lvl8pPr marL="3624142" indent="-241610" eaLnBrk="0" fontAlgn="base" hangingPunct="0">
              <a:spcBef>
                <a:spcPct val="30000"/>
              </a:spcBef>
              <a:spcAft>
                <a:spcPct val="0"/>
              </a:spcAft>
              <a:defRPr sz="1300">
                <a:solidFill>
                  <a:schemeClr val="tx1"/>
                </a:solidFill>
                <a:latin typeface="Calibri" pitchFamily="34" charset="0"/>
              </a:defRPr>
            </a:lvl8pPr>
            <a:lvl9pPr marL="4107361" indent="-241610" eaLnBrk="0" fontAlgn="base" hangingPunct="0">
              <a:spcBef>
                <a:spcPct val="30000"/>
              </a:spcBef>
              <a:spcAft>
                <a:spcPct val="0"/>
              </a:spcAft>
              <a:defRPr sz="13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9494" name="Date Placeholder 6"/>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300">
                <a:solidFill>
                  <a:schemeClr val="tx1"/>
                </a:solidFill>
                <a:latin typeface="Calibri" pitchFamily="34" charset="0"/>
              </a:defRPr>
            </a:lvl1pPr>
            <a:lvl2pPr marL="785231" indent="-302012" eaLnBrk="0" hangingPunct="0">
              <a:spcBef>
                <a:spcPct val="30000"/>
              </a:spcBef>
              <a:defRPr sz="1300">
                <a:solidFill>
                  <a:schemeClr val="tx1"/>
                </a:solidFill>
                <a:latin typeface="Calibri" pitchFamily="34" charset="0"/>
              </a:defRPr>
            </a:lvl2pPr>
            <a:lvl3pPr marL="1208048" indent="-241610" eaLnBrk="0" hangingPunct="0">
              <a:spcBef>
                <a:spcPct val="30000"/>
              </a:spcBef>
              <a:defRPr sz="1300">
                <a:solidFill>
                  <a:schemeClr val="tx1"/>
                </a:solidFill>
                <a:latin typeface="Calibri" pitchFamily="34" charset="0"/>
              </a:defRPr>
            </a:lvl3pPr>
            <a:lvl4pPr marL="1691266" indent="-241610" eaLnBrk="0" hangingPunct="0">
              <a:spcBef>
                <a:spcPct val="30000"/>
              </a:spcBef>
              <a:defRPr sz="1300">
                <a:solidFill>
                  <a:schemeClr val="tx1"/>
                </a:solidFill>
                <a:latin typeface="Calibri" pitchFamily="34" charset="0"/>
              </a:defRPr>
            </a:lvl4pPr>
            <a:lvl5pPr marL="2174486" indent="-241610" eaLnBrk="0" hangingPunct="0">
              <a:spcBef>
                <a:spcPct val="30000"/>
              </a:spcBef>
              <a:defRPr sz="1300">
                <a:solidFill>
                  <a:schemeClr val="tx1"/>
                </a:solidFill>
                <a:latin typeface="Calibri" pitchFamily="34" charset="0"/>
              </a:defRPr>
            </a:lvl5pPr>
            <a:lvl6pPr marL="2657704" indent="-241610" eaLnBrk="0" fontAlgn="base" hangingPunct="0">
              <a:spcBef>
                <a:spcPct val="30000"/>
              </a:spcBef>
              <a:spcAft>
                <a:spcPct val="0"/>
              </a:spcAft>
              <a:defRPr sz="1300">
                <a:solidFill>
                  <a:schemeClr val="tx1"/>
                </a:solidFill>
                <a:latin typeface="Calibri" pitchFamily="34" charset="0"/>
              </a:defRPr>
            </a:lvl6pPr>
            <a:lvl7pPr marL="3140923" indent="-241610" eaLnBrk="0" fontAlgn="base" hangingPunct="0">
              <a:spcBef>
                <a:spcPct val="30000"/>
              </a:spcBef>
              <a:spcAft>
                <a:spcPct val="0"/>
              </a:spcAft>
              <a:defRPr sz="1300">
                <a:solidFill>
                  <a:schemeClr val="tx1"/>
                </a:solidFill>
                <a:latin typeface="Calibri" pitchFamily="34" charset="0"/>
              </a:defRPr>
            </a:lvl7pPr>
            <a:lvl8pPr marL="3624142" indent="-241610" eaLnBrk="0" fontAlgn="base" hangingPunct="0">
              <a:spcBef>
                <a:spcPct val="30000"/>
              </a:spcBef>
              <a:spcAft>
                <a:spcPct val="0"/>
              </a:spcAft>
              <a:defRPr sz="1300">
                <a:solidFill>
                  <a:schemeClr val="tx1"/>
                </a:solidFill>
                <a:latin typeface="Calibri" pitchFamily="34" charset="0"/>
              </a:defRPr>
            </a:lvl8pPr>
            <a:lvl9pPr marL="4107361" indent="-241610" eaLnBrk="0" fontAlgn="base" hangingPunct="0">
              <a:spcBef>
                <a:spcPct val="30000"/>
              </a:spcBef>
              <a:spcAft>
                <a:spcPct val="0"/>
              </a:spcAft>
              <a:defRPr sz="13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7187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01675" indent="-269875">
              <a:spcBef>
                <a:spcPct val="30000"/>
              </a:spcBef>
              <a:defRPr sz="1200">
                <a:solidFill>
                  <a:schemeClr val="tx1"/>
                </a:solidFill>
                <a:latin typeface="Calibri" panose="020F0502020204030204" pitchFamily="34" charset="0"/>
              </a:defRPr>
            </a:lvl2pPr>
            <a:lvl3pPr marL="1081088" indent="-215900">
              <a:spcBef>
                <a:spcPct val="30000"/>
              </a:spcBef>
              <a:defRPr sz="1200">
                <a:solidFill>
                  <a:schemeClr val="tx1"/>
                </a:solidFill>
                <a:latin typeface="Calibri" panose="020F0502020204030204" pitchFamily="34" charset="0"/>
              </a:defRPr>
            </a:lvl3pPr>
            <a:lvl4pPr marL="1512888" indent="-215900">
              <a:spcBef>
                <a:spcPct val="30000"/>
              </a:spcBef>
              <a:defRPr sz="1200">
                <a:solidFill>
                  <a:schemeClr val="tx1"/>
                </a:solidFill>
                <a:latin typeface="Calibri" panose="020F0502020204030204" pitchFamily="34" charset="0"/>
              </a:defRPr>
            </a:lvl4pPr>
            <a:lvl5pPr marL="1944688" indent="-215900">
              <a:spcBef>
                <a:spcPct val="30000"/>
              </a:spcBef>
              <a:defRPr sz="1200">
                <a:solidFill>
                  <a:schemeClr val="tx1"/>
                </a:solidFill>
                <a:latin typeface="Calibri" panose="020F0502020204030204" pitchFamily="34" charset="0"/>
              </a:defRPr>
            </a:lvl5pPr>
            <a:lvl6pPr marL="2401888" indent="-215900" eaLnBrk="0" fontAlgn="base" hangingPunct="0">
              <a:spcBef>
                <a:spcPct val="30000"/>
              </a:spcBef>
              <a:spcAft>
                <a:spcPct val="0"/>
              </a:spcAft>
              <a:defRPr sz="1200">
                <a:solidFill>
                  <a:schemeClr val="tx1"/>
                </a:solidFill>
                <a:latin typeface="Calibri" panose="020F0502020204030204" pitchFamily="34" charset="0"/>
              </a:defRPr>
            </a:lvl6pPr>
            <a:lvl7pPr marL="2859088" indent="-215900" eaLnBrk="0" fontAlgn="base" hangingPunct="0">
              <a:spcBef>
                <a:spcPct val="30000"/>
              </a:spcBef>
              <a:spcAft>
                <a:spcPct val="0"/>
              </a:spcAft>
              <a:defRPr sz="1200">
                <a:solidFill>
                  <a:schemeClr val="tx1"/>
                </a:solidFill>
                <a:latin typeface="Calibri" panose="020F0502020204030204" pitchFamily="34" charset="0"/>
              </a:defRPr>
            </a:lvl7pPr>
            <a:lvl8pPr marL="3316288" indent="-215900" eaLnBrk="0" fontAlgn="base" hangingPunct="0">
              <a:spcBef>
                <a:spcPct val="30000"/>
              </a:spcBef>
              <a:spcAft>
                <a:spcPct val="0"/>
              </a:spcAft>
              <a:defRPr sz="1200">
                <a:solidFill>
                  <a:schemeClr val="tx1"/>
                </a:solidFill>
                <a:latin typeface="Calibri" panose="020F0502020204030204" pitchFamily="34" charset="0"/>
              </a:defRPr>
            </a:lvl8pPr>
            <a:lvl9pPr marL="3773488" indent="-2159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EC0BB0D0-D3CB-4CCD-ACD4-E49FB133EC6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8766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84013" indent="-301543" eaLnBrk="0" hangingPunct="0">
              <a:spcBef>
                <a:spcPct val="30000"/>
              </a:spcBef>
              <a:defRPr sz="1200">
                <a:solidFill>
                  <a:schemeClr val="tx1"/>
                </a:solidFill>
                <a:latin typeface="Calibri" pitchFamily="34" charset="0"/>
              </a:defRPr>
            </a:lvl2pPr>
            <a:lvl3pPr marL="1207762" indent="-241235" eaLnBrk="0" hangingPunct="0">
              <a:spcBef>
                <a:spcPct val="30000"/>
              </a:spcBef>
              <a:defRPr sz="1200">
                <a:solidFill>
                  <a:schemeClr val="tx1"/>
                </a:solidFill>
                <a:latin typeface="Calibri" pitchFamily="34" charset="0"/>
              </a:defRPr>
            </a:lvl3pPr>
            <a:lvl4pPr marL="1690233" indent="-241235" eaLnBrk="0" hangingPunct="0">
              <a:spcBef>
                <a:spcPct val="30000"/>
              </a:spcBef>
              <a:defRPr sz="1200">
                <a:solidFill>
                  <a:schemeClr val="tx1"/>
                </a:solidFill>
                <a:latin typeface="Calibri" pitchFamily="34" charset="0"/>
              </a:defRPr>
            </a:lvl4pPr>
            <a:lvl5pPr marL="2174289" indent="-241235" eaLnBrk="0" hangingPunct="0">
              <a:spcBef>
                <a:spcPct val="30000"/>
              </a:spcBef>
              <a:defRPr sz="1200">
                <a:solidFill>
                  <a:schemeClr val="tx1"/>
                </a:solidFill>
                <a:latin typeface="Calibri" pitchFamily="34" charset="0"/>
              </a:defRPr>
            </a:lvl5pPr>
            <a:lvl6pPr marL="2631366" indent="-241235" eaLnBrk="0" fontAlgn="base" hangingPunct="0">
              <a:spcBef>
                <a:spcPct val="30000"/>
              </a:spcBef>
              <a:spcAft>
                <a:spcPct val="0"/>
              </a:spcAft>
              <a:defRPr sz="1200">
                <a:solidFill>
                  <a:schemeClr val="tx1"/>
                </a:solidFill>
                <a:latin typeface="Calibri" pitchFamily="34" charset="0"/>
              </a:defRPr>
            </a:lvl6pPr>
            <a:lvl7pPr marL="3088443" indent="-241235" eaLnBrk="0" fontAlgn="base" hangingPunct="0">
              <a:spcBef>
                <a:spcPct val="30000"/>
              </a:spcBef>
              <a:spcAft>
                <a:spcPct val="0"/>
              </a:spcAft>
              <a:defRPr sz="1200">
                <a:solidFill>
                  <a:schemeClr val="tx1"/>
                </a:solidFill>
                <a:latin typeface="Calibri" pitchFamily="34" charset="0"/>
              </a:defRPr>
            </a:lvl7pPr>
            <a:lvl8pPr marL="3545520" indent="-241235" eaLnBrk="0" fontAlgn="base" hangingPunct="0">
              <a:spcBef>
                <a:spcPct val="30000"/>
              </a:spcBef>
              <a:spcAft>
                <a:spcPct val="0"/>
              </a:spcAft>
              <a:defRPr sz="1200">
                <a:solidFill>
                  <a:schemeClr val="tx1"/>
                </a:solidFill>
                <a:latin typeface="Calibri" pitchFamily="34" charset="0"/>
              </a:defRPr>
            </a:lvl8pPr>
            <a:lvl9pPr marL="4002596" indent="-241235"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1D43F253-F25E-4FBA-87D9-3BCCEF63DE91}" type="slidenum">
              <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58</a:t>
            </a:fld>
            <a:endParaRPr kumimoji="0" lang="en-US" altLang="en-US" sz="13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9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cs typeface="Arial" pitchFamily="34" charset="0"/>
              </a:rPr>
              <a:t>* = dedicated NIH funding</a:t>
            </a:r>
          </a:p>
        </p:txBody>
      </p:sp>
    </p:spTree>
    <p:extLst>
      <p:ext uri="{BB962C8B-B14F-4D97-AF65-F5344CB8AC3E}">
        <p14:creationId xmlns:p14="http://schemas.microsoft.com/office/powerpoint/2010/main" val="742314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6A8B1F-D6E8-419A-8D65-4011B5D99A1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2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bwMode="auto">
          <a:xfrm>
            <a:off x="974725" y="4560888"/>
            <a:ext cx="5365750" cy="431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6111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5231" indent="-302012">
              <a:defRPr>
                <a:solidFill>
                  <a:schemeClr val="tx1"/>
                </a:solidFill>
                <a:latin typeface="Arial" charset="0"/>
              </a:defRPr>
            </a:lvl2pPr>
            <a:lvl3pPr marL="1208048" indent="-241610">
              <a:defRPr>
                <a:solidFill>
                  <a:schemeClr val="tx1"/>
                </a:solidFill>
                <a:latin typeface="Arial" charset="0"/>
              </a:defRPr>
            </a:lvl3pPr>
            <a:lvl4pPr marL="1691266" indent="-241610">
              <a:defRPr>
                <a:solidFill>
                  <a:schemeClr val="tx1"/>
                </a:solidFill>
                <a:latin typeface="Arial" charset="0"/>
              </a:defRPr>
            </a:lvl4pPr>
            <a:lvl5pPr marL="2174486" indent="-241610">
              <a:defRPr>
                <a:solidFill>
                  <a:schemeClr val="tx1"/>
                </a:solidFill>
                <a:latin typeface="Arial" charset="0"/>
              </a:defRPr>
            </a:lvl5pPr>
            <a:lvl6pPr marL="2657704" indent="-241610" eaLnBrk="0" fontAlgn="base" hangingPunct="0">
              <a:spcBef>
                <a:spcPct val="0"/>
              </a:spcBef>
              <a:spcAft>
                <a:spcPct val="0"/>
              </a:spcAft>
              <a:defRPr>
                <a:solidFill>
                  <a:schemeClr val="tx1"/>
                </a:solidFill>
                <a:latin typeface="Arial" charset="0"/>
              </a:defRPr>
            </a:lvl6pPr>
            <a:lvl7pPr marL="3140923" indent="-241610" eaLnBrk="0" fontAlgn="base" hangingPunct="0">
              <a:spcBef>
                <a:spcPct val="0"/>
              </a:spcBef>
              <a:spcAft>
                <a:spcPct val="0"/>
              </a:spcAft>
              <a:defRPr>
                <a:solidFill>
                  <a:schemeClr val="tx1"/>
                </a:solidFill>
                <a:latin typeface="Arial" charset="0"/>
              </a:defRPr>
            </a:lvl7pPr>
            <a:lvl8pPr marL="3624142" indent="-241610" eaLnBrk="0" fontAlgn="base" hangingPunct="0">
              <a:spcBef>
                <a:spcPct val="0"/>
              </a:spcBef>
              <a:spcAft>
                <a:spcPct val="0"/>
              </a:spcAft>
              <a:defRPr>
                <a:solidFill>
                  <a:schemeClr val="tx1"/>
                </a:solidFill>
                <a:latin typeface="Arial" charset="0"/>
              </a:defRPr>
            </a:lvl8pPr>
            <a:lvl9pPr marL="4107361" indent="-24161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B86B3B-AD16-4CAD-A7CE-70779AF464CC}"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53063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15E674-CA31-494E-8EAC-E284C3B665B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58923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hlinkClick r:id="rId3"/>
              </a:rPr>
              <a:t>http://www.novaspivack.com/technology/how-hisiri-works-interview-with-tom-gruber-cto-of-siri</a:t>
            </a:r>
            <a:endParaRPr lang="en-US" altLang="en-US"/>
          </a:p>
        </p:txBody>
      </p:sp>
      <p:sp>
        <p:nvSpPr>
          <p:cNvPr id="141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424AA-D29A-40A5-814A-4FB8093391FF}" type="slidenum">
              <a:rPr kumimoji="0" lang="en-US" altLang="en-US"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4469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615E674-CA31-494E-8EAC-E284C3B665B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981953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en-US" sz="1200" dirty="0"/>
              <a:t>see http://ontology.buffalo.edu/eco/Ecological_Psychology.pdf</a:t>
            </a:r>
          </a:p>
          <a:p>
            <a:endParaRPr lang="en-US" dirty="0"/>
          </a:p>
        </p:txBody>
      </p:sp>
      <p:sp>
        <p:nvSpPr>
          <p:cNvPr id="4" name="Slide Number Placeholder 3"/>
          <p:cNvSpPr>
            <a:spLocks noGrp="1"/>
          </p:cNvSpPr>
          <p:nvPr>
            <p:ph type="sldNum" sz="quarter" idx="10"/>
          </p:nvPr>
        </p:nvSpPr>
        <p:spPr/>
        <p:txBody>
          <a:bodyPr/>
          <a:lstStyle/>
          <a:p>
            <a:fld id="{71430D02-6072-4064-82DC-C92E6DBD75FF}" type="slidenum">
              <a:rPr lang="en-US" smtClean="0"/>
              <a:t>71</a:t>
            </a:fld>
            <a:endParaRPr lang="en-US"/>
          </a:p>
        </p:txBody>
      </p:sp>
    </p:spTree>
    <p:extLst>
      <p:ext uri="{BB962C8B-B14F-4D97-AF65-F5344CB8AC3E}">
        <p14:creationId xmlns:p14="http://schemas.microsoft.com/office/powerpoint/2010/main" val="2551429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A6F9572-C9C0-402B-AB84-FB3E82C10596}"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1788656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655429-1BDE-4CB8-A850-139117629EC2}" type="slidenum">
              <a:rPr kumimoji="0" lang="en-US"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p>
        </p:txBody>
      </p:sp>
    </p:spTree>
    <p:extLst>
      <p:ext uri="{BB962C8B-B14F-4D97-AF65-F5344CB8AC3E}">
        <p14:creationId xmlns:p14="http://schemas.microsoft.com/office/powerpoint/2010/main" val="3450322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A80CB9-B5F6-4A9C-9C1B-181333A06D7D}"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79807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FF018E-FD27-429E-8981-B32501E30B94}"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10430517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8171516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5330484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3252830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428446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http://en.wikipedia.org/wiki/Constitution#mediaviewer/File:Aristotle%27s_consitutions_diagram.png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3653E-E475-4A15-8651-52CD1C80AAF1}"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067094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33053034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D2989B-7DE7-41B7-83AA-9324D065A21F}"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Tree>
    <p:extLst>
      <p:ext uri="{BB962C8B-B14F-4D97-AF65-F5344CB8AC3E}">
        <p14:creationId xmlns:p14="http://schemas.microsoft.com/office/powerpoint/2010/main" val="216217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7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4"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6073215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7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4"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222855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709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7094"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95639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5231" indent="-302012">
              <a:defRPr>
                <a:solidFill>
                  <a:schemeClr val="tx1"/>
                </a:solidFill>
                <a:latin typeface="Arial" charset="0"/>
              </a:defRPr>
            </a:lvl2pPr>
            <a:lvl3pPr marL="1208048" indent="-241610">
              <a:defRPr>
                <a:solidFill>
                  <a:schemeClr val="tx1"/>
                </a:solidFill>
                <a:latin typeface="Arial" charset="0"/>
              </a:defRPr>
            </a:lvl3pPr>
            <a:lvl4pPr marL="1691266" indent="-241610">
              <a:defRPr>
                <a:solidFill>
                  <a:schemeClr val="tx1"/>
                </a:solidFill>
                <a:latin typeface="Arial" charset="0"/>
              </a:defRPr>
            </a:lvl4pPr>
            <a:lvl5pPr marL="2174486" indent="-241610">
              <a:defRPr>
                <a:solidFill>
                  <a:schemeClr val="tx1"/>
                </a:solidFill>
                <a:latin typeface="Arial" charset="0"/>
              </a:defRPr>
            </a:lvl5pPr>
            <a:lvl6pPr marL="2657704" indent="-241610" eaLnBrk="0" fontAlgn="base" hangingPunct="0">
              <a:spcBef>
                <a:spcPct val="0"/>
              </a:spcBef>
              <a:spcAft>
                <a:spcPct val="0"/>
              </a:spcAft>
              <a:defRPr>
                <a:solidFill>
                  <a:schemeClr val="tx1"/>
                </a:solidFill>
                <a:latin typeface="Arial" charset="0"/>
              </a:defRPr>
            </a:lvl6pPr>
            <a:lvl7pPr marL="3140923" indent="-241610" eaLnBrk="0" fontAlgn="base" hangingPunct="0">
              <a:spcBef>
                <a:spcPct val="0"/>
              </a:spcBef>
              <a:spcAft>
                <a:spcPct val="0"/>
              </a:spcAft>
              <a:defRPr>
                <a:solidFill>
                  <a:schemeClr val="tx1"/>
                </a:solidFill>
                <a:latin typeface="Arial" charset="0"/>
              </a:defRPr>
            </a:lvl7pPr>
            <a:lvl8pPr marL="3624142" indent="-241610" eaLnBrk="0" fontAlgn="base" hangingPunct="0">
              <a:spcBef>
                <a:spcPct val="0"/>
              </a:spcBef>
              <a:spcAft>
                <a:spcPct val="0"/>
              </a:spcAft>
              <a:defRPr>
                <a:solidFill>
                  <a:schemeClr val="tx1"/>
                </a:solidFill>
                <a:latin typeface="Arial" charset="0"/>
              </a:defRPr>
            </a:lvl8pPr>
            <a:lvl9pPr marL="4107361" indent="-24161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B86B3B-AD16-4CAD-A7CE-70779AF464CC}"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823487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85231" indent="-302012">
              <a:defRPr>
                <a:solidFill>
                  <a:schemeClr val="tx1"/>
                </a:solidFill>
                <a:latin typeface="Arial" charset="0"/>
              </a:defRPr>
            </a:lvl2pPr>
            <a:lvl3pPr marL="1208048" indent="-241610">
              <a:defRPr>
                <a:solidFill>
                  <a:schemeClr val="tx1"/>
                </a:solidFill>
                <a:latin typeface="Arial" charset="0"/>
              </a:defRPr>
            </a:lvl3pPr>
            <a:lvl4pPr marL="1691266" indent="-241610">
              <a:defRPr>
                <a:solidFill>
                  <a:schemeClr val="tx1"/>
                </a:solidFill>
                <a:latin typeface="Arial" charset="0"/>
              </a:defRPr>
            </a:lvl4pPr>
            <a:lvl5pPr marL="2174486" indent="-241610">
              <a:defRPr>
                <a:solidFill>
                  <a:schemeClr val="tx1"/>
                </a:solidFill>
                <a:latin typeface="Arial" charset="0"/>
              </a:defRPr>
            </a:lvl5pPr>
            <a:lvl6pPr marL="2657704" indent="-241610" eaLnBrk="0" fontAlgn="base" hangingPunct="0">
              <a:spcBef>
                <a:spcPct val="0"/>
              </a:spcBef>
              <a:spcAft>
                <a:spcPct val="0"/>
              </a:spcAft>
              <a:defRPr>
                <a:solidFill>
                  <a:schemeClr val="tx1"/>
                </a:solidFill>
                <a:latin typeface="Arial" charset="0"/>
              </a:defRPr>
            </a:lvl6pPr>
            <a:lvl7pPr marL="3140923" indent="-241610" eaLnBrk="0" fontAlgn="base" hangingPunct="0">
              <a:spcBef>
                <a:spcPct val="0"/>
              </a:spcBef>
              <a:spcAft>
                <a:spcPct val="0"/>
              </a:spcAft>
              <a:defRPr>
                <a:solidFill>
                  <a:schemeClr val="tx1"/>
                </a:solidFill>
                <a:latin typeface="Arial" charset="0"/>
              </a:defRPr>
            </a:lvl7pPr>
            <a:lvl8pPr marL="3624142" indent="-241610" eaLnBrk="0" fontAlgn="base" hangingPunct="0">
              <a:spcBef>
                <a:spcPct val="0"/>
              </a:spcBef>
              <a:spcAft>
                <a:spcPct val="0"/>
              </a:spcAft>
              <a:defRPr>
                <a:solidFill>
                  <a:schemeClr val="tx1"/>
                </a:solidFill>
                <a:latin typeface="Arial" charset="0"/>
              </a:defRPr>
            </a:lvl8pPr>
            <a:lvl9pPr marL="4107361" indent="-24161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B86B3B-AD16-4CAD-A7CE-70779AF464CC}" type="slidenum">
              <a:rPr kumimoji="0" lang="en-US" alt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135894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4700">
                <a:solidFill>
                  <a:schemeClr val="tx1"/>
                </a:solidFill>
                <a:latin typeface="Calibri" pitchFamily="34" charset="0"/>
              </a:defRPr>
            </a:lvl1pPr>
            <a:lvl2pPr marL="2929303" indent="-1126655" eaLnBrk="0" hangingPunct="0">
              <a:spcBef>
                <a:spcPct val="30000"/>
              </a:spcBef>
              <a:defRPr sz="4700">
                <a:solidFill>
                  <a:schemeClr val="tx1"/>
                </a:solidFill>
                <a:latin typeface="Calibri" pitchFamily="34" charset="0"/>
              </a:defRPr>
            </a:lvl2pPr>
            <a:lvl3pPr marL="4506620" indent="-901324" eaLnBrk="0" hangingPunct="0">
              <a:spcBef>
                <a:spcPct val="30000"/>
              </a:spcBef>
              <a:defRPr sz="4700">
                <a:solidFill>
                  <a:schemeClr val="tx1"/>
                </a:solidFill>
                <a:latin typeface="Calibri" pitchFamily="34" charset="0"/>
              </a:defRPr>
            </a:lvl3pPr>
            <a:lvl4pPr marL="6309269" indent="-901324" eaLnBrk="0" hangingPunct="0">
              <a:spcBef>
                <a:spcPct val="30000"/>
              </a:spcBef>
              <a:defRPr sz="4700">
                <a:solidFill>
                  <a:schemeClr val="tx1"/>
                </a:solidFill>
                <a:latin typeface="Calibri" pitchFamily="34" charset="0"/>
              </a:defRPr>
            </a:lvl4pPr>
            <a:lvl5pPr marL="8111917" indent="-901324" eaLnBrk="0" hangingPunct="0">
              <a:spcBef>
                <a:spcPct val="30000"/>
              </a:spcBef>
              <a:defRPr sz="4700">
                <a:solidFill>
                  <a:schemeClr val="tx1"/>
                </a:solidFill>
                <a:latin typeface="Calibri" pitchFamily="34" charset="0"/>
              </a:defRPr>
            </a:lvl5pPr>
            <a:lvl6pPr marL="9914565" indent="-901324" eaLnBrk="0" fontAlgn="base" hangingPunct="0">
              <a:spcBef>
                <a:spcPct val="30000"/>
              </a:spcBef>
              <a:spcAft>
                <a:spcPct val="0"/>
              </a:spcAft>
              <a:defRPr sz="4700">
                <a:solidFill>
                  <a:schemeClr val="tx1"/>
                </a:solidFill>
                <a:latin typeface="Calibri" pitchFamily="34" charset="0"/>
              </a:defRPr>
            </a:lvl6pPr>
            <a:lvl7pPr marL="11717213" indent="-901324" eaLnBrk="0" fontAlgn="base" hangingPunct="0">
              <a:spcBef>
                <a:spcPct val="30000"/>
              </a:spcBef>
              <a:spcAft>
                <a:spcPct val="0"/>
              </a:spcAft>
              <a:defRPr sz="4700">
                <a:solidFill>
                  <a:schemeClr val="tx1"/>
                </a:solidFill>
                <a:latin typeface="Calibri" pitchFamily="34" charset="0"/>
              </a:defRPr>
            </a:lvl7pPr>
            <a:lvl8pPr marL="13519861" indent="-901324" eaLnBrk="0" fontAlgn="base" hangingPunct="0">
              <a:spcBef>
                <a:spcPct val="30000"/>
              </a:spcBef>
              <a:spcAft>
                <a:spcPct val="0"/>
              </a:spcAft>
              <a:defRPr sz="4700">
                <a:solidFill>
                  <a:schemeClr val="tx1"/>
                </a:solidFill>
                <a:latin typeface="Calibri" pitchFamily="34" charset="0"/>
              </a:defRPr>
            </a:lvl8pPr>
            <a:lvl9pPr marL="15322509" indent="-901324" eaLnBrk="0" fontAlgn="base" hangingPunct="0">
              <a:spcBef>
                <a:spcPct val="30000"/>
              </a:spcBef>
              <a:spcAft>
                <a:spcPct val="0"/>
              </a:spcAft>
              <a:defRPr sz="47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253A8606-981F-4FF1-976B-325986C07AE0}" type="slidenum">
              <a:rPr kumimoji="0" lang="en-US" altLang="en-US" sz="47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111</a:t>
            </a:fld>
            <a:endParaRPr kumimoji="0" lang="en-US" altLang="en-US" sz="47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32829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53392A3-A207-4CA1-9E67-AD18E4427792}"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cs typeface="Arial" charset="0"/>
              </a:rPr>
              <a:t>* = dedicated NIH funding</a:t>
            </a:r>
          </a:p>
        </p:txBody>
      </p:sp>
    </p:spTree>
    <p:extLst>
      <p:ext uri="{BB962C8B-B14F-4D97-AF65-F5344CB8AC3E}">
        <p14:creationId xmlns:p14="http://schemas.microsoft.com/office/powerpoint/2010/main" val="19913977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http://www.tinker.af.mil/shared/media/document/AFD-140606-042.pdf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7F2-F37D-47C1-A155-D7159C4573D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783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C1B4D-7C37-47D3-B879-05A530D11A01}" type="slidenum">
              <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a:latin typeface="Times New Roman" pitchFamily="18" charset="0"/>
              </a:rPr>
              <a:t>Porphyry‘s Tree Ca. 1514</a:t>
            </a:r>
            <a:endParaRPr lang="en-US" altLang="en-US">
              <a:latin typeface="Times New Roman" pitchFamily="18" charset="0"/>
            </a:endParaRPr>
          </a:p>
        </p:txBody>
      </p:sp>
    </p:spTree>
    <p:extLst>
      <p:ext uri="{BB962C8B-B14F-4D97-AF65-F5344CB8AC3E}">
        <p14:creationId xmlns:p14="http://schemas.microsoft.com/office/powerpoint/2010/main" val="26918753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D8022-D373-45B7-A711-A72137A0B4BF}"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75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D8022-D373-45B7-A711-A72137A0B4BF}"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573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D8022-D373-45B7-A711-A72137A0B4BF}"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7550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D8022-D373-45B7-A711-A72137A0B4BF}"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765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D8022-D373-45B7-A711-A72137A0B4BF}" type="slidenum">
              <a:rPr kumimoji="0" lang="en-GB"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GB"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59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marL="0" marR="0" lvl="0" indent="0" algn="r" defTabSz="875904" rtl="0" eaLnBrk="1" fontAlgn="auto" latinLnBrk="0" hangingPunct="1">
              <a:lnSpc>
                <a:spcPct val="100000"/>
              </a:lnSpc>
              <a:spcBef>
                <a:spcPts val="0"/>
              </a:spcBef>
              <a:spcAft>
                <a:spcPts val="0"/>
              </a:spcAft>
              <a:buClrTx/>
              <a:buSzTx/>
              <a:buFontTx/>
              <a:buNone/>
              <a:tabLst/>
              <a:defRPr/>
            </a:pPr>
            <a:fld id="{1641BAB3-2576-44B1-9FA4-0611E07AB75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5904" rtl="0" eaLnBrk="1" fontAlgn="auto" latinLnBrk="0" hangingPunct="1">
                <a:lnSpc>
                  <a:spcPct val="100000"/>
                </a:lnSpc>
                <a:spcBef>
                  <a:spcPts val="0"/>
                </a:spcBef>
                <a:spcAft>
                  <a:spcPts val="0"/>
                </a:spcAft>
                <a:buClrTx/>
                <a:buSzTx/>
                <a:buFontTx/>
                <a:buNone/>
                <a:tabLst/>
                <a:defRPr/>
              </a:pPr>
              <a:t>153</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25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875904" rtl="0" eaLnBrk="1" fontAlgn="auto" latinLnBrk="0" hangingPunct="1">
              <a:lnSpc>
                <a:spcPct val="100000"/>
              </a:lnSpc>
              <a:spcBef>
                <a:spcPts val="0"/>
              </a:spcBef>
              <a:spcAft>
                <a:spcPts val="0"/>
              </a:spcAft>
              <a:buClrTx/>
              <a:buSzTx/>
              <a:buFontTx/>
              <a:buNone/>
              <a:tabLst/>
              <a:defRPr/>
            </a:pPr>
            <a:fld id="{1641BAB3-2576-44B1-9FA4-0611E07AB755}" type="slidenum">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75904" rtl="0" eaLnBrk="1" fontAlgn="auto" latinLnBrk="0" hangingPunct="1">
                <a:lnSpc>
                  <a:spcPct val="100000"/>
                </a:lnSpc>
                <a:spcBef>
                  <a:spcPts val="0"/>
                </a:spcBef>
                <a:spcAft>
                  <a:spcPts val="0"/>
                </a:spcAft>
                <a:buClrTx/>
                <a:buSzTx/>
                <a:buFontTx/>
                <a:buNone/>
                <a:tabLst/>
                <a:defRPr/>
              </a:pPr>
              <a:t>160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4959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430D02-6072-4064-82DC-C92E6DBD75FF}" type="slidenum">
              <a:rPr lang="en-US" smtClean="0"/>
              <a:t>164</a:t>
            </a:fld>
            <a:endParaRPr lang="en-US"/>
          </a:p>
        </p:txBody>
      </p:sp>
    </p:spTree>
    <p:extLst>
      <p:ext uri="{BB962C8B-B14F-4D97-AF65-F5344CB8AC3E}">
        <p14:creationId xmlns:p14="http://schemas.microsoft.com/office/powerpoint/2010/main" val="2330864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anose="020B0604020202020204" pitchFamily="34" charset="0"/>
            </a:endParaRPr>
          </a:p>
        </p:txBody>
      </p:sp>
      <p:sp>
        <p:nvSpPr>
          <p:cNvPr id="183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313E28-0F97-4F7A-B579-F9D54C07769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9396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E1CDF-032C-48C9-B05F-45433DBC849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0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cs typeface="Arial" panose="020B0604020202020204" pitchFamily="34" charset="0"/>
              </a:rPr>
              <a:t>* = dedicated NIH funding</a:t>
            </a:r>
          </a:p>
        </p:txBody>
      </p:sp>
    </p:spTree>
    <p:extLst>
      <p:ext uri="{BB962C8B-B14F-4D97-AF65-F5344CB8AC3E}">
        <p14:creationId xmlns:p14="http://schemas.microsoft.com/office/powerpoint/2010/main" val="3550422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http://users.bestweb.net/~sowa/ontology/ontoshar.htm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DC2633-5C5E-4A69-A9A4-5ACCE592497C}"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2810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http://www.tinker.af.mil/shared/media/document/AFD-140606-042.pdf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F17F2-F37D-47C1-A155-D7159C4573D3}"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7199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a:p>
          <a:p>
            <a:r>
              <a:rPr lang="en-US" sz="1200"/>
              <a:t>https://www.w3.org/2005/Incubator/ssn/wiki/Foundational_Layer</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18967-4AAB-4E07-B083-017E455569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849992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https://www.w3.org/2005/Incubator/ssn/ssnx/ssn#Observation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18967-4AAB-4E07-B083-017E455569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776561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https://www.w3.org/2005/Incubator/ssn/ssnx/ssn#Observation</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118967-4AAB-4E07-B083-017E455569E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381152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7AAA22-8E46-4ED6-9E60-8EBE782B24F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8814372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40FBD0-7C3E-4717-AE52-ABFB3C15C63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69919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hlinkClick r:id="rId3"/>
              </a:rPr>
              <a:t>http://www.vialattea.net/esperti/php/risposta.php?num=1908</a:t>
            </a:r>
            <a:endParaRPr lang="en-US" altLang="en-US"/>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893627-8BC1-463C-A71A-66C068326742}"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9595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https://scs.senecac.on.ca/~oop244/pages/content/inher.html</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DC2633-5C5E-4A69-A9A4-5ACCE592497C}" type="slidenum">
              <a:rPr kumimoji="0" lang="en-US" altLang="en-US"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3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2616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Shape 2169"/>
          <p:cNvSpPr txBox="1">
            <a:spLocks noGrp="1"/>
          </p:cNvSpPr>
          <p:nvPr>
            <p:ph type="body" idx="1"/>
          </p:nvPr>
        </p:nvSpPr>
        <p:spPr>
          <a:xfrm>
            <a:off x="731837" y="4560887"/>
            <a:ext cx="5851525" cy="4319587"/>
          </a:xfrm>
          <a:prstGeom prst="rect">
            <a:avLst/>
          </a:prstGeom>
        </p:spPr>
        <p:txBody>
          <a:bodyPr lIns="91425" tIns="91425" rIns="91425" bIns="91425" anchor="t" anchorCtr="0">
            <a:noAutofit/>
          </a:bodyPr>
          <a:lstStyle/>
          <a:p>
            <a:pPr lvl="0">
              <a:spcBef>
                <a:spcPts val="0"/>
              </a:spcBef>
              <a:buNone/>
            </a:pPr>
            <a:endParaRPr/>
          </a:p>
        </p:txBody>
      </p:sp>
      <p:sp>
        <p:nvSpPr>
          <p:cNvPr id="2170" name="Shape 217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1159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8"/>
        <p:cNvGrpSpPr/>
        <p:nvPr/>
      </p:nvGrpSpPr>
      <p:grpSpPr>
        <a:xfrm>
          <a:off x="0" y="0"/>
          <a:ext cx="0" cy="0"/>
          <a:chOff x="0" y="0"/>
          <a:chExt cx="0" cy="0"/>
        </a:xfrm>
      </p:grpSpPr>
      <p:sp>
        <p:nvSpPr>
          <p:cNvPr id="2169" name="Shape 2169"/>
          <p:cNvSpPr txBox="1">
            <a:spLocks noGrp="1"/>
          </p:cNvSpPr>
          <p:nvPr>
            <p:ph type="body" idx="1"/>
          </p:nvPr>
        </p:nvSpPr>
        <p:spPr>
          <a:xfrm>
            <a:off x="731837" y="4560887"/>
            <a:ext cx="5851525" cy="4319587"/>
          </a:xfrm>
          <a:prstGeom prst="rect">
            <a:avLst/>
          </a:prstGeom>
        </p:spPr>
        <p:txBody>
          <a:bodyPr lIns="91425" tIns="91425" rIns="91425" bIns="91425" anchor="t" anchorCtr="0">
            <a:noAutofit/>
          </a:bodyPr>
          <a:lstStyle/>
          <a:p>
            <a:pPr lvl="0">
              <a:spcBef>
                <a:spcPts val="0"/>
              </a:spcBef>
              <a:buNone/>
            </a:pPr>
            <a:endParaRPr/>
          </a:p>
        </p:txBody>
      </p:sp>
      <p:sp>
        <p:nvSpPr>
          <p:cNvPr id="2170" name="Shape 217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3537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9.xml"/><Relationship Id="rId4" Type="http://schemas.openxmlformats.org/officeDocument/2006/relationships/image" Target="../media/image3.emf"/></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9.xml"/><Relationship Id="rId5" Type="http://schemas.openxmlformats.org/officeDocument/2006/relationships/image" Target="../media/image1.jpeg"/><Relationship Id="rId4" Type="http://schemas.openxmlformats.org/officeDocument/2006/relationships/image" Target="../media/image3.emf"/></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emf"/></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jpeg"/><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hyperlink" Target="http://www.army.mil/ciog6/" TargetMode="External"/><Relationship Id="rId1" Type="http://schemas.openxmlformats.org/officeDocument/2006/relationships/slideMaster" Target="../slideMasters/slideMaster7.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hyperlink" Target="http://www.sec.army.mil/secweb/" TargetMode="Externa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BB0056B-5D04-4CA4-9039-30E67861E6E1}"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1680141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B06341-3368-4643-9806-DE2EC43374E0}"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12907361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36799" y="274639"/>
            <a:ext cx="78232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209" indent="0">
              <a:buNone/>
              <a:defRPr sz="2000" b="1"/>
            </a:lvl2pPr>
            <a:lvl3pPr marL="914417" indent="0">
              <a:buNone/>
              <a:defRPr sz="1800" b="1"/>
            </a:lvl3pPr>
            <a:lvl4pPr marL="1371626" indent="0">
              <a:buNone/>
              <a:defRPr sz="1600" b="1"/>
            </a:lvl4pPr>
            <a:lvl5pPr marL="1828835" indent="0">
              <a:buNone/>
              <a:defRPr sz="1600" b="1"/>
            </a:lvl5pPr>
            <a:lvl6pPr marL="2286044" indent="0">
              <a:buNone/>
              <a:defRPr sz="1600" b="1"/>
            </a:lvl6pPr>
            <a:lvl7pPr marL="2743252" indent="0">
              <a:buNone/>
              <a:defRPr sz="1600" b="1"/>
            </a:lvl7pPr>
            <a:lvl8pPr marL="3200461" indent="0">
              <a:buNone/>
              <a:defRPr sz="1600" b="1"/>
            </a:lvl8pPr>
            <a:lvl9pPr marL="365766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4"/>
            <a:ext cx="5389033" cy="639762"/>
          </a:xfrm>
        </p:spPr>
        <p:txBody>
          <a:bodyPr anchor="b"/>
          <a:lstStyle>
            <a:lvl1pPr marL="0" indent="0">
              <a:buNone/>
              <a:defRPr sz="2400" b="1"/>
            </a:lvl1pPr>
            <a:lvl2pPr marL="457209" indent="0">
              <a:buNone/>
              <a:defRPr sz="2000" b="1"/>
            </a:lvl2pPr>
            <a:lvl3pPr marL="914417" indent="0">
              <a:buNone/>
              <a:defRPr sz="1800" b="1"/>
            </a:lvl3pPr>
            <a:lvl4pPr marL="1371626" indent="0">
              <a:buNone/>
              <a:defRPr sz="1600" b="1"/>
            </a:lvl4pPr>
            <a:lvl5pPr marL="1828835" indent="0">
              <a:buNone/>
              <a:defRPr sz="1600" b="1"/>
            </a:lvl5pPr>
            <a:lvl6pPr marL="2286044" indent="0">
              <a:buNone/>
              <a:defRPr sz="1600" b="1"/>
            </a:lvl6pPr>
            <a:lvl7pPr marL="2743252" indent="0">
              <a:buNone/>
              <a:defRPr sz="1600" b="1"/>
            </a:lvl7pPr>
            <a:lvl8pPr marL="3200461" indent="0">
              <a:buNone/>
              <a:defRPr sz="1600" b="1"/>
            </a:lvl8pPr>
            <a:lvl9pPr marL="36576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6B1BBCD0-C2F7-4002-847E-F7011E41BE44}"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8132512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319CE749-6214-430C-873F-8ABB88F761D6}" type="slidenum">
              <a:rPr lang="en-US" altLang="en-US" smtClean="0"/>
              <a:pPr>
                <a:defRPr/>
              </a:pPr>
              <a:t>‹#›</a:t>
            </a:fld>
            <a:endParaRPr lang="en-US" altLang="en-US" dirty="0">
              <a:solidFill>
                <a:srgbClr val="808080"/>
              </a:solidFill>
            </a:endParaRPr>
          </a:p>
        </p:txBody>
      </p:sp>
    </p:spTree>
    <p:extLst>
      <p:ext uri="{BB962C8B-B14F-4D97-AF65-F5344CB8AC3E}">
        <p14:creationId xmlns:p14="http://schemas.microsoft.com/office/powerpoint/2010/main" val="24963277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1973C5A0-F779-4248-AD55-B8BE27A0DB06}"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9723495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8401" y="0"/>
            <a:ext cx="5892800"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876800" y="1435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209" indent="0">
              <a:buNone/>
              <a:defRPr sz="1200"/>
            </a:lvl2pPr>
            <a:lvl3pPr marL="914417" indent="0">
              <a:buNone/>
              <a:defRPr sz="1000"/>
            </a:lvl3pPr>
            <a:lvl4pPr marL="1371626" indent="0">
              <a:buNone/>
              <a:defRPr sz="900"/>
            </a:lvl4pPr>
            <a:lvl5pPr marL="1828835" indent="0">
              <a:buNone/>
              <a:defRPr sz="900"/>
            </a:lvl5pPr>
            <a:lvl6pPr marL="2286044" indent="0">
              <a:buNone/>
              <a:defRPr sz="900"/>
            </a:lvl6pPr>
            <a:lvl7pPr marL="2743252" indent="0">
              <a:buNone/>
              <a:defRPr sz="900"/>
            </a:lvl7pPr>
            <a:lvl8pPr marL="3200461" indent="0">
              <a:buNone/>
              <a:defRPr sz="900"/>
            </a:lvl8pPr>
            <a:lvl9pPr marL="365766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65C358C3-F3C5-4023-82DD-06622409F24E}"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9275209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1905000"/>
            <a:ext cx="7315200" cy="2822575"/>
          </a:xfrm>
        </p:spPr>
        <p:txBody>
          <a:bodyPr/>
          <a:lstStyle>
            <a:lvl1pPr marL="0" indent="0">
              <a:buNone/>
              <a:defRPr sz="3200"/>
            </a:lvl1pPr>
            <a:lvl2pPr marL="457209" indent="0">
              <a:buNone/>
              <a:defRPr sz="2800"/>
            </a:lvl2pPr>
            <a:lvl3pPr marL="914417" indent="0">
              <a:buNone/>
              <a:defRPr sz="2400"/>
            </a:lvl3pPr>
            <a:lvl4pPr marL="1371626" indent="0">
              <a:buNone/>
              <a:defRPr sz="2000"/>
            </a:lvl4pPr>
            <a:lvl5pPr marL="1828835" indent="0">
              <a:buNone/>
              <a:defRPr sz="2000"/>
            </a:lvl5pPr>
            <a:lvl6pPr marL="2286044" indent="0">
              <a:buNone/>
              <a:defRPr sz="2000"/>
            </a:lvl6pPr>
            <a:lvl7pPr marL="2743252" indent="0">
              <a:buNone/>
              <a:defRPr sz="2000"/>
            </a:lvl7pPr>
            <a:lvl8pPr marL="3200461" indent="0">
              <a:buNone/>
              <a:defRPr sz="2000"/>
            </a:lvl8pPr>
            <a:lvl9pPr marL="365766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9" indent="0">
              <a:buNone/>
              <a:defRPr sz="1200"/>
            </a:lvl2pPr>
            <a:lvl3pPr marL="914417" indent="0">
              <a:buNone/>
              <a:defRPr sz="1000"/>
            </a:lvl3pPr>
            <a:lvl4pPr marL="1371626" indent="0">
              <a:buNone/>
              <a:defRPr sz="900"/>
            </a:lvl4pPr>
            <a:lvl5pPr marL="1828835" indent="0">
              <a:buNone/>
              <a:defRPr sz="900"/>
            </a:lvl5pPr>
            <a:lvl6pPr marL="2286044" indent="0">
              <a:buNone/>
              <a:defRPr sz="900"/>
            </a:lvl6pPr>
            <a:lvl7pPr marL="2743252" indent="0">
              <a:buNone/>
              <a:defRPr sz="900"/>
            </a:lvl7pPr>
            <a:lvl8pPr marL="3200461" indent="0">
              <a:buNone/>
              <a:defRPr sz="900"/>
            </a:lvl8pPr>
            <a:lvl9pPr marL="3657669"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E8FADAA5-21EF-4476-B26B-EDA4840AE60F}" type="slidenum">
              <a:rPr lang="en-US" altLang="en-US"/>
              <a:pPr>
                <a:defRPr/>
              </a:pPr>
              <a:t>‹#›</a:t>
            </a:fld>
            <a:endParaRPr lang="en-US" altLang="en-US">
              <a:solidFill>
                <a:srgbClr val="808080"/>
              </a:solidFill>
            </a:endParaRPr>
          </a:p>
        </p:txBody>
      </p:sp>
    </p:spTree>
    <p:extLst>
      <p:ext uri="{BB962C8B-B14F-4D97-AF65-F5344CB8AC3E}">
        <p14:creationId xmlns:p14="http://schemas.microsoft.com/office/powerpoint/2010/main" val="39409100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1" y="3840480"/>
            <a:ext cx="853439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099573" y="6377940"/>
            <a:ext cx="6510485" cy="153440"/>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3E152BE-D732-4695-964F-7E104A2D5D07}" type="datetime1">
              <a:rPr lang="en-US" smtClean="0"/>
              <a:t>1/12/2021</a:t>
            </a:fld>
            <a:endParaRPr lang="en-US"/>
          </a:p>
        </p:txBody>
      </p:sp>
      <p:sp>
        <p:nvSpPr>
          <p:cNvPr id="6" name="Holder 6"/>
          <p:cNvSpPr>
            <a:spLocks noGrp="1"/>
          </p:cNvSpPr>
          <p:nvPr>
            <p:ph type="sldNum" sz="quarter" idx="7"/>
          </p:nvPr>
        </p:nvSpPr>
        <p:spPr>
          <a:xfrm>
            <a:off x="8778240" y="6377940"/>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26803655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2099573" y="6377940"/>
            <a:ext cx="6510485" cy="153440"/>
          </a:xfr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D319694-51DD-42C7-88C7-09B385252583}" type="datetime1">
              <a:rPr lang="en-US" smtClean="0"/>
              <a:t>1/12/2021</a:t>
            </a:fld>
            <a:endParaRPr lang="en-US"/>
          </a:p>
        </p:txBody>
      </p:sp>
      <p:sp>
        <p:nvSpPr>
          <p:cNvPr id="6" name="Holder 6"/>
          <p:cNvSpPr>
            <a:spLocks noGrp="1"/>
          </p:cNvSpPr>
          <p:nvPr>
            <p:ph type="sldNum" sz="quarter" idx="7"/>
          </p:nvPr>
        </p:nvSpPr>
        <p:spPr>
          <a:xfrm>
            <a:off x="8778240" y="6377940"/>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899879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09601"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2099573" y="6377940"/>
            <a:ext cx="6510485" cy="153440"/>
          </a:xfr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E2EC7B4A-4B94-48AA-94BF-7C0379267CED}" type="datetime1">
              <a:rPr lang="en-US" smtClean="0"/>
              <a:t>1/12/2021</a:t>
            </a:fld>
            <a:endParaRPr lang="en-US"/>
          </a:p>
        </p:txBody>
      </p:sp>
      <p:sp>
        <p:nvSpPr>
          <p:cNvPr id="7" name="Holder 7"/>
          <p:cNvSpPr>
            <a:spLocks noGrp="1"/>
          </p:cNvSpPr>
          <p:nvPr>
            <p:ph type="sldNum" sz="quarter" idx="7"/>
          </p:nvPr>
        </p:nvSpPr>
        <p:spPr>
          <a:xfrm>
            <a:off x="8778240" y="6377940"/>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74553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a:xfrm>
            <a:off x="2099573" y="6377940"/>
            <a:ext cx="6510485" cy="153440"/>
          </a:xfr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EC2447C2-8599-455D-BBBF-41DE9D321FD0}" type="datetime1">
              <a:rPr lang="en-US" smtClean="0"/>
              <a:t>1/12/2021</a:t>
            </a:fld>
            <a:endParaRPr lang="en-US"/>
          </a:p>
        </p:txBody>
      </p:sp>
      <p:sp>
        <p:nvSpPr>
          <p:cNvPr id="5" name="Holder 5"/>
          <p:cNvSpPr>
            <a:spLocks noGrp="1"/>
          </p:cNvSpPr>
          <p:nvPr>
            <p:ph type="sldNum" sz="quarter" idx="7"/>
          </p:nvPr>
        </p:nvSpPr>
        <p:spPr>
          <a:xfrm>
            <a:off x="8778240" y="6377940"/>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851986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2099573" y="6377940"/>
            <a:ext cx="6510485" cy="153440"/>
          </a:xfr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3039587-207D-4B91-ADC0-0C03DC8FC15E}" type="datetime1">
              <a:rPr lang="en-US" smtClean="0"/>
              <a:t>1/12/2021</a:t>
            </a:fld>
            <a:endParaRPr lang="en-US"/>
          </a:p>
        </p:txBody>
      </p:sp>
      <p:sp>
        <p:nvSpPr>
          <p:cNvPr id="4" name="Holder 4"/>
          <p:cNvSpPr>
            <a:spLocks noGrp="1"/>
          </p:cNvSpPr>
          <p:nvPr>
            <p:ph type="sldNum" sz="quarter" idx="7"/>
          </p:nvPr>
        </p:nvSpPr>
        <p:spPr>
          <a:xfrm>
            <a:off x="8778240" y="6377940"/>
            <a:ext cx="2804160" cy="251183"/>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43806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B99F1E-7A04-4F16-A770-4C9DCFE1821C}"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3156029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293232-B41E-4514-9B2E-538F5082BDFD}"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22581782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6ECA7-F8D9-46B7-9FE8-E26513FD3D71}"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2640182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8CC4162-0F4C-48CB-B491-506506B8F245}"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35508801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A85493C-762B-437F-9050-A4F3B624751C}" type="datetime1">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36875413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C63AF4-72BF-4770-9F61-7336F6385D07}" type="datetime1">
              <a:rPr lang="en-US" smtClean="0"/>
              <a:t>1/12/2021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8908215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1F6097-C08D-48CE-9721-040DB6AFF1DD}" type="datetime1">
              <a:rPr lang="en-US" smtClean="0"/>
              <a:t>1/12/2021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11946967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8FC0E2-DD6E-4E80-AB9C-16567B0CA2DB}" type="datetime1">
              <a:rPr lang="en-US" smtClean="0"/>
              <a:t>1/12/2021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33005255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B7429F-1EA6-4353-9A12-8755D8931412}" type="datetime1">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475718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92C0FE3-158C-465E-BEE2-5F1001691F26}" type="datetime1">
              <a:rPr lang="en-US" smtClean="0"/>
              <a:t>1/12/2021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1654310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D99990-506B-4BAE-B491-C3465304C746}"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2484918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55524C-15EA-42CB-B03D-A4E72F57E2A8}"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154975083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30E6C-7114-46C9-9551-520B038BE4D1}" type="datetime1">
              <a:rPr lang="en-US" smtClean="0"/>
              <a:t>1/12/2021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A37586-46D5-40F1-B7CC-E7EC54A1E73F}" type="slidenum">
              <a:rPr lang="en-US" smtClean="0"/>
              <a:t>‹#›</a:t>
            </a:fld>
            <a:endParaRPr lang="en-US"/>
          </a:p>
        </p:txBody>
      </p:sp>
    </p:spTree>
    <p:extLst>
      <p:ext uri="{BB962C8B-B14F-4D97-AF65-F5344CB8AC3E}">
        <p14:creationId xmlns:p14="http://schemas.microsoft.com/office/powerpoint/2010/main" val="38382915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B542440E-D5B0-4CA3-9166-027897519494}" type="datetime1">
              <a:rPr lang="en-US" smtClean="0"/>
              <a:t>1/12/2021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C1D6ABE-2B75-45E1-B95A-C65198B9F922}" type="slidenum">
              <a:rPr lang="en-US"/>
              <a:pPr>
                <a:defRPr/>
              </a:pPr>
              <a:t>‹#›</a:t>
            </a:fld>
            <a:endParaRPr lang="en-US"/>
          </a:p>
        </p:txBody>
      </p:sp>
    </p:spTree>
    <p:extLst>
      <p:ext uri="{BB962C8B-B14F-4D97-AF65-F5344CB8AC3E}">
        <p14:creationId xmlns:p14="http://schemas.microsoft.com/office/powerpoint/2010/main" val="29862400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FC926D7-EA8F-4E41-8F23-FEBCA7001B24}" type="datetime1">
              <a:rPr lang="en-US" smtClean="0"/>
              <a:t>1/12/2021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2DBE833-E5CC-4B37-8B96-0E41F4068B3A}" type="slidenum">
              <a:rPr lang="en-US"/>
              <a:pPr>
                <a:defRPr/>
              </a:pPr>
              <a:t>‹#›</a:t>
            </a:fld>
            <a:endParaRPr lang="en-US"/>
          </a:p>
        </p:txBody>
      </p:sp>
    </p:spTree>
    <p:extLst>
      <p:ext uri="{BB962C8B-B14F-4D97-AF65-F5344CB8AC3E}">
        <p14:creationId xmlns:p14="http://schemas.microsoft.com/office/powerpoint/2010/main" val="14566571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79389D60-144A-48CC-BB87-4DE9F87E5AC7}" type="datetime1">
              <a:rPr lang="en-US" smtClean="0"/>
              <a:t>1/12/2021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E03B42D-21AE-4D46-8BF7-6272D8043066}" type="slidenum">
              <a:rPr lang="en-US"/>
              <a:pPr>
                <a:defRPr/>
              </a:pPr>
              <a:t>‹#›</a:t>
            </a:fld>
            <a:endParaRPr lang="en-US"/>
          </a:p>
        </p:txBody>
      </p:sp>
    </p:spTree>
    <p:extLst>
      <p:ext uri="{BB962C8B-B14F-4D97-AF65-F5344CB8AC3E}">
        <p14:creationId xmlns:p14="http://schemas.microsoft.com/office/powerpoint/2010/main" val="4470984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BBC7BCE-C272-44FD-9096-1235807776C7}" type="datetime1">
              <a:rPr lang="en-US" smtClean="0"/>
              <a:t>1/12/2021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057F216-EA0C-4DC7-A8FB-344AF310F193}" type="slidenum">
              <a:rPr lang="en-US"/>
              <a:pPr>
                <a:defRPr/>
              </a:pPr>
              <a:t>‹#›</a:t>
            </a:fld>
            <a:endParaRPr lang="en-US"/>
          </a:p>
        </p:txBody>
      </p:sp>
    </p:spTree>
    <p:extLst>
      <p:ext uri="{BB962C8B-B14F-4D97-AF65-F5344CB8AC3E}">
        <p14:creationId xmlns:p14="http://schemas.microsoft.com/office/powerpoint/2010/main" val="2429413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6E0B751-8812-4672-BAE9-A1AE059EF7EE}" type="datetime1">
              <a:rPr lang="en-US" smtClean="0"/>
              <a:t>1/12/2021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BE02870-6A32-49CE-8E7E-BC11220830AC}" type="slidenum">
              <a:rPr lang="en-US"/>
              <a:pPr>
                <a:defRPr/>
              </a:pPr>
              <a:t>‹#›</a:t>
            </a:fld>
            <a:endParaRPr lang="en-US"/>
          </a:p>
        </p:txBody>
      </p:sp>
    </p:spTree>
    <p:extLst>
      <p:ext uri="{BB962C8B-B14F-4D97-AF65-F5344CB8AC3E}">
        <p14:creationId xmlns:p14="http://schemas.microsoft.com/office/powerpoint/2010/main" val="2585220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F2CE5-FA5E-49DA-8F24-05DD649A399F}" type="datetime1">
              <a:rPr lang="en-US" smtClean="0"/>
              <a:t>1/12/2021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5814672-3DDB-4159-9213-9FC9183305F6}" type="slidenum">
              <a:rPr lang="en-US"/>
              <a:pPr>
                <a:defRPr/>
              </a:pPr>
              <a:t>‹#›</a:t>
            </a:fld>
            <a:endParaRPr lang="en-US"/>
          </a:p>
        </p:txBody>
      </p:sp>
    </p:spTree>
    <p:extLst>
      <p:ext uri="{BB962C8B-B14F-4D97-AF65-F5344CB8AC3E}">
        <p14:creationId xmlns:p14="http://schemas.microsoft.com/office/powerpoint/2010/main" val="41830360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33C9DB15-D6B2-4FBD-AD62-78869561A3CE}" type="datetime1">
              <a:rPr lang="en-US" smtClean="0"/>
              <a:t>1/12/2021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4AF16DB-5BF2-468B-A12A-00D0D65D3E4E}" type="slidenum">
              <a:rPr lang="en-US"/>
              <a:pPr>
                <a:defRPr/>
              </a:pPr>
              <a:t>‹#›</a:t>
            </a:fld>
            <a:endParaRPr lang="en-US"/>
          </a:p>
        </p:txBody>
      </p:sp>
    </p:spTree>
    <p:extLst>
      <p:ext uri="{BB962C8B-B14F-4D97-AF65-F5344CB8AC3E}">
        <p14:creationId xmlns:p14="http://schemas.microsoft.com/office/powerpoint/2010/main" val="38185018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1CF16B4-B146-489A-9D3E-96AC0959417C}" type="datetime1">
              <a:rPr lang="en-US" smtClean="0"/>
              <a:t>1/12/2021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FC98E1-5902-4763-82A7-D481D8CF35CF}" type="slidenum">
              <a:rPr lang="en-US"/>
              <a:pPr>
                <a:defRPr/>
              </a:pPr>
              <a:t>‹#›</a:t>
            </a:fld>
            <a:endParaRPr lang="en-US"/>
          </a:p>
        </p:txBody>
      </p:sp>
    </p:spTree>
    <p:extLst>
      <p:ext uri="{BB962C8B-B14F-4D97-AF65-F5344CB8AC3E}">
        <p14:creationId xmlns:p14="http://schemas.microsoft.com/office/powerpoint/2010/main" val="15938858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BD90CEA-9618-408D-9C93-00E706B0C4EB}" type="datetime1">
              <a:rPr lang="en-US" smtClean="0"/>
              <a:t>1/12/2021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C53D7411-9194-45FC-97A7-C6994692E925}" type="slidenum">
              <a:rPr lang="en-US"/>
              <a:pPr>
                <a:defRPr/>
              </a:pPr>
              <a:t>‹#›</a:t>
            </a:fld>
            <a:endParaRPr lang="en-US"/>
          </a:p>
        </p:txBody>
      </p:sp>
    </p:spTree>
    <p:extLst>
      <p:ext uri="{BB962C8B-B14F-4D97-AF65-F5344CB8AC3E}">
        <p14:creationId xmlns:p14="http://schemas.microsoft.com/office/powerpoint/2010/main" val="2829474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A50C18-AD1D-4BBD-8772-216B7483E069}"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2549794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C3D6AF3-5890-4B62-9308-146F2DDE49A9}" type="datetime1">
              <a:rPr lang="en-US" smtClean="0"/>
              <a:t>1/12/2021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428E7BB-CBE1-4C0B-AD78-9B23F8748F49}" type="slidenum">
              <a:rPr lang="en-US"/>
              <a:pPr>
                <a:defRPr/>
              </a:pPr>
              <a:t>‹#›</a:t>
            </a:fld>
            <a:endParaRPr lang="en-US"/>
          </a:p>
        </p:txBody>
      </p:sp>
    </p:spTree>
    <p:extLst>
      <p:ext uri="{BB962C8B-B14F-4D97-AF65-F5344CB8AC3E}">
        <p14:creationId xmlns:p14="http://schemas.microsoft.com/office/powerpoint/2010/main" val="11814749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F46469E-AD6D-460F-B7A6-187BCE6E9F26}" type="datetime1">
              <a:rPr lang="en-US" smtClean="0"/>
              <a:t>1/12/2021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960E1CB-1B0B-4E80-AA68-CE0C8BFE9D2E}" type="slidenum">
              <a:rPr lang="en-US"/>
              <a:pPr>
                <a:defRPr/>
              </a:pPr>
              <a:t>‹#›</a:t>
            </a:fld>
            <a:endParaRPr lang="en-US"/>
          </a:p>
        </p:txBody>
      </p:sp>
    </p:spTree>
    <p:extLst>
      <p:ext uri="{BB962C8B-B14F-4D97-AF65-F5344CB8AC3E}">
        <p14:creationId xmlns:p14="http://schemas.microsoft.com/office/powerpoint/2010/main" val="35119852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p:cNvSpPr>
            <a:spLocks noGrp="1"/>
          </p:cNvSpPr>
          <p:nvPr>
            <p:ph type="ftr" sz="quarter" idx="10"/>
          </p:nvPr>
        </p:nvSpPr>
        <p:spPr/>
        <p:txBody>
          <a:bodyPr/>
          <a:lstStyle>
            <a:lvl1pPr eaLnBrk="0" hangingPunct="0">
              <a:defRPr/>
            </a:lvl1pPr>
          </a:lstStyle>
          <a:p>
            <a:pPr>
              <a:defRPr/>
            </a:pPr>
            <a:endParaRPr lang="en-US" altLang="en-US" dirty="0"/>
          </a:p>
        </p:txBody>
      </p:sp>
      <p:sp>
        <p:nvSpPr>
          <p:cNvPr id="5" name="Slide Number Placeholder 4"/>
          <p:cNvSpPr>
            <a:spLocks noGrp="1"/>
          </p:cNvSpPr>
          <p:nvPr>
            <p:ph type="sldNum" sz="quarter" idx="11"/>
          </p:nvPr>
        </p:nvSpPr>
        <p:spPr/>
        <p:txBody>
          <a:bodyPr/>
          <a:lstStyle>
            <a:lvl1pPr eaLnBrk="0" hangingPunct="0">
              <a:defRPr/>
            </a:lvl1pPr>
          </a:lstStyle>
          <a:p>
            <a:pPr>
              <a:defRPr/>
            </a:pPr>
            <a:fld id="{50F710CF-2DC6-4F8C-B01A-686E3232BD31}" type="slidenum">
              <a:rPr lang="en-US" altLang="en-US"/>
              <a:pPr>
                <a:defRPr/>
              </a:pPr>
              <a:t>‹#›</a:t>
            </a:fld>
            <a:endParaRPr lang="en-US" altLang="en-US"/>
          </a:p>
        </p:txBody>
      </p:sp>
    </p:spTree>
    <p:extLst>
      <p:ext uri="{BB962C8B-B14F-4D97-AF65-F5344CB8AC3E}">
        <p14:creationId xmlns:p14="http://schemas.microsoft.com/office/powerpoint/2010/main" val="1336919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vl1pPr>
          </a:lstStyle>
          <a:p>
            <a:pPr>
              <a:defRPr/>
            </a:pPr>
            <a:endParaRPr lang="en-US" altLang="en-US" dirty="0"/>
          </a:p>
        </p:txBody>
      </p:sp>
      <p:sp>
        <p:nvSpPr>
          <p:cNvPr id="5" name="Slide Number Placeholder 4"/>
          <p:cNvSpPr>
            <a:spLocks noGrp="1"/>
          </p:cNvSpPr>
          <p:nvPr>
            <p:ph type="sldNum" sz="quarter" idx="11"/>
          </p:nvPr>
        </p:nvSpPr>
        <p:spPr/>
        <p:txBody>
          <a:bodyPr/>
          <a:lstStyle>
            <a:lvl1pPr eaLnBrk="0" hangingPunct="0">
              <a:defRPr/>
            </a:lvl1pPr>
          </a:lstStyle>
          <a:p>
            <a:pPr>
              <a:defRPr/>
            </a:pPr>
            <a:fld id="{893A64AC-7F6A-4D1E-AD7B-92DE4830E6C5}" type="slidenum">
              <a:rPr lang="en-US" altLang="en-US"/>
              <a:pPr>
                <a:defRPr/>
              </a:pPr>
              <a:t>‹#›</a:t>
            </a:fld>
            <a:endParaRPr lang="en-US" altLang="en-US"/>
          </a:p>
        </p:txBody>
      </p:sp>
    </p:spTree>
    <p:extLst>
      <p:ext uri="{BB962C8B-B14F-4D97-AF65-F5344CB8AC3E}">
        <p14:creationId xmlns:p14="http://schemas.microsoft.com/office/powerpoint/2010/main" val="20096637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0" hangingPunct="0">
              <a:defRPr/>
            </a:lvl1pPr>
          </a:lstStyle>
          <a:p>
            <a:pPr>
              <a:defRPr/>
            </a:pPr>
            <a:endParaRPr lang="en-US" altLang="en-US" dirty="0"/>
          </a:p>
        </p:txBody>
      </p:sp>
      <p:sp>
        <p:nvSpPr>
          <p:cNvPr id="5" name="Slide Number Placeholder 4"/>
          <p:cNvSpPr>
            <a:spLocks noGrp="1"/>
          </p:cNvSpPr>
          <p:nvPr>
            <p:ph type="sldNum" sz="quarter" idx="11"/>
          </p:nvPr>
        </p:nvSpPr>
        <p:spPr/>
        <p:txBody>
          <a:bodyPr/>
          <a:lstStyle>
            <a:lvl1pPr eaLnBrk="0" hangingPunct="0">
              <a:defRPr/>
            </a:lvl1pPr>
          </a:lstStyle>
          <a:p>
            <a:pPr>
              <a:defRPr/>
            </a:pPr>
            <a:fld id="{48734A6A-B444-4D93-B21D-C8FFF8D35F96}" type="slidenum">
              <a:rPr lang="en-US" altLang="en-US"/>
              <a:pPr>
                <a:defRPr/>
              </a:pPr>
              <a:t>‹#›</a:t>
            </a:fld>
            <a:endParaRPr lang="en-US" altLang="en-US"/>
          </a:p>
        </p:txBody>
      </p:sp>
    </p:spTree>
    <p:extLst>
      <p:ext uri="{BB962C8B-B14F-4D97-AF65-F5344CB8AC3E}">
        <p14:creationId xmlns:p14="http://schemas.microsoft.com/office/powerpoint/2010/main" val="2342429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0" hangingPunct="0">
              <a:defRPr/>
            </a:lvl1pPr>
          </a:lstStyle>
          <a:p>
            <a:pPr>
              <a:defRPr/>
            </a:pPr>
            <a:endParaRPr lang="en-US" altLang="en-US" dirty="0"/>
          </a:p>
        </p:txBody>
      </p:sp>
      <p:sp>
        <p:nvSpPr>
          <p:cNvPr id="6" name="Slide Number Placeholder 5"/>
          <p:cNvSpPr>
            <a:spLocks noGrp="1"/>
          </p:cNvSpPr>
          <p:nvPr>
            <p:ph type="sldNum" sz="quarter" idx="11"/>
          </p:nvPr>
        </p:nvSpPr>
        <p:spPr/>
        <p:txBody>
          <a:bodyPr/>
          <a:lstStyle>
            <a:lvl1pPr eaLnBrk="0" hangingPunct="0">
              <a:defRPr/>
            </a:lvl1pPr>
          </a:lstStyle>
          <a:p>
            <a:pPr>
              <a:defRPr/>
            </a:pPr>
            <a:fld id="{0D835587-8467-408C-AC42-8964F1813BC7}" type="slidenum">
              <a:rPr lang="en-US" altLang="en-US"/>
              <a:pPr>
                <a:defRPr/>
              </a:pPr>
              <a:t>‹#›</a:t>
            </a:fld>
            <a:endParaRPr lang="en-US" altLang="en-US"/>
          </a:p>
        </p:txBody>
      </p:sp>
    </p:spTree>
    <p:extLst>
      <p:ext uri="{BB962C8B-B14F-4D97-AF65-F5344CB8AC3E}">
        <p14:creationId xmlns:p14="http://schemas.microsoft.com/office/powerpoint/2010/main" val="2636290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0" hangingPunct="0">
              <a:defRPr/>
            </a:lvl1pPr>
          </a:lstStyle>
          <a:p>
            <a:pPr>
              <a:defRPr/>
            </a:pPr>
            <a:endParaRPr lang="en-US" altLang="en-US" dirty="0"/>
          </a:p>
        </p:txBody>
      </p:sp>
      <p:sp>
        <p:nvSpPr>
          <p:cNvPr id="8" name="Slide Number Placeholder 7"/>
          <p:cNvSpPr>
            <a:spLocks noGrp="1"/>
          </p:cNvSpPr>
          <p:nvPr>
            <p:ph type="sldNum" sz="quarter" idx="11"/>
          </p:nvPr>
        </p:nvSpPr>
        <p:spPr/>
        <p:txBody>
          <a:bodyPr/>
          <a:lstStyle>
            <a:lvl1pPr eaLnBrk="0" hangingPunct="0">
              <a:defRPr/>
            </a:lvl1pPr>
          </a:lstStyle>
          <a:p>
            <a:pPr>
              <a:defRPr/>
            </a:pPr>
            <a:fld id="{856A9FDA-93B0-4102-9E4B-43DBF3CB8010}" type="slidenum">
              <a:rPr lang="en-US" altLang="en-US"/>
              <a:pPr>
                <a:defRPr/>
              </a:pPr>
              <a:t>‹#›</a:t>
            </a:fld>
            <a:endParaRPr lang="en-US" altLang="en-US"/>
          </a:p>
        </p:txBody>
      </p:sp>
    </p:spTree>
    <p:extLst>
      <p:ext uri="{BB962C8B-B14F-4D97-AF65-F5344CB8AC3E}">
        <p14:creationId xmlns:p14="http://schemas.microsoft.com/office/powerpoint/2010/main" val="16546856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0" hangingPunct="0">
              <a:defRPr/>
            </a:lvl1pPr>
          </a:lstStyle>
          <a:p>
            <a:pPr>
              <a:defRPr/>
            </a:pPr>
            <a:endParaRPr lang="en-US" altLang="en-US" dirty="0"/>
          </a:p>
        </p:txBody>
      </p:sp>
      <p:sp>
        <p:nvSpPr>
          <p:cNvPr id="4" name="Slide Number Placeholder 3"/>
          <p:cNvSpPr>
            <a:spLocks noGrp="1"/>
          </p:cNvSpPr>
          <p:nvPr>
            <p:ph type="sldNum" sz="quarter" idx="11"/>
          </p:nvPr>
        </p:nvSpPr>
        <p:spPr/>
        <p:txBody>
          <a:bodyPr/>
          <a:lstStyle>
            <a:lvl1pPr eaLnBrk="0" hangingPunct="0">
              <a:defRPr/>
            </a:lvl1pPr>
          </a:lstStyle>
          <a:p>
            <a:pPr>
              <a:defRPr/>
            </a:pPr>
            <a:fld id="{73D1D187-DAA5-47C7-8174-BA1F5BA5759F}" type="slidenum">
              <a:rPr lang="en-US" altLang="en-US"/>
              <a:pPr>
                <a:defRPr/>
              </a:pPr>
              <a:t>‹#›</a:t>
            </a:fld>
            <a:endParaRPr lang="en-US" altLang="en-US"/>
          </a:p>
        </p:txBody>
      </p:sp>
    </p:spTree>
    <p:extLst>
      <p:ext uri="{BB962C8B-B14F-4D97-AF65-F5344CB8AC3E}">
        <p14:creationId xmlns:p14="http://schemas.microsoft.com/office/powerpoint/2010/main" val="12504056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vl1pPr>
          </a:lstStyle>
          <a:p>
            <a:pPr>
              <a:defRPr/>
            </a:pPr>
            <a:endParaRPr lang="en-US" altLang="en-US" dirty="0"/>
          </a:p>
        </p:txBody>
      </p:sp>
      <p:sp>
        <p:nvSpPr>
          <p:cNvPr id="3" name="Slide Number Placeholder 2"/>
          <p:cNvSpPr>
            <a:spLocks noGrp="1"/>
          </p:cNvSpPr>
          <p:nvPr>
            <p:ph type="sldNum" sz="quarter" idx="11"/>
          </p:nvPr>
        </p:nvSpPr>
        <p:spPr/>
        <p:txBody>
          <a:bodyPr/>
          <a:lstStyle>
            <a:lvl1pPr eaLnBrk="0" hangingPunct="0">
              <a:defRPr/>
            </a:lvl1pPr>
          </a:lstStyle>
          <a:p>
            <a:pPr>
              <a:defRPr/>
            </a:pPr>
            <a:fld id="{CDC23DAD-08E6-4541-B4F1-811C5D362C19}" type="slidenum">
              <a:rPr lang="en-US" altLang="en-US"/>
              <a:pPr>
                <a:defRPr/>
              </a:pPr>
              <a:t>‹#›</a:t>
            </a:fld>
            <a:endParaRPr lang="en-US" altLang="en-US"/>
          </a:p>
        </p:txBody>
      </p:sp>
    </p:spTree>
    <p:extLst>
      <p:ext uri="{BB962C8B-B14F-4D97-AF65-F5344CB8AC3E}">
        <p14:creationId xmlns:p14="http://schemas.microsoft.com/office/powerpoint/2010/main" val="5279763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vl1pPr>
          </a:lstStyle>
          <a:p>
            <a:pPr>
              <a:defRPr/>
            </a:pPr>
            <a:endParaRPr lang="en-US" altLang="en-US" dirty="0"/>
          </a:p>
        </p:txBody>
      </p:sp>
      <p:sp>
        <p:nvSpPr>
          <p:cNvPr id="6" name="Slide Number Placeholder 5"/>
          <p:cNvSpPr>
            <a:spLocks noGrp="1"/>
          </p:cNvSpPr>
          <p:nvPr>
            <p:ph type="sldNum" sz="quarter" idx="11"/>
          </p:nvPr>
        </p:nvSpPr>
        <p:spPr/>
        <p:txBody>
          <a:bodyPr/>
          <a:lstStyle>
            <a:lvl1pPr eaLnBrk="0" hangingPunct="0">
              <a:defRPr/>
            </a:lvl1pPr>
          </a:lstStyle>
          <a:p>
            <a:pPr>
              <a:defRPr/>
            </a:pPr>
            <a:fld id="{5EF15A80-EA3D-49EB-870A-92DF3B9DF0ED}" type="slidenum">
              <a:rPr lang="en-US" altLang="en-US"/>
              <a:pPr>
                <a:defRPr/>
              </a:pPr>
              <a:t>‹#›</a:t>
            </a:fld>
            <a:endParaRPr lang="en-US" altLang="en-US"/>
          </a:p>
        </p:txBody>
      </p:sp>
    </p:spTree>
    <p:extLst>
      <p:ext uri="{BB962C8B-B14F-4D97-AF65-F5344CB8AC3E}">
        <p14:creationId xmlns:p14="http://schemas.microsoft.com/office/powerpoint/2010/main" val="921027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E9C569-45A6-4A5B-9CE2-1069F4904B6B}"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309651491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0" hangingPunct="0">
              <a:defRPr/>
            </a:lvl1pPr>
          </a:lstStyle>
          <a:p>
            <a:pPr>
              <a:defRPr/>
            </a:pPr>
            <a:endParaRPr lang="en-US" altLang="en-US" dirty="0"/>
          </a:p>
        </p:txBody>
      </p:sp>
      <p:sp>
        <p:nvSpPr>
          <p:cNvPr id="6" name="Slide Number Placeholder 5"/>
          <p:cNvSpPr>
            <a:spLocks noGrp="1"/>
          </p:cNvSpPr>
          <p:nvPr>
            <p:ph type="sldNum" sz="quarter" idx="11"/>
          </p:nvPr>
        </p:nvSpPr>
        <p:spPr/>
        <p:txBody>
          <a:bodyPr/>
          <a:lstStyle>
            <a:lvl1pPr eaLnBrk="0" hangingPunct="0">
              <a:defRPr/>
            </a:lvl1pPr>
          </a:lstStyle>
          <a:p>
            <a:pPr>
              <a:defRPr/>
            </a:pPr>
            <a:fld id="{82CB8808-3CB9-4FD3-9A01-73DF2BDD4B68}" type="slidenum">
              <a:rPr lang="en-US" altLang="en-US"/>
              <a:pPr>
                <a:defRPr/>
              </a:pPr>
              <a:t>‹#›</a:t>
            </a:fld>
            <a:endParaRPr lang="en-US" altLang="en-US"/>
          </a:p>
        </p:txBody>
      </p:sp>
    </p:spTree>
    <p:extLst>
      <p:ext uri="{BB962C8B-B14F-4D97-AF65-F5344CB8AC3E}">
        <p14:creationId xmlns:p14="http://schemas.microsoft.com/office/powerpoint/2010/main" val="42611879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vl1pPr>
          </a:lstStyle>
          <a:p>
            <a:pPr>
              <a:defRPr/>
            </a:pPr>
            <a:endParaRPr lang="en-US" altLang="en-US" dirty="0"/>
          </a:p>
        </p:txBody>
      </p:sp>
      <p:sp>
        <p:nvSpPr>
          <p:cNvPr id="5" name="Slide Number Placeholder 4"/>
          <p:cNvSpPr>
            <a:spLocks noGrp="1"/>
          </p:cNvSpPr>
          <p:nvPr>
            <p:ph type="sldNum" sz="quarter" idx="11"/>
          </p:nvPr>
        </p:nvSpPr>
        <p:spPr/>
        <p:txBody>
          <a:bodyPr/>
          <a:lstStyle>
            <a:lvl1pPr eaLnBrk="0" hangingPunct="0">
              <a:defRPr/>
            </a:lvl1pPr>
          </a:lstStyle>
          <a:p>
            <a:pPr>
              <a:defRPr/>
            </a:pPr>
            <a:fld id="{0289B174-C427-4D6F-A16C-89F7F4AEC011}" type="slidenum">
              <a:rPr lang="en-US" altLang="en-US"/>
              <a:pPr>
                <a:defRPr/>
              </a:pPr>
              <a:t>‹#›</a:t>
            </a:fld>
            <a:endParaRPr lang="en-US" altLang="en-US"/>
          </a:p>
        </p:txBody>
      </p:sp>
    </p:spTree>
    <p:extLst>
      <p:ext uri="{BB962C8B-B14F-4D97-AF65-F5344CB8AC3E}">
        <p14:creationId xmlns:p14="http://schemas.microsoft.com/office/powerpoint/2010/main" val="135012302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0" hangingPunct="0">
              <a:defRPr/>
            </a:lvl1pPr>
          </a:lstStyle>
          <a:p>
            <a:pPr>
              <a:defRPr/>
            </a:pPr>
            <a:endParaRPr lang="en-US" altLang="en-US" dirty="0"/>
          </a:p>
        </p:txBody>
      </p:sp>
      <p:sp>
        <p:nvSpPr>
          <p:cNvPr id="5" name="Slide Number Placeholder 4"/>
          <p:cNvSpPr>
            <a:spLocks noGrp="1"/>
          </p:cNvSpPr>
          <p:nvPr>
            <p:ph type="sldNum" sz="quarter" idx="11"/>
          </p:nvPr>
        </p:nvSpPr>
        <p:spPr/>
        <p:txBody>
          <a:bodyPr/>
          <a:lstStyle>
            <a:lvl1pPr eaLnBrk="0" hangingPunct="0">
              <a:defRPr/>
            </a:lvl1pPr>
          </a:lstStyle>
          <a:p>
            <a:pPr>
              <a:defRPr/>
            </a:pPr>
            <a:fld id="{FCEF2274-EF57-419C-BF2B-AF50CD8459AE}" type="slidenum">
              <a:rPr lang="en-US" altLang="en-US"/>
              <a:pPr>
                <a:defRPr/>
              </a:pPr>
              <a:t>‹#›</a:t>
            </a:fld>
            <a:endParaRPr lang="en-US" altLang="en-US"/>
          </a:p>
        </p:txBody>
      </p:sp>
    </p:spTree>
    <p:extLst>
      <p:ext uri="{BB962C8B-B14F-4D97-AF65-F5344CB8AC3E}">
        <p14:creationId xmlns:p14="http://schemas.microsoft.com/office/powerpoint/2010/main" val="33300165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lvl1pPr eaLnBrk="0" hangingPunct="0">
              <a:defRPr/>
            </a:lvl1pPr>
          </a:lstStyle>
          <a:p>
            <a:pPr>
              <a:defRPr/>
            </a:pPr>
            <a:endParaRPr lang="en-US" altLang="en-US" dirty="0"/>
          </a:p>
        </p:txBody>
      </p:sp>
      <p:sp>
        <p:nvSpPr>
          <p:cNvPr id="7" name="Slide Number Placeholder 6"/>
          <p:cNvSpPr>
            <a:spLocks noGrp="1"/>
          </p:cNvSpPr>
          <p:nvPr>
            <p:ph type="sldNum" sz="quarter" idx="11"/>
          </p:nvPr>
        </p:nvSpPr>
        <p:spPr/>
        <p:txBody>
          <a:bodyPr/>
          <a:lstStyle>
            <a:lvl1pPr eaLnBrk="0" hangingPunct="0">
              <a:defRPr/>
            </a:lvl1pPr>
          </a:lstStyle>
          <a:p>
            <a:pPr>
              <a:defRPr/>
            </a:pPr>
            <a:fld id="{7DF17306-35A7-47D8-B1F8-83659CE1D2D8}" type="slidenum">
              <a:rPr lang="en-US" altLang="en-US"/>
              <a:pPr>
                <a:defRPr/>
              </a:pPr>
              <a:t>‹#›</a:t>
            </a:fld>
            <a:endParaRPr lang="en-US" altLang="en-US"/>
          </a:p>
        </p:txBody>
      </p:sp>
    </p:spTree>
    <p:extLst>
      <p:ext uri="{BB962C8B-B14F-4D97-AF65-F5344CB8AC3E}">
        <p14:creationId xmlns:p14="http://schemas.microsoft.com/office/powerpoint/2010/main" val="42165916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159BFE0B-E41D-45D3-BB37-36DC695DF8A1}"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C23F137E-6EFD-483E-8A0A-E50399FC0EC9}" type="slidenum">
              <a:rPr lang="en-US"/>
              <a:pPr>
                <a:defRPr/>
              </a:pPr>
              <a:t>‹#›</a:t>
            </a:fld>
            <a:endParaRPr lang="en-US"/>
          </a:p>
        </p:txBody>
      </p:sp>
    </p:spTree>
    <p:extLst>
      <p:ext uri="{BB962C8B-B14F-4D97-AF65-F5344CB8AC3E}">
        <p14:creationId xmlns:p14="http://schemas.microsoft.com/office/powerpoint/2010/main" val="31093205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D1FF010C-68A8-4C76-ACB2-86A4F9B568B6}"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22989BF0-51B8-43E6-870C-6E281E79D022}" type="slidenum">
              <a:rPr lang="en-US"/>
              <a:pPr>
                <a:defRPr/>
              </a:pPr>
              <a:t>‹#›</a:t>
            </a:fld>
            <a:endParaRPr lang="en-US"/>
          </a:p>
        </p:txBody>
      </p:sp>
    </p:spTree>
    <p:extLst>
      <p:ext uri="{BB962C8B-B14F-4D97-AF65-F5344CB8AC3E}">
        <p14:creationId xmlns:p14="http://schemas.microsoft.com/office/powerpoint/2010/main" val="2623546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FA217B86-CB97-445C-8428-5E9F8B9DE46A}"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B06DCEEB-BDA1-42B8-B1A8-E3AE3811178A}" type="slidenum">
              <a:rPr lang="en-US"/>
              <a:pPr>
                <a:defRPr/>
              </a:pPr>
              <a:t>‹#›</a:t>
            </a:fld>
            <a:endParaRPr lang="en-US"/>
          </a:p>
        </p:txBody>
      </p:sp>
    </p:spTree>
    <p:extLst>
      <p:ext uri="{BB962C8B-B14F-4D97-AF65-F5344CB8AC3E}">
        <p14:creationId xmlns:p14="http://schemas.microsoft.com/office/powerpoint/2010/main" val="583482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vl1pPr>
          </a:lstStyle>
          <a:p>
            <a:pPr>
              <a:defRPr/>
            </a:pPr>
            <a:fld id="{80FA8D8C-AF84-4D46-AA2C-BF4E044A1061}" type="datetime1">
              <a:rPr lang="en-US" smtClean="0"/>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589AF0BA-D17E-42E6-A8D3-43297A1081A9}" type="slidenum">
              <a:rPr lang="en-US"/>
              <a:pPr>
                <a:defRPr/>
              </a:pPr>
              <a:t>‹#›</a:t>
            </a:fld>
            <a:endParaRPr lang="en-US"/>
          </a:p>
        </p:txBody>
      </p:sp>
    </p:spTree>
    <p:extLst>
      <p:ext uri="{BB962C8B-B14F-4D97-AF65-F5344CB8AC3E}">
        <p14:creationId xmlns:p14="http://schemas.microsoft.com/office/powerpoint/2010/main" val="20254363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vl1pPr>
          </a:lstStyle>
          <a:p>
            <a:pPr>
              <a:defRPr/>
            </a:pPr>
            <a:fld id="{CBB248EE-0658-4819-B3F7-B4D41B6DA48D}" type="datetime1">
              <a:rPr lang="en-US" smtClean="0"/>
              <a:t>1/12/2021</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D3CF0F0B-05AB-49BB-827A-C848384F402D}" type="slidenum">
              <a:rPr lang="en-US"/>
              <a:pPr>
                <a:defRPr/>
              </a:pPr>
              <a:t>‹#›</a:t>
            </a:fld>
            <a:endParaRPr lang="en-US"/>
          </a:p>
        </p:txBody>
      </p:sp>
    </p:spTree>
    <p:extLst>
      <p:ext uri="{BB962C8B-B14F-4D97-AF65-F5344CB8AC3E}">
        <p14:creationId xmlns:p14="http://schemas.microsoft.com/office/powerpoint/2010/main" val="189854348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vl1pPr>
          </a:lstStyle>
          <a:p>
            <a:pPr>
              <a:defRPr/>
            </a:pPr>
            <a:fld id="{1310190A-C0DC-4A1A-AFC2-4F6139F196E9}" type="datetime1">
              <a:rPr lang="en-US" smtClean="0"/>
              <a:t>1/12/2021</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A4655C56-2E2A-42E2-9E27-F116981D0BF4}" type="slidenum">
              <a:rPr lang="en-US"/>
              <a:pPr>
                <a:defRPr/>
              </a:pPr>
              <a:t>‹#›</a:t>
            </a:fld>
            <a:endParaRPr lang="en-US"/>
          </a:p>
        </p:txBody>
      </p:sp>
    </p:spTree>
    <p:extLst>
      <p:ext uri="{BB962C8B-B14F-4D97-AF65-F5344CB8AC3E}">
        <p14:creationId xmlns:p14="http://schemas.microsoft.com/office/powerpoint/2010/main" val="2417433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ADEA3-7041-410A-A868-C52C5AA81FE9}"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31307142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738F3AC0-859F-4E7F-8FFC-D6C8AE848650}" type="datetime1">
              <a:rPr lang="en-US" smtClean="0"/>
              <a:t>1/12/2021</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61AB396B-1E83-4BC9-A08C-542478466519}" type="slidenum">
              <a:rPr lang="en-US"/>
              <a:pPr>
                <a:defRPr/>
              </a:pPr>
              <a:t>‹#›</a:t>
            </a:fld>
            <a:endParaRPr lang="en-US"/>
          </a:p>
        </p:txBody>
      </p:sp>
    </p:spTree>
    <p:extLst>
      <p:ext uri="{BB962C8B-B14F-4D97-AF65-F5344CB8AC3E}">
        <p14:creationId xmlns:p14="http://schemas.microsoft.com/office/powerpoint/2010/main" val="19990506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C165965E-2158-4270-A029-14B553A72E16}" type="datetime1">
              <a:rPr lang="en-US" smtClean="0"/>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8BD47B67-F39A-4F1C-B3C6-2E1A6E15C05C}" type="slidenum">
              <a:rPr lang="en-US"/>
              <a:pPr>
                <a:defRPr/>
              </a:pPr>
              <a:t>‹#›</a:t>
            </a:fld>
            <a:endParaRPr lang="en-US"/>
          </a:p>
        </p:txBody>
      </p:sp>
    </p:spTree>
    <p:extLst>
      <p:ext uri="{BB962C8B-B14F-4D97-AF65-F5344CB8AC3E}">
        <p14:creationId xmlns:p14="http://schemas.microsoft.com/office/powerpoint/2010/main" val="160980054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9059E7AE-F9AF-4E7F-AECD-7BEB3002C795}" type="datetime1">
              <a:rPr lang="en-US" smtClean="0"/>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D8796396-BDF8-4741-989E-AE345D8C5B09}" type="slidenum">
              <a:rPr lang="en-US"/>
              <a:pPr>
                <a:defRPr/>
              </a:pPr>
              <a:t>‹#›</a:t>
            </a:fld>
            <a:endParaRPr lang="en-US"/>
          </a:p>
        </p:txBody>
      </p:sp>
    </p:spTree>
    <p:extLst>
      <p:ext uri="{BB962C8B-B14F-4D97-AF65-F5344CB8AC3E}">
        <p14:creationId xmlns:p14="http://schemas.microsoft.com/office/powerpoint/2010/main" val="18187358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FCE9A73C-F4B6-4ECC-A2D0-79A472B4B77F}"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A0268BA8-C45A-4A7A-8575-98EFF1E6A641}" type="slidenum">
              <a:rPr lang="en-US"/>
              <a:pPr>
                <a:defRPr/>
              </a:pPr>
              <a:t>‹#›</a:t>
            </a:fld>
            <a:endParaRPr lang="en-US"/>
          </a:p>
        </p:txBody>
      </p:sp>
    </p:spTree>
    <p:extLst>
      <p:ext uri="{BB962C8B-B14F-4D97-AF65-F5344CB8AC3E}">
        <p14:creationId xmlns:p14="http://schemas.microsoft.com/office/powerpoint/2010/main" val="22118817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44CD3B53-D5F2-4962-89A8-00905F418183}"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D27B8EE9-DF64-491C-AF1B-8C137B068FA5}" type="slidenum">
              <a:rPr lang="en-US"/>
              <a:pPr>
                <a:defRPr/>
              </a:pPr>
              <a:t>‹#›</a:t>
            </a:fld>
            <a:endParaRPr lang="en-US"/>
          </a:p>
        </p:txBody>
      </p:sp>
    </p:spTree>
    <p:extLst>
      <p:ext uri="{BB962C8B-B14F-4D97-AF65-F5344CB8AC3E}">
        <p14:creationId xmlns:p14="http://schemas.microsoft.com/office/powerpoint/2010/main" val="22798971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solidFill>
                  <a:srgbClr val="000000"/>
                </a:solidFill>
                <a:cs typeface="Arial" pitchFamily="34" charset="0"/>
              </a:defRPr>
            </a:lvl1pPr>
          </a:lstStyle>
          <a:p>
            <a:pPr>
              <a:defRPr/>
            </a:pPr>
            <a:fld id="{D25FE9D6-63F3-4129-B922-AB3673B14D43}" type="datetime1">
              <a:rPr lang="en-US" smtClean="0"/>
              <a:t>1/12/2021</a:t>
            </a:fld>
            <a:endParaRPr lang="en-US"/>
          </a:p>
        </p:txBody>
      </p:sp>
      <p:sp>
        <p:nvSpPr>
          <p:cNvPr id="5" name="Rectangle 5"/>
          <p:cNvSpPr>
            <a:spLocks noGrp="1" noChangeArrowheads="1"/>
          </p:cNvSpPr>
          <p:nvPr>
            <p:ph type="ftr" sz="quarter" idx="11"/>
          </p:nvPr>
        </p:nvSpPr>
        <p:spPr/>
        <p:txBody>
          <a:bodyPr/>
          <a:lstStyle>
            <a:lvl1pPr eaLnBrk="0" hangingPunct="0">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solidFill>
                  <a:srgbClr val="000000"/>
                </a:solidFill>
                <a:cs typeface="Arial" pitchFamily="34" charset="0"/>
              </a:defRPr>
            </a:lvl1pPr>
          </a:lstStyle>
          <a:p>
            <a:pPr>
              <a:defRPr/>
            </a:pPr>
            <a:fld id="{CC484F73-C364-4E3A-AB8C-FA953104AF4F}" type="slidenum">
              <a:rPr lang="en-US"/>
              <a:pPr>
                <a:defRPr/>
              </a:pPr>
              <a:t>‹#›</a:t>
            </a:fld>
            <a:endParaRPr lang="en-US"/>
          </a:p>
        </p:txBody>
      </p:sp>
    </p:spTree>
    <p:extLst>
      <p:ext uri="{BB962C8B-B14F-4D97-AF65-F5344CB8AC3E}">
        <p14:creationId xmlns:p14="http://schemas.microsoft.com/office/powerpoint/2010/main" val="7752058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fld id="{8879228D-BC01-4108-8217-FA392575DF38}" type="datetime1">
              <a:rPr lang="en-US" smtClean="0"/>
              <a:t>1/12/2021</a:t>
            </a:fld>
            <a:endParaRPr 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5CFB4041-8262-49B1-AEA3-C1E225406CB4}" type="slidenum">
              <a:rPr lang="en-US" altLang="en-US"/>
              <a:pPr>
                <a:defRPr/>
              </a:pPr>
              <a:t>‹#›</a:t>
            </a:fld>
            <a:endParaRPr lang="en-US" altLang="en-US"/>
          </a:p>
        </p:txBody>
      </p:sp>
    </p:spTree>
    <p:extLst>
      <p:ext uri="{BB962C8B-B14F-4D97-AF65-F5344CB8AC3E}">
        <p14:creationId xmlns:p14="http://schemas.microsoft.com/office/powerpoint/2010/main" val="35089998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fld id="{E6638079-7454-4886-8B32-C5AA26DBF03E}" type="datetime1">
              <a:rPr lang="en-US" smtClean="0"/>
              <a:t>1/12/2021</a:t>
            </a:fld>
            <a:endParaRPr 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A3F05CC7-7E71-4C37-B401-DF98FEBF6D98}" type="slidenum">
              <a:rPr lang="en-US"/>
              <a:pPr>
                <a:defRPr/>
              </a:pPr>
              <a:t>‹#›</a:t>
            </a:fld>
            <a:endParaRPr lang="en-US"/>
          </a:p>
        </p:txBody>
      </p:sp>
    </p:spTree>
    <p:extLst>
      <p:ext uri="{BB962C8B-B14F-4D97-AF65-F5344CB8AC3E}">
        <p14:creationId xmlns:p14="http://schemas.microsoft.com/office/powerpoint/2010/main" val="27916266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fld id="{5F968F0A-2CA7-453C-ADCB-BEBAA2250A82}" type="datetime1">
              <a:rPr lang="en-US" smtClean="0"/>
              <a:t>1/12/2021</a:t>
            </a:fld>
            <a:endParaRPr lang="en-US"/>
          </a:p>
        </p:txBody>
      </p:sp>
      <p:sp>
        <p:nvSpPr>
          <p:cNvPr id="5"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panose="020B0604020202020204" pitchFamily="34" charset="0"/>
              </a:defRPr>
            </a:lvl1pPr>
          </a:lstStyle>
          <a:p>
            <a:pPr>
              <a:defRPr/>
            </a:pPr>
            <a:fld id="{75ACE7F9-CA20-4E49-BB87-995D0076F3F1}" type="slidenum">
              <a:rPr lang="en-US"/>
              <a:pPr>
                <a:defRPr/>
              </a:pPr>
              <a:t>‹#›</a:t>
            </a:fld>
            <a:endParaRPr lang="en-US"/>
          </a:p>
        </p:txBody>
      </p:sp>
    </p:spTree>
    <p:extLst>
      <p:ext uri="{BB962C8B-B14F-4D97-AF65-F5344CB8AC3E}">
        <p14:creationId xmlns:p14="http://schemas.microsoft.com/office/powerpoint/2010/main" val="13162426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cs typeface="Arial" panose="020B0604020202020204" pitchFamily="34" charset="0"/>
              </a:defRPr>
            </a:lvl1pPr>
          </a:lstStyle>
          <a:p>
            <a:pPr>
              <a:defRPr/>
            </a:pPr>
            <a:fld id="{4510ACDA-8F42-41D6-BF83-A81577A4EB4F}" type="datetime1">
              <a:rPr lang="en-US" smtClean="0"/>
              <a:t>1/12/2021</a:t>
            </a:fld>
            <a:endParaRPr lang="en-US"/>
          </a:p>
        </p:txBody>
      </p:sp>
      <p:sp>
        <p:nvSpPr>
          <p:cNvPr id="4" name="Rectangle 5"/>
          <p:cNvSpPr>
            <a:spLocks noGrp="1" noChangeArrowheads="1"/>
          </p:cNvSpPr>
          <p:nvPr>
            <p:ph type="ftr" sz="quarter" idx="11"/>
          </p:nvPr>
        </p:nvSpPr>
        <p:spPr/>
        <p:txBody>
          <a:bodyPr/>
          <a:lstStyle>
            <a:lvl1pPr>
              <a:defRPr>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xfrm>
            <a:off x="9347200" y="6400800"/>
            <a:ext cx="2844800" cy="457200"/>
          </a:xfrm>
        </p:spPr>
        <p:txBody>
          <a:bodyPr/>
          <a:lstStyle>
            <a:lvl1pPr>
              <a:defRPr sz="2400">
                <a:cs typeface="Arial" panose="020B0604020202020204" pitchFamily="34" charset="0"/>
              </a:defRPr>
            </a:lvl1pPr>
          </a:lstStyle>
          <a:p>
            <a:pPr>
              <a:defRPr/>
            </a:pPr>
            <a:fld id="{D82D781C-0F18-4507-86DD-6BB677D8E5EC}" type="slidenum">
              <a:rPr lang="en-US"/>
              <a:pPr>
                <a:defRPr/>
              </a:pPr>
              <a:t>‹#›</a:t>
            </a:fld>
            <a:endParaRPr lang="en-US" dirty="0"/>
          </a:p>
        </p:txBody>
      </p:sp>
    </p:spTree>
    <p:extLst>
      <p:ext uri="{BB962C8B-B14F-4D97-AF65-F5344CB8AC3E}">
        <p14:creationId xmlns:p14="http://schemas.microsoft.com/office/powerpoint/2010/main" val="1926735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655738C-9F59-4173-9ADC-4E4F36F235AC}" type="datetime1">
              <a:rPr lang="en-US" smtClean="0"/>
              <a:t>1/12/2021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1505097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8430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fld id="{267233E2-84B6-4F71-BA4A-BE4CBCBCD613}" type="datetime1">
              <a:rPr lang="en-US" smtClean="0"/>
              <a:t>1/12/2021</a:t>
            </a:fld>
            <a:endParaRPr lang="de-DE"/>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de-DE"/>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C704AEC-989E-49BC-8092-3D4AB08B93D9}" type="slidenum">
              <a:rPr lang="de-DE"/>
              <a:pPr>
                <a:defRPr/>
              </a:pPr>
              <a:t>‹#›</a:t>
            </a:fld>
            <a:endParaRPr lang="de-DE"/>
          </a:p>
        </p:txBody>
      </p:sp>
    </p:spTree>
    <p:extLst>
      <p:ext uri="{BB962C8B-B14F-4D97-AF65-F5344CB8AC3E}">
        <p14:creationId xmlns:p14="http://schemas.microsoft.com/office/powerpoint/2010/main" val="4155669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fld id="{BE7708D8-8A67-4D48-B876-2D4BFBD1E573}" type="datetime1">
              <a:rPr lang="en-US" smtClean="0"/>
              <a:t>1/12/2021</a:t>
            </a:fld>
            <a:endParaRPr lang="de-DE"/>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de-DE"/>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61F8D07-6F31-4EE0-903B-B83BB0E30439}" type="slidenum">
              <a:rPr lang="de-DE"/>
              <a:pPr>
                <a:defRPr/>
              </a:pPr>
              <a:t>‹#›</a:t>
            </a:fld>
            <a:endParaRPr lang="de-DE"/>
          </a:p>
        </p:txBody>
      </p:sp>
    </p:spTree>
    <p:extLst>
      <p:ext uri="{BB962C8B-B14F-4D97-AF65-F5344CB8AC3E}">
        <p14:creationId xmlns:p14="http://schemas.microsoft.com/office/powerpoint/2010/main" val="79154563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E6A68A26-6C0D-4309-9189-4BF9C6F4058F}" type="datetime1">
              <a:rPr lang="en-US" smtClean="0"/>
              <a:t>1/12/2021</a:t>
            </a:fld>
            <a:endParaRPr lang="de-DE"/>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de-DE"/>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F4B3F95-C007-438D-95BA-6AD75F0B0A6B}" type="slidenum">
              <a:rPr lang="de-DE"/>
              <a:pPr>
                <a:defRPr/>
              </a:pPr>
              <a:t>‹#›</a:t>
            </a:fld>
            <a:endParaRPr lang="de-DE"/>
          </a:p>
        </p:txBody>
      </p:sp>
    </p:spTree>
    <p:extLst>
      <p:ext uri="{BB962C8B-B14F-4D97-AF65-F5344CB8AC3E}">
        <p14:creationId xmlns:p14="http://schemas.microsoft.com/office/powerpoint/2010/main" val="2080393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fld id="{74AB5B29-277E-4381-9628-E33E45F31D4E}" type="datetime1">
              <a:rPr lang="en-US" smtClean="0"/>
              <a:t>1/12/2021</a:t>
            </a:fld>
            <a:endParaRPr lang="de-DE"/>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de-DE"/>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B77DEEF-2BE1-4E27-97E9-9621465F0C1C}" type="slidenum">
              <a:rPr lang="de-DE"/>
              <a:pPr>
                <a:defRPr/>
              </a:pPr>
              <a:t>‹#›</a:t>
            </a:fld>
            <a:endParaRPr lang="de-DE"/>
          </a:p>
        </p:txBody>
      </p:sp>
    </p:spTree>
    <p:extLst>
      <p:ext uri="{BB962C8B-B14F-4D97-AF65-F5344CB8AC3E}">
        <p14:creationId xmlns:p14="http://schemas.microsoft.com/office/powerpoint/2010/main" val="8309415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pic>
        <p:nvPicPr>
          <p:cNvPr id="12" name="Picture 11" descr="AFRL Shield.png"/>
          <p:cNvPicPr>
            <a:picLocks noChangeAspect="1"/>
          </p:cNvPicPr>
          <p:nvPr userDrawn="1"/>
        </p:nvPicPr>
        <p:blipFill>
          <a:blip r:embed="rId2" cstate="print"/>
          <a:stretch>
            <a:fillRect/>
          </a:stretch>
        </p:blipFill>
        <p:spPr>
          <a:xfrm>
            <a:off x="324669" y="1625927"/>
            <a:ext cx="5387288" cy="4035322"/>
          </a:xfrm>
          <a:prstGeom prst="rect">
            <a:avLst/>
          </a:prstGeom>
        </p:spPr>
      </p:pic>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3" name="Text Box 2"/>
          <p:cNvSpPr txBox="1">
            <a:spLocks noChangeArrowheads="1"/>
          </p:cNvSpPr>
          <p:nvPr userDrawn="1"/>
        </p:nvSpPr>
        <p:spPr bwMode="auto">
          <a:xfrm>
            <a:off x="335360" y="5636096"/>
            <a:ext cx="5376597" cy="457200"/>
          </a:xfrm>
          <a:prstGeom prst="rect">
            <a:avLst/>
          </a:prstGeom>
          <a:noFill/>
          <a:ln w="9525" algn="ctr">
            <a:noFill/>
            <a:miter lim="800000"/>
            <a:headEnd/>
            <a:tailEnd/>
          </a:ln>
          <a:effectLst/>
        </p:spPr>
        <p:txBody>
          <a:bodyPr anchor="ctr"/>
          <a:lstStyle/>
          <a:p>
            <a:pPr algn="ctr">
              <a:spcBef>
                <a:spcPct val="0"/>
              </a:spcBef>
              <a:defRPr/>
            </a:pPr>
            <a:r>
              <a:rPr lang="en-US" sz="1800" b="1" i="1" dirty="0">
                <a:solidFill>
                  <a:prstClr val="black"/>
                </a:solidFill>
                <a:effectLst>
                  <a:outerShdw blurRad="38100" dist="38100" dir="2700000" algn="tl">
                    <a:srgbClr val="C0C0C0"/>
                  </a:outerShdw>
                </a:effectLst>
                <a:latin typeface="Arial" pitchFamily="34" charset="0"/>
              </a:rPr>
              <a:t>Integrity </a:t>
            </a:r>
            <a:r>
              <a:rPr lang="en-US" sz="180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800" b="1" i="1" dirty="0">
                <a:solidFill>
                  <a:prstClr val="black"/>
                </a:solidFill>
                <a:effectLst>
                  <a:outerShdw blurRad="38100" dist="38100" dir="2700000" algn="tl">
                    <a:srgbClr val="C0C0C0"/>
                  </a:outerShdw>
                </a:effectLst>
                <a:latin typeface="Arial" pitchFamily="34" charset="0"/>
              </a:rPr>
              <a:t>Service </a:t>
            </a:r>
            <a:r>
              <a:rPr lang="en-US" sz="180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800" b="1" i="1" dirty="0">
                <a:solidFill>
                  <a:prstClr val="black"/>
                </a:solidFill>
                <a:effectLst>
                  <a:outerShdw blurRad="38100" dist="38100" dir="2700000" algn="tl">
                    <a:srgbClr val="C0C0C0"/>
                  </a:outerShdw>
                </a:effectLst>
                <a:latin typeface="Arial" pitchFamily="34" charset="0"/>
              </a:rPr>
              <a:t>Excellence</a:t>
            </a:r>
          </a:p>
        </p:txBody>
      </p:sp>
      <p:sp>
        <p:nvSpPr>
          <p:cNvPr id="15" name="Text Box 2"/>
          <p:cNvSpPr txBox="1">
            <a:spLocks noChangeArrowheads="1"/>
          </p:cNvSpPr>
          <p:nvPr userDrawn="1"/>
        </p:nvSpPr>
        <p:spPr bwMode="auto">
          <a:xfrm>
            <a:off x="6400800" y="3124200"/>
            <a:ext cx="5384800" cy="1143000"/>
          </a:xfrm>
          <a:prstGeom prst="rect">
            <a:avLst/>
          </a:prstGeom>
          <a:noFill/>
          <a:ln w="9525" algn="ctr">
            <a:noFill/>
            <a:miter lim="800000"/>
            <a:headEnd/>
            <a:tailEnd/>
          </a:ln>
          <a:effectLst/>
        </p:spPr>
        <p:txBody>
          <a:bodyPr anchor="ctr"/>
          <a:lstStyle/>
          <a:p>
            <a:pPr algn="r">
              <a:spcBef>
                <a:spcPct val="0"/>
              </a:spcBef>
              <a:defRPr/>
            </a:pPr>
            <a:endParaRPr lang="en-US" sz="2000" b="1" dirty="0">
              <a:solidFill>
                <a:prstClr val="black"/>
              </a:solidFill>
              <a:latin typeface="Arial" pitchFamily="34" charset="0"/>
            </a:endParaRPr>
          </a:p>
        </p:txBody>
      </p:sp>
      <p:sp>
        <p:nvSpPr>
          <p:cNvPr id="14" name="Content Placeholder 3"/>
          <p:cNvSpPr>
            <a:spLocks noGrp="1"/>
          </p:cNvSpPr>
          <p:nvPr>
            <p:ph sz="half" idx="2" hasCustomPrompt="1"/>
          </p:nvPr>
        </p:nvSpPr>
        <p:spPr>
          <a:xfrm>
            <a:off x="6197600" y="1600201"/>
            <a:ext cx="5384800" cy="1676400"/>
          </a:xfrm>
          <a:prstGeom prst="rect">
            <a:avLst/>
          </a:prstGeom>
        </p:spPr>
        <p:txBody>
          <a:bodyPr anchor="ctr" anchorCtr="0"/>
          <a:lstStyle>
            <a:lvl1pPr algn="r">
              <a:buNone/>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Briefing Title</a:t>
            </a:r>
          </a:p>
        </p:txBody>
      </p:sp>
      <p:sp>
        <p:nvSpPr>
          <p:cNvPr id="16" name="Content Placeholder 3"/>
          <p:cNvSpPr>
            <a:spLocks noGrp="1"/>
          </p:cNvSpPr>
          <p:nvPr>
            <p:ph sz="half" idx="10" hasCustomPrompt="1"/>
          </p:nvPr>
        </p:nvSpPr>
        <p:spPr>
          <a:xfrm>
            <a:off x="6197600" y="3657600"/>
            <a:ext cx="5384800" cy="533400"/>
          </a:xfrm>
          <a:prstGeom prst="rect">
            <a:avLst/>
          </a:prstGeom>
        </p:spPr>
        <p:txBody>
          <a:bodyPr anchor="ctr" anchorCtr="0"/>
          <a:lstStyle>
            <a:lvl1pPr algn="r">
              <a:buNone/>
              <a:defRPr sz="20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Date: DD MM YYYY</a:t>
            </a:r>
          </a:p>
        </p:txBody>
      </p:sp>
      <p:sp>
        <p:nvSpPr>
          <p:cNvPr id="17" name="Content Placeholder 3"/>
          <p:cNvSpPr>
            <a:spLocks noGrp="1"/>
          </p:cNvSpPr>
          <p:nvPr>
            <p:ph sz="half" idx="11" hasCustomPrompt="1"/>
          </p:nvPr>
        </p:nvSpPr>
        <p:spPr>
          <a:xfrm>
            <a:off x="6197600" y="4495800"/>
            <a:ext cx="5384800" cy="1676400"/>
          </a:xfrm>
          <a:prstGeom prst="rect">
            <a:avLst/>
          </a:prstGeom>
        </p:spPr>
        <p:txBody>
          <a:bodyPr anchor="ctr" anchorCtr="0"/>
          <a:lstStyle>
            <a:lvl1pPr algn="r">
              <a:buNone/>
              <a:defRPr sz="20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Name, Rank, Office Symbol,   Air Force Research Laboratory (each on separate lines)</a:t>
            </a:r>
          </a:p>
          <a:p>
            <a:pPr lvl="0"/>
            <a:endParaRPr lang="en-US" dirty="0"/>
          </a:p>
        </p:txBody>
      </p:sp>
      <p:sp>
        <p:nvSpPr>
          <p:cNvPr id="18"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94877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Header">
    <p:spTree>
      <p:nvGrpSpPr>
        <p:cNvPr id="1" name=""/>
        <p:cNvGrpSpPr/>
        <p:nvPr/>
      </p:nvGrpSpPr>
      <p:grpSpPr>
        <a:xfrm>
          <a:off x="0" y="0"/>
          <a:ext cx="0" cy="0"/>
          <a:chOff x="0" y="0"/>
          <a:chExt cx="0" cy="0"/>
        </a:xfrm>
      </p:grpSpPr>
      <p:grpSp>
        <p:nvGrpSpPr>
          <p:cNvPr id="11" name="Group 10"/>
          <p:cNvGrpSpPr/>
          <p:nvPr userDrawn="1"/>
        </p:nvGrpSpPr>
        <p:grpSpPr>
          <a:xfrm>
            <a:off x="0" y="70914"/>
            <a:ext cx="12192000" cy="1053831"/>
            <a:chOff x="0" y="70913"/>
            <a:chExt cx="9144000" cy="1053831"/>
          </a:xfrm>
        </p:grpSpPr>
        <p:pic>
          <p:nvPicPr>
            <p:cNvPr id="10" name="Picture 9"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31"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3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6"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741739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marL="360363" indent="-93663" defTabSz="893763">
              <a:lnSpc>
                <a:spcPct val="120000"/>
              </a:lnSpc>
              <a:spcBef>
                <a:spcPts val="600"/>
              </a:spcBef>
              <a:buFont typeface="Arial" pitchFamily="34" charset="0"/>
              <a:buChar char="•"/>
              <a:tabLst>
                <a:tab pos="539750" algn="l"/>
              </a:tabLst>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800" b="1">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562233F3-A1CF-47EC-B7B2-0ECC08BAC793}" type="datetime1">
              <a:rPr lang="en-US" smtClean="0">
                <a:solidFill>
                  <a:prstClr val="black"/>
                </a:solidFill>
              </a:rPr>
              <a:t>1/12/2021</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grpSp>
        <p:nvGrpSpPr>
          <p:cNvPr id="7" name="Group 6"/>
          <p:cNvGrpSpPr/>
          <p:nvPr userDrawn="1"/>
        </p:nvGrpSpPr>
        <p:grpSpPr>
          <a:xfrm>
            <a:off x="0" y="70914"/>
            <a:ext cx="12192000" cy="1053831"/>
            <a:chOff x="0" y="70913"/>
            <a:chExt cx="9144000" cy="1053831"/>
          </a:xfrm>
        </p:grpSpPr>
        <p:pic>
          <p:nvPicPr>
            <p:cNvPr id="8" name="Picture 7"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9"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0"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1"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7831029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A746327-92A1-46A9-ACA3-55621237D706}" type="datetime1">
              <a:rPr lang="en-US" smtClean="0">
                <a:solidFill>
                  <a:prstClr val="black"/>
                </a:solidFill>
              </a:rPr>
              <a:t>1/12/2021</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sp>
        <p:nvSpPr>
          <p:cNvPr id="8" name="Content Placeholder 2"/>
          <p:cNvSpPr>
            <a:spLocks noGrp="1"/>
          </p:cNvSpPr>
          <p:nvPr>
            <p:ph sz="half" idx="13"/>
          </p:nvPr>
        </p:nvSpPr>
        <p:spPr>
          <a:xfrm>
            <a:off x="609600" y="3886200"/>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baseline="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197600" y="3886200"/>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0" y="70914"/>
            <a:ext cx="12192000" cy="1053831"/>
            <a:chOff x="0" y="70913"/>
            <a:chExt cx="9144000" cy="1053831"/>
          </a:xfrm>
        </p:grpSpPr>
        <p:pic>
          <p:nvPicPr>
            <p:cNvPr id="11" name="Picture 10"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2"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3"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Tree>
    <p:extLst>
      <p:ext uri="{BB962C8B-B14F-4D97-AF65-F5344CB8AC3E}">
        <p14:creationId xmlns:p14="http://schemas.microsoft.com/office/powerpoint/2010/main" val="37005638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CC34F50-63D2-4D5E-898C-92870BD8701D}" type="datetime1">
              <a:rPr lang="en-US" smtClean="0">
                <a:solidFill>
                  <a:prstClr val="black"/>
                </a:solidFill>
              </a:rPr>
              <a:t>1/12/2021</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Tree>
    <p:extLst>
      <p:ext uri="{BB962C8B-B14F-4D97-AF65-F5344CB8AC3E}">
        <p14:creationId xmlns:p14="http://schemas.microsoft.com/office/powerpoint/2010/main" val="3575217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40DEFE-8735-4854-9F6F-C19B303D4A70}" type="datetime1">
              <a:rPr lang="en-US" smtClean="0"/>
              <a:t>1/12/2021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3857720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4" name="Picture 62" descr="AFRL Shield transparent background 1INcopy"/>
          <p:cNvPicPr>
            <a:picLocks noChangeAspect="1" noChangeArrowheads="1"/>
          </p:cNvPicPr>
          <p:nvPr userDrawn="1"/>
        </p:nvPicPr>
        <p:blipFill>
          <a:blip r:embed="rId2" cstate="print">
            <a:lum bright="70000" contrast="-70000"/>
          </a:blip>
          <a:srcRect/>
          <a:stretch>
            <a:fillRect/>
          </a:stretch>
        </p:blipFill>
        <p:spPr bwMode="auto">
          <a:xfrm>
            <a:off x="2770461" y="1443568"/>
            <a:ext cx="6630193" cy="4937760"/>
          </a:xfrm>
          <a:prstGeom prst="rect">
            <a:avLst/>
          </a:prstGeom>
          <a:noFill/>
        </p:spPr>
      </p:pic>
      <p:grpSp>
        <p:nvGrpSpPr>
          <p:cNvPr id="7" name="Group 6"/>
          <p:cNvGrpSpPr/>
          <p:nvPr userDrawn="1"/>
        </p:nvGrpSpPr>
        <p:grpSpPr>
          <a:xfrm>
            <a:off x="0" y="70914"/>
            <a:ext cx="12192000" cy="1053831"/>
            <a:chOff x="0" y="70913"/>
            <a:chExt cx="9144000" cy="1053831"/>
          </a:xfrm>
        </p:grpSpPr>
        <p:pic>
          <p:nvPicPr>
            <p:cNvPr id="8" name="Picture 7"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4" name="Text Placeholder 13"/>
          <p:cNvSpPr>
            <a:spLocks noGrp="1"/>
          </p:cNvSpPr>
          <p:nvPr>
            <p:ph type="body" sz="quarter" idx="10" hasCustomPrompt="1"/>
          </p:nvPr>
        </p:nvSpPr>
        <p:spPr>
          <a:xfrm>
            <a:off x="1583499" y="2"/>
            <a:ext cx="9121013" cy="1052735"/>
          </a:xfrm>
          <a:prstGeom prst="rect">
            <a:avLst/>
          </a:prstGeom>
        </p:spPr>
        <p:txBody>
          <a:bodyPr anchor="ctr"/>
          <a:lstStyle>
            <a:lvl1pPr algn="ctr">
              <a:buNone/>
              <a:defRPr b="1">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Questions?</a:t>
            </a:r>
          </a:p>
        </p:txBody>
      </p:sp>
      <p:pic>
        <p:nvPicPr>
          <p:cNvPr id="13" name="Picture 2" descr="C:\Users\HectorHA\AppData\Local\Microsoft\Windows\Temporary Internet Files\Content.Outlook\MKL35CXM\AFRL Globe no tag.jpg"/>
          <p:cNvPicPr>
            <a:picLocks noChangeAspect="1" noChangeArrowheads="1"/>
          </p:cNvPicPr>
          <p:nvPr userDrawn="1"/>
        </p:nvPicPr>
        <p:blipFill>
          <a:blip r:embed="rId5" cstate="print"/>
          <a:srcRect/>
          <a:stretch>
            <a:fillRect/>
          </a:stretch>
        </p:blipFill>
        <p:spPr bwMode="auto">
          <a:xfrm>
            <a:off x="9552384" y="6288205"/>
            <a:ext cx="1870597" cy="557438"/>
          </a:xfrm>
          <a:prstGeom prst="rect">
            <a:avLst/>
          </a:prstGeom>
          <a:noFill/>
        </p:spPr>
      </p:pic>
    </p:spTree>
    <p:extLst>
      <p:ext uri="{BB962C8B-B14F-4D97-AF65-F5344CB8AC3E}">
        <p14:creationId xmlns:p14="http://schemas.microsoft.com/office/powerpoint/2010/main" val="9088977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280BF8-EC92-4FD0-88EC-C16C452856E0}" type="datetime1">
              <a:rPr lang="en-US" smtClean="0">
                <a:solidFill>
                  <a:prstClr val="black"/>
                </a:solidFill>
              </a:rPr>
              <a:t>1/12/2021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25D887A-6DE0-455A-8BC8-D913ABC84C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239053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925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127001"/>
            <a:ext cx="8534400" cy="10207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06400" y="1447800"/>
            <a:ext cx="56896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447800"/>
            <a:ext cx="56896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048000" y="6477000"/>
            <a:ext cx="6197600" cy="338138"/>
          </a:xfrm>
          <a:prstGeom prst="rect">
            <a:avLst/>
          </a:prstGeom>
          <a:ln/>
        </p:spPr>
        <p:txBody>
          <a:bodyPr/>
          <a:lstStyle>
            <a:lvl1pPr>
              <a:defRPr/>
            </a:lvl1pPr>
          </a:lstStyle>
          <a:p>
            <a:pPr>
              <a:defRPr/>
            </a:pPr>
            <a:endParaRPr lang="en-US">
              <a:solidFill>
                <a:prstClr val="black"/>
              </a:solidFill>
            </a:endParaRPr>
          </a:p>
        </p:txBody>
      </p:sp>
    </p:spTree>
    <p:extLst>
      <p:ext uri="{BB962C8B-B14F-4D97-AF65-F5344CB8AC3E}">
        <p14:creationId xmlns:p14="http://schemas.microsoft.com/office/powerpoint/2010/main" val="84710302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fld id="{615CEC74-CC90-4965-81DA-95EF65646C2F}" type="datetime1">
              <a:rPr lang="en-US" smtClean="0">
                <a:solidFill>
                  <a:srgbClr val="000000"/>
                </a:solidFill>
              </a:rPr>
              <a:t>1/12/2021</a:t>
            </a:fld>
            <a:endParaRPr lang="en-US">
              <a:solidFill>
                <a:srgbClr val="000000"/>
              </a:solidFill>
            </a:endParaRPr>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a:defRPr/>
            </a:pPr>
            <a:fld id="{9565C451-959F-41BC-89B3-9A8C026D8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36113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Title and Bullets Slide">
    <p:spTree>
      <p:nvGrpSpPr>
        <p:cNvPr id="1" name=""/>
        <p:cNvGrpSpPr/>
        <p:nvPr/>
      </p:nvGrpSpPr>
      <p:grpSpPr>
        <a:xfrm>
          <a:off x="0" y="0"/>
          <a:ext cx="0" cy="0"/>
          <a:chOff x="0" y="0"/>
          <a:chExt cx="0" cy="0"/>
        </a:xfrm>
      </p:grpSpPr>
      <p:sp>
        <p:nvSpPr>
          <p:cNvPr id="22" name="Rectangle 21"/>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2" name="Date Placeholder 1"/>
          <p:cNvSpPr>
            <a:spLocks noGrp="1"/>
          </p:cNvSpPr>
          <p:nvPr>
            <p:ph type="dt" sz="half" idx="10"/>
          </p:nvPr>
        </p:nvSpPr>
        <p:spPr>
          <a:xfrm>
            <a:off x="609600" y="6356351"/>
            <a:ext cx="2844800" cy="365125"/>
          </a:xfrm>
          <a:prstGeom prst="rect">
            <a:avLst/>
          </a:prstGeom>
        </p:spPr>
        <p:txBody>
          <a:bodyPr/>
          <a:lstStyle/>
          <a:p>
            <a:fld id="{ACCD3D43-BEC2-47C0-938F-AE9DE0E16C43}" type="datetime1">
              <a:rPr lang="en-US" smtClean="0"/>
              <a:t>1/12/2021</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1"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
        <p:nvSpPr>
          <p:cNvPr id="12" name="Text Placeholder 11"/>
          <p:cNvSpPr>
            <a:spLocks noGrp="1"/>
          </p:cNvSpPr>
          <p:nvPr>
            <p:ph type="body" sz="quarter" idx="13"/>
          </p:nvPr>
        </p:nvSpPr>
        <p:spPr>
          <a:xfrm>
            <a:off x="508000" y="1371600"/>
            <a:ext cx="110744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12254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Title, Bullets and Image Slide">
    <p:spTree>
      <p:nvGrpSpPr>
        <p:cNvPr id="1" name=""/>
        <p:cNvGrpSpPr/>
        <p:nvPr/>
      </p:nvGrpSpPr>
      <p:grpSpPr>
        <a:xfrm>
          <a:off x="0" y="0"/>
          <a:ext cx="0" cy="0"/>
          <a:chOff x="0" y="0"/>
          <a:chExt cx="0" cy="0"/>
        </a:xfrm>
      </p:grpSpPr>
      <p:sp>
        <p:nvSpPr>
          <p:cNvPr id="8" name="Rectangle 7"/>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p:cNvSpPr>
            <a:spLocks noGrp="1"/>
          </p:cNvSpPr>
          <p:nvPr>
            <p:ph sz="half" idx="2" hasCustomPrompt="1"/>
          </p:nvPr>
        </p:nvSpPr>
        <p:spPr>
          <a:xfrm>
            <a:off x="6908800" y="1108711"/>
            <a:ext cx="5283200" cy="4736592"/>
          </a:xfrm>
          <a:prstGeom prst="rect">
            <a:avLst/>
          </a:prstGeom>
          <a:solidFill>
            <a:schemeClr val="bg1">
              <a:lumMod val="65000"/>
            </a:schemeClr>
          </a:solidFill>
        </p:spPr>
        <p:txBody>
          <a:bodyPr anchor="ct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Image goes here.</a:t>
            </a:r>
          </a:p>
        </p:txBody>
      </p:sp>
      <p:sp>
        <p:nvSpPr>
          <p:cNvPr id="10" name="Rectangle 9"/>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
        <p:nvSpPr>
          <p:cNvPr id="20" name="Content Placeholder 2"/>
          <p:cNvSpPr>
            <a:spLocks noGrp="1"/>
          </p:cNvSpPr>
          <p:nvPr>
            <p:ph sz="half" idx="13" hasCustomPrompt="1"/>
          </p:nvPr>
        </p:nvSpPr>
        <p:spPr>
          <a:xfrm>
            <a:off x="777240" y="1645920"/>
            <a:ext cx="5961888" cy="419100"/>
          </a:xfrm>
          <a:prstGeom prst="rect">
            <a:avLst/>
          </a:prstGeom>
        </p:spPr>
        <p:txBody>
          <a:bodyPr>
            <a:noAutofit/>
          </a:bodyPr>
          <a:lstStyle>
            <a:lvl1pPr marL="0" indent="0">
              <a:spcBef>
                <a:spcPts val="0"/>
              </a:spcBef>
              <a:buClr>
                <a:srgbClr val="BE0F34"/>
              </a:buClr>
              <a:buFont typeface="Wingdings" panose="05000000000000000000" pitchFamily="2" charset="2"/>
              <a:buNone/>
              <a:defRPr sz="2200" b="1" baseline="0">
                <a:solidFill>
                  <a:srgbClr val="BE0F34"/>
                </a:solidFill>
                <a:latin typeface="Arial" panose="020B0604020202020204" pitchFamily="34" charset="0"/>
                <a:cs typeface="Arial" panose="020B0604020202020204" pitchFamily="34" charset="0"/>
              </a:defRPr>
            </a:lvl1pPr>
            <a:lvl2pPr marL="822960" marR="0" indent="-228600" algn="l" defTabSz="914400" rtl="0" eaLnBrk="1" fontAlgn="auto" latinLnBrk="0" hangingPunct="1">
              <a:lnSpc>
                <a:spcPct val="100000"/>
              </a:lnSpc>
              <a:spcBef>
                <a:spcPts val="300"/>
              </a:spcBef>
              <a:spcAft>
                <a:spcPts val="0"/>
              </a:spcAft>
              <a:buClr>
                <a:srgbClr val="002E5F"/>
              </a:buClr>
              <a:buSzTx/>
              <a:buFont typeface="Century Schoolbook" panose="02040604050505020304" pitchFamily="18" charset="0"/>
              <a:buChar char="­"/>
              <a:tabLst/>
              <a:defRPr lang="en-US" sz="2000" kern="1200" baseline="0" dirty="0">
                <a:solidFill>
                  <a:srgbClr val="002E5F"/>
                </a:solidFill>
                <a:latin typeface="Century Schoolbook" panose="02040604050505020304" pitchFamily="18"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b="1" dirty="0"/>
              <a:t>Subhead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9" name="Date Placeholder 8"/>
          <p:cNvSpPr>
            <a:spLocks noGrp="1"/>
          </p:cNvSpPr>
          <p:nvPr>
            <p:ph type="dt" sz="half" idx="16"/>
          </p:nvPr>
        </p:nvSpPr>
        <p:spPr>
          <a:xfrm>
            <a:off x="609600" y="6356351"/>
            <a:ext cx="2844800" cy="365125"/>
          </a:xfrm>
          <a:prstGeom prst="rect">
            <a:avLst/>
          </a:prstGeom>
        </p:spPr>
        <p:txBody>
          <a:bodyPr/>
          <a:lstStyle/>
          <a:p>
            <a:fld id="{89ACB98B-2DC1-4E22-93A1-5842D9A7DF74}" type="datetime1">
              <a:rPr lang="en-US" smtClean="0"/>
              <a:t>1/12/2021</a:t>
            </a:fld>
            <a:endParaRPr lang="en-US"/>
          </a:p>
        </p:txBody>
      </p:sp>
      <p:sp>
        <p:nvSpPr>
          <p:cNvPr id="11" name="Footer Placeholder 10"/>
          <p:cNvSpPr>
            <a:spLocks noGrp="1"/>
          </p:cNvSpPr>
          <p:nvPr>
            <p:ph type="ftr" sz="quarter" idx="17"/>
          </p:nvPr>
        </p:nvSpPr>
        <p:spPr>
          <a:xfrm>
            <a:off x="4165600" y="6356351"/>
            <a:ext cx="3860800" cy="365125"/>
          </a:xfrm>
          <a:prstGeom prst="rect">
            <a:avLst/>
          </a:prstGeom>
        </p:spPr>
        <p:txBody>
          <a:bodyPr/>
          <a:lstStyle/>
          <a:p>
            <a:endParaRPr lang="en-US"/>
          </a:p>
        </p:txBody>
      </p:sp>
      <p:sp>
        <p:nvSpPr>
          <p:cNvPr id="13" name="Slide Number Placeholder 12"/>
          <p:cNvSpPr>
            <a:spLocks noGrp="1"/>
          </p:cNvSpPr>
          <p:nvPr>
            <p:ph type="sldNum" sz="quarter" idx="18"/>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5" name="Text Placeholder 14"/>
          <p:cNvSpPr>
            <a:spLocks noGrp="1"/>
          </p:cNvSpPr>
          <p:nvPr>
            <p:ph type="body" sz="quarter" idx="19"/>
          </p:nvPr>
        </p:nvSpPr>
        <p:spPr>
          <a:xfrm>
            <a:off x="770467" y="2209800"/>
            <a:ext cx="5962651" cy="457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19501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le and Chart Slide2">
    <p:spTree>
      <p:nvGrpSpPr>
        <p:cNvPr id="1" name=""/>
        <p:cNvGrpSpPr/>
        <p:nvPr/>
      </p:nvGrpSpPr>
      <p:grpSpPr>
        <a:xfrm>
          <a:off x="0" y="0"/>
          <a:ext cx="0" cy="0"/>
          <a:chOff x="0" y="0"/>
          <a:chExt cx="0" cy="0"/>
        </a:xfrm>
      </p:grpSpPr>
      <p:sp>
        <p:nvSpPr>
          <p:cNvPr id="15" name="Chart Placeholder 14"/>
          <p:cNvSpPr>
            <a:spLocks noGrp="1"/>
          </p:cNvSpPr>
          <p:nvPr>
            <p:ph type="chart" sz="quarter" idx="13" hasCustomPrompt="1"/>
          </p:nvPr>
        </p:nvSpPr>
        <p:spPr>
          <a:xfrm>
            <a:off x="903111" y="1438487"/>
            <a:ext cx="10058400" cy="4267200"/>
          </a:xfrm>
          <a:prstGeom prst="rect">
            <a:avLst/>
          </a:prstGeom>
        </p:spPr>
        <p:txBody>
          <a:bodyPr anchor="ctr">
            <a:normAutofit/>
          </a:bodyPr>
          <a:lstStyle>
            <a:lvl1pPr marL="0" indent="0" algn="ctr">
              <a:buNone/>
              <a:defRPr sz="2000" baseline="0">
                <a:solidFill>
                  <a:srgbClr val="002E5F"/>
                </a:solidFill>
                <a:latin typeface="Century Schoolbook" panose="02040604050505020304" pitchFamily="18" charset="0"/>
              </a:defRPr>
            </a:lvl1pPr>
          </a:lstStyle>
          <a:p>
            <a:r>
              <a:rPr lang="en-US" dirty="0"/>
              <a:t>Pie Chart goes here.</a:t>
            </a:r>
          </a:p>
        </p:txBody>
      </p:sp>
      <p:sp>
        <p:nvSpPr>
          <p:cNvPr id="7" name="Rectangle 6"/>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2" name="Date Placeholder 1"/>
          <p:cNvSpPr>
            <a:spLocks noGrp="1"/>
          </p:cNvSpPr>
          <p:nvPr>
            <p:ph type="dt" sz="half" idx="14"/>
          </p:nvPr>
        </p:nvSpPr>
        <p:spPr>
          <a:xfrm>
            <a:off x="609600" y="6356351"/>
            <a:ext cx="2844800" cy="365125"/>
          </a:xfrm>
          <a:prstGeom prst="rect">
            <a:avLst/>
          </a:prstGeom>
        </p:spPr>
        <p:txBody>
          <a:bodyPr/>
          <a:lstStyle/>
          <a:p>
            <a:fld id="{C72672BC-E965-4838-91C5-AD7ECD28CC48}" type="datetime1">
              <a:rPr lang="en-US" smtClean="0"/>
              <a:t>1/12/2021</a:t>
            </a:fld>
            <a:endParaRPr lang="en-US"/>
          </a:p>
        </p:txBody>
      </p:sp>
      <p:sp>
        <p:nvSpPr>
          <p:cNvPr id="3" name="Footer Placeholder 2"/>
          <p:cNvSpPr>
            <a:spLocks noGrp="1"/>
          </p:cNvSpPr>
          <p:nvPr>
            <p:ph type="ftr" sz="quarter" idx="15"/>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6"/>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0"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Tree>
    <p:extLst>
      <p:ext uri="{BB962C8B-B14F-4D97-AF65-F5344CB8AC3E}">
        <p14:creationId xmlns:p14="http://schemas.microsoft.com/office/powerpoint/2010/main" val="502969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grpSp>
        <p:nvGrpSpPr>
          <p:cNvPr id="6" name="Group 5"/>
          <p:cNvGrpSpPr/>
          <p:nvPr userDrawn="1"/>
        </p:nvGrpSpPr>
        <p:grpSpPr>
          <a:xfrm>
            <a:off x="0" y="958626"/>
            <a:ext cx="12192000" cy="5899374"/>
            <a:chOff x="0" y="958626"/>
            <a:chExt cx="9144000" cy="5899374"/>
          </a:xfrm>
        </p:grpSpPr>
        <p:sp>
          <p:nvSpPr>
            <p:cNvPr id="7" name="Rectangle 6"/>
            <p:cNvSpPr/>
            <p:nvPr userDrawn="1"/>
          </p:nvSpPr>
          <p:spPr>
            <a:xfrm>
              <a:off x="0" y="1111026"/>
              <a:ext cx="9144000" cy="5746974"/>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958626"/>
              <a:ext cx="9144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itle 1"/>
          <p:cNvSpPr>
            <a:spLocks noGrp="1"/>
          </p:cNvSpPr>
          <p:nvPr>
            <p:ph type="ctrTitle" hasCustomPrompt="1"/>
          </p:nvPr>
        </p:nvSpPr>
        <p:spPr>
          <a:xfrm>
            <a:off x="2133600" y="3200400"/>
            <a:ext cx="7924800" cy="457200"/>
          </a:xfrm>
          <a:prstGeom prst="rect">
            <a:avLst/>
          </a:prstGeom>
        </p:spPr>
        <p:txBody>
          <a:bodyPr>
            <a:noAutofit/>
          </a:bodyPr>
          <a:lstStyle>
            <a:lvl1pPr>
              <a:defRPr sz="3200" b="1" baseline="0">
                <a:solidFill>
                  <a:schemeClr val="bg1"/>
                </a:solidFill>
                <a:latin typeface="Arial" panose="020B0604020202020204" pitchFamily="34" charset="0"/>
                <a:cs typeface="Arial" panose="020B0604020202020204" pitchFamily="34" charset="0"/>
              </a:defRPr>
            </a:lvl1pPr>
          </a:lstStyle>
          <a:p>
            <a:r>
              <a:rPr lang="en-US" dirty="0"/>
              <a:t>Section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228601"/>
            <a:ext cx="2178304" cy="505175"/>
          </a:xfrm>
          <a:prstGeom prst="rect">
            <a:avLst/>
          </a:prstGeom>
        </p:spPr>
      </p:pic>
      <p:sp>
        <p:nvSpPr>
          <p:cNvPr id="8" name="Date Placeholder 7"/>
          <p:cNvSpPr>
            <a:spLocks noGrp="1"/>
          </p:cNvSpPr>
          <p:nvPr>
            <p:ph type="dt" sz="half" idx="10"/>
          </p:nvPr>
        </p:nvSpPr>
        <p:spPr>
          <a:xfrm>
            <a:off x="609600" y="6356351"/>
            <a:ext cx="2844800" cy="365125"/>
          </a:xfrm>
          <a:prstGeom prst="rect">
            <a:avLst/>
          </a:prstGeom>
        </p:spPr>
        <p:txBody>
          <a:bodyPr/>
          <a:lstStyle/>
          <a:p>
            <a:fld id="{FC812517-A215-4BD8-8A37-383AB7102AB1}" type="datetime1">
              <a:rPr lang="en-US" smtClean="0"/>
              <a:t>1/12/2021</a:t>
            </a:fld>
            <a:endParaRPr lang="en-US"/>
          </a:p>
        </p:txBody>
      </p:sp>
      <p:sp>
        <p:nvSpPr>
          <p:cNvPr id="13" name="Footer Placeholder 12"/>
          <p:cNvSpPr>
            <a:spLocks noGrp="1"/>
          </p:cNvSpPr>
          <p:nvPr>
            <p:ph type="ftr" sz="quarter" idx="11"/>
          </p:nvPr>
        </p:nvSpPr>
        <p:spPr>
          <a:xfrm>
            <a:off x="4165600" y="6356351"/>
            <a:ext cx="3860800" cy="365125"/>
          </a:xfrm>
          <a:prstGeom prst="rect">
            <a:avLst/>
          </a:prstGeom>
        </p:spPr>
        <p:txBody>
          <a:bodyPr/>
          <a:lstStyle/>
          <a:p>
            <a:endParaRPr lang="en-US"/>
          </a:p>
        </p:txBody>
      </p:sp>
      <p:sp>
        <p:nvSpPr>
          <p:cNvPr id="14" name="Slide Number Placeholder 13"/>
          <p:cNvSpPr>
            <a:spLocks noGrp="1"/>
          </p:cNvSpPr>
          <p:nvPr>
            <p:ph type="sldNum" sz="quarter" idx="12"/>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Tree>
    <p:extLst>
      <p:ext uri="{BB962C8B-B14F-4D97-AF65-F5344CB8AC3E}">
        <p14:creationId xmlns:p14="http://schemas.microsoft.com/office/powerpoint/2010/main" val="132372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Closing Page Slide">
    <p:spTree>
      <p:nvGrpSpPr>
        <p:cNvPr id="1" name=""/>
        <p:cNvGrpSpPr/>
        <p:nvPr/>
      </p:nvGrpSpPr>
      <p:grpSpPr>
        <a:xfrm>
          <a:off x="0" y="0"/>
          <a:ext cx="0" cy="0"/>
          <a:chOff x="0" y="0"/>
          <a:chExt cx="0" cy="0"/>
        </a:xfrm>
      </p:grpSpPr>
      <p:grpSp>
        <p:nvGrpSpPr>
          <p:cNvPr id="13" name="Group 12"/>
          <p:cNvGrpSpPr/>
          <p:nvPr userDrawn="1"/>
        </p:nvGrpSpPr>
        <p:grpSpPr>
          <a:xfrm>
            <a:off x="0" y="958626"/>
            <a:ext cx="12192000" cy="5899374"/>
            <a:chOff x="0" y="958626"/>
            <a:chExt cx="9144000" cy="5899374"/>
          </a:xfrm>
        </p:grpSpPr>
        <p:sp>
          <p:nvSpPr>
            <p:cNvPr id="7" name="Rectangle 6"/>
            <p:cNvSpPr/>
            <p:nvPr userDrawn="1"/>
          </p:nvSpPr>
          <p:spPr>
            <a:xfrm>
              <a:off x="0" y="1111026"/>
              <a:ext cx="9144000" cy="5746974"/>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958626"/>
              <a:ext cx="9144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ctrTitle" hasCustomPrompt="1"/>
          </p:nvPr>
        </p:nvSpPr>
        <p:spPr>
          <a:xfrm>
            <a:off x="2133600" y="3200400"/>
            <a:ext cx="7924800" cy="457200"/>
          </a:xfrm>
          <a:prstGeom prst="rect">
            <a:avLst/>
          </a:prstGeom>
        </p:spPr>
        <p:txBody>
          <a:bodyPr>
            <a:noAutofit/>
          </a:bodyPr>
          <a:lstStyle>
            <a:lvl1pPr>
              <a:defRPr sz="3200" b="1" baseline="0">
                <a:solidFill>
                  <a:schemeClr val="bg1"/>
                </a:solidFill>
                <a:latin typeface="Arial" panose="020B0604020202020204" pitchFamily="34" charset="0"/>
                <a:cs typeface="Arial" panose="020B0604020202020204" pitchFamily="34" charset="0"/>
              </a:defRPr>
            </a:lvl1pPr>
          </a:lstStyle>
          <a:p>
            <a:r>
              <a:rPr lang="en-US" dirty="0"/>
              <a:t>Closing Page.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228601"/>
            <a:ext cx="2178304" cy="505175"/>
          </a:xfrm>
          <a:prstGeom prst="rect">
            <a:avLst/>
          </a:prstGeom>
        </p:spPr>
      </p:pic>
    </p:spTree>
    <p:extLst>
      <p:ext uri="{BB962C8B-B14F-4D97-AF65-F5344CB8AC3E}">
        <p14:creationId xmlns:p14="http://schemas.microsoft.com/office/powerpoint/2010/main" val="323371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AA0BFD-D96C-4131-A17B-3CDD3CC01FBA}" type="datetime1">
              <a:rPr lang="en-US" smtClean="0"/>
              <a:t>1/12/2021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285779083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A0592FE-4AD7-437D-83F6-F71D205D7907}"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0C6F4051-EB12-4B42-B5AE-1205BCB21DE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6262806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03D954-FAE8-4DB5-AFD8-9EA03E288C45}"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41619B91-3B00-4AC3-B86D-152179105FC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701268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D77AE05-91AE-43C4-82BB-A4FCAC52F55C}"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B03B6A28-B258-43B2-A39C-96DDC9D30A97}"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9451178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81E2810-3497-41AF-84FD-991806783CA6}" type="datetime1">
              <a:rPr lang="en-US" smtClean="0">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AFDFD0B-4CB6-47A4-AFB9-64A75D73A88D}"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6809993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EFC586-5C11-42D9-BF44-C85F0E66198A}" type="datetime1">
              <a:rPr lang="en-US" smtClean="0">
                <a:solidFill>
                  <a:prstClr val="black">
                    <a:tint val="75000"/>
                  </a:prstClr>
                </a:solidFill>
              </a:rPr>
              <a:pPr>
                <a:defRPr/>
              </a:pPr>
              <a:t>1/12/2021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26F529B-EB38-4FC7-B1BD-00249890230F}"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6368163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5639FDF-5EDB-45F9-85EA-FFFF32B29F99}" type="datetime1">
              <a:rPr lang="en-US" smtClean="0">
                <a:solidFill>
                  <a:prstClr val="black">
                    <a:tint val="75000"/>
                  </a:prstClr>
                </a:solidFill>
              </a:rPr>
              <a:pPr>
                <a:defRPr/>
              </a:pPr>
              <a:t>1/12/2021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5FD06548-430B-443C-B8BD-E7CF1DCB7C7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8796170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6D9F7DF-2FB3-43D5-A224-EC926A5FFC10}" type="datetime1">
              <a:rPr lang="en-US" smtClean="0">
                <a:solidFill>
                  <a:prstClr val="black">
                    <a:tint val="75000"/>
                  </a:prstClr>
                </a:solidFill>
              </a:rPr>
              <a:pPr>
                <a:defRPr/>
              </a:pPr>
              <a:t>1/12/2021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C6784248-BDFE-4DFE-A85E-923C026D54E2}"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44057883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02119A-0C81-45A6-A73F-A46E5B7F4357}" type="datetime1">
              <a:rPr lang="en-US" smtClean="0">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8778820-1591-419E-BAE1-18C5DB752F64}"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0076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6185A91-FDD2-4357-8FAD-EA84A9AC1DD0}" type="datetime1">
              <a:rPr lang="en-US" smtClean="0">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8349BFB7-8A5C-46F0-BD5B-55F0B957E36E}"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143848647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5A56610-9831-4326-B26F-8A7690C4D299}"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E38DEA3D-49FD-407B-AEC8-C660EF445AFF}"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37977903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F35E28B-D5E9-4B3D-AA87-FF597C2288E8}"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151284692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7597ECD-6A87-495C-8B6F-FB63496C4347}"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defRPr/>
            </a:pPr>
            <a:fld id="{2BCF7540-2D01-40DB-8BBD-EAAF45BE03A3}"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41508129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DC824A19-58F1-4559-8AEC-C3392E71DF3A}"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25038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5E9D18D8-557C-410A-AA79-AE11B35E41E7}"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31703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70072479-13F2-4166-8FCC-643A506450E3}"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2940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32102D20-F1D2-4EF3-B8CA-DD28003A463E}"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4866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0" fontAlgn="base" hangingPunct="0">
              <a:spcBef>
                <a:spcPct val="0"/>
              </a:spcBef>
              <a:spcAft>
                <a:spcPct val="0"/>
              </a:spcAft>
            </a:pPr>
            <a:fld id="{FD7A4172-97B3-46E7-AE7D-BA30E58A3E91}"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99535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pPr>
            <a:fld id="{944D65EB-4FC7-4F3C-BB19-5599C230B7DB}"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1810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0"/>
              </a:spcBef>
              <a:spcAft>
                <a:spcPct val="0"/>
              </a:spcAft>
            </a:pPr>
            <a:fld id="{7A88DDE3-0FC9-495B-8E8A-4D8BA6B5F087}"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20676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A5BE3B46-1263-4E9D-906D-72CBCB5D5637}"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56996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711F63E8-861B-452C-824A-3BD56362A5D5}"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170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E2F294-E1C6-4D16-ABA7-ADFF7FD68CD2}"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a:lvl1pPr>
          </a:lstStyle>
          <a:p>
            <a:fld id="{2231BA63-6E29-4115-B841-FC9898217383}" type="slidenum">
              <a:rPr lang="en-US" smtClean="0"/>
              <a:pPr/>
              <a:t>‹#›</a:t>
            </a:fld>
            <a:endParaRPr lang="en-US" dirty="0"/>
          </a:p>
        </p:txBody>
      </p:sp>
    </p:spTree>
    <p:extLst>
      <p:ext uri="{BB962C8B-B14F-4D97-AF65-F5344CB8AC3E}">
        <p14:creationId xmlns:p14="http://schemas.microsoft.com/office/powerpoint/2010/main" val="2098173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C711569-B3DF-42BF-BBAA-D65BF48B7758}"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3296208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35084FE4-0B6E-4BCA-8319-37BE6BC60296}"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9408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A8515D3C-942B-4036-9352-42FCAF1F6771}"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2710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87B217A0-2E0F-4E3C-ACB4-CC0102A2B183}" type="datetime1">
              <a:rPr lang="en-US" smtClean="0">
                <a:solidFill>
                  <a:srgbClr val="000000"/>
                </a:solidFill>
              </a:rPr>
              <a:pPr eaLnBrk="0" fontAlgn="base" hangingPunct="0">
                <a:spcBef>
                  <a:spcPct val="0"/>
                </a:spcBef>
                <a:spcAft>
                  <a:spcPct val="0"/>
                </a:spcAft>
                <a:defRPr/>
              </a:pPr>
              <a:t>1/12/2021</a:t>
            </a:fld>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0ED63CF-CBA0-4203-9F7E-23886ADD444E}" type="slidenum">
              <a:rPr lang="de-DE" smtClean="0">
                <a:solidFill>
                  <a:srgbClr val="000000"/>
                </a:solidFill>
              </a:rPr>
              <a:pPr eaLnBrk="0" fontAlgn="base" hangingPunct="0">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23161673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B0CBB37C-6DDA-499C-93A5-257B3DF7CB01}" type="datetime1">
              <a:rPr lang="en-US" smtClean="0">
                <a:solidFill>
                  <a:srgbClr val="000000"/>
                </a:solidFill>
              </a:rPr>
              <a:pPr eaLnBrk="0" fontAlgn="base" hangingPunct="0">
                <a:spcBef>
                  <a:spcPct val="0"/>
                </a:spcBef>
                <a:spcAft>
                  <a:spcPct val="0"/>
                </a:spcAft>
                <a:defRPr/>
              </a:pPr>
              <a:t>1/12/2021</a:t>
            </a:fld>
            <a:endParaRPr lang="de-DE">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05976146-0F99-4ACD-AAA6-A128995E3779}" type="slidenum">
              <a:rPr lang="de-DE" smtClean="0">
                <a:solidFill>
                  <a:srgbClr val="000000"/>
                </a:solidFill>
              </a:rPr>
              <a:pPr eaLnBrk="0" fontAlgn="base" hangingPunct="0">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3683825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4595BCFA-63A4-498A-8574-7A5D5CDE2800}" type="datetime1">
              <a:rPr lang="en-US" smtClean="0">
                <a:solidFill>
                  <a:srgbClr val="000000"/>
                </a:solidFill>
              </a:rPr>
              <a:pPr eaLnBrk="0" fontAlgn="base" hangingPunct="0">
                <a:spcBef>
                  <a:spcPct val="0"/>
                </a:spcBef>
                <a:spcAft>
                  <a:spcPct val="0"/>
                </a:spcAft>
                <a:defRPr/>
              </a:pPr>
              <a:t>1/12/2021</a:t>
            </a:fld>
            <a:endParaRPr lang="de-DE">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AD827176-6362-4FDF-B2DF-2E132C4CA519}" type="slidenum">
              <a:rPr lang="de-DE" smtClean="0">
                <a:solidFill>
                  <a:srgbClr val="000000"/>
                </a:solidFill>
              </a:rPr>
              <a:pPr eaLnBrk="0" fontAlgn="base" hangingPunct="0">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246716337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229063A8-6EA5-46F7-BC98-7F4A825BB3EC}" type="datetime1">
              <a:rPr lang="en-US" smtClean="0">
                <a:solidFill>
                  <a:srgbClr val="000000"/>
                </a:solidFill>
              </a:rPr>
              <a:pPr eaLnBrk="0" fontAlgn="base" hangingPunct="0">
                <a:spcBef>
                  <a:spcPct val="0"/>
                </a:spcBef>
                <a:spcAft>
                  <a:spcPct val="0"/>
                </a:spcAft>
                <a:defRPr/>
              </a:pPr>
              <a:t>1/12/2021</a:t>
            </a:fld>
            <a:endParaRPr lang="de-DE">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de-DE">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7643C13B-549E-418B-8AF0-AFD8DD2EC7A7}" type="slidenum">
              <a:rPr lang="de-DE" smtClean="0">
                <a:solidFill>
                  <a:srgbClr val="000000"/>
                </a:solidFill>
              </a:rPr>
              <a:pPr eaLnBrk="0" fontAlgn="base" hangingPunct="0">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42265998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60E35857-C11B-4CDB-B5DB-1DF4CEC5FF6F}"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6" name="Rectangle 6"/>
          <p:cNvSpPr>
            <a:spLocks noGrp="1" noChangeArrowheads="1"/>
          </p:cNvSpPr>
          <p:nvPr>
            <p:ph type="sldNum" sz="quarter" idx="12"/>
          </p:nvPr>
        </p:nvSpPr>
        <p:spPr>
          <a:xfrm>
            <a:off x="9144000" y="6324600"/>
            <a:ext cx="3048000" cy="533400"/>
          </a:xfrm>
        </p:spPr>
        <p:txBody>
          <a:bodyPr/>
          <a:lstStyle>
            <a:lvl1pPr>
              <a:defRPr sz="1800"/>
            </a:lvl1pPr>
          </a:lstStyle>
          <a:p>
            <a:pPr fontAlgn="base">
              <a:spcBef>
                <a:spcPct val="0"/>
              </a:spcBef>
              <a:spcAft>
                <a:spcPct val="0"/>
              </a:spcAft>
              <a:defRPr/>
            </a:pPr>
            <a:fld id="{482C252D-5ABD-40F8-8F38-7C19EA57DB12}"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31177597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BD1898CC-7D3F-4326-94B0-E4A0F18E75BE}"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6" name="Rectangle 6"/>
          <p:cNvSpPr>
            <a:spLocks noGrp="1" noChangeArrowheads="1"/>
          </p:cNvSpPr>
          <p:nvPr>
            <p:ph type="sldNum" sz="quarter" idx="12"/>
          </p:nvPr>
        </p:nvSpPr>
        <p:spPr>
          <a:xfrm>
            <a:off x="9347200" y="6324600"/>
            <a:ext cx="2844800" cy="533400"/>
          </a:xfrm>
        </p:spPr>
        <p:txBody>
          <a:bodyPr/>
          <a:lstStyle>
            <a:lvl1pPr>
              <a:defRPr sz="1800"/>
            </a:lvl1pPr>
          </a:lstStyle>
          <a:p>
            <a:pPr fontAlgn="base">
              <a:spcBef>
                <a:spcPct val="0"/>
              </a:spcBef>
              <a:spcAft>
                <a:spcPct val="0"/>
              </a:spcAft>
              <a:defRPr/>
            </a:pPr>
            <a:fld id="{7881AFA6-B682-4779-BFCF-F4E138CF2103}"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37300435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A89DE8D1-1F2F-423E-B49D-8680415C4B9D}"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5" name="Rectangle 6"/>
          <p:cNvSpPr>
            <a:spLocks noGrp="1" noChangeArrowheads="1"/>
          </p:cNvSpPr>
          <p:nvPr>
            <p:ph type="sldNum" sz="quarter" idx="12"/>
          </p:nvPr>
        </p:nvSpPr>
        <p:spPr>
          <a:xfrm>
            <a:off x="9347200" y="6400800"/>
            <a:ext cx="2844800" cy="457200"/>
          </a:xfrm>
        </p:spPr>
        <p:txBody>
          <a:bodyPr/>
          <a:lstStyle>
            <a:lvl1pPr>
              <a:defRPr sz="1800"/>
            </a:lvl1pPr>
          </a:lstStyle>
          <a:p>
            <a:pPr fontAlgn="base">
              <a:spcBef>
                <a:spcPct val="0"/>
              </a:spcBef>
              <a:spcAft>
                <a:spcPct val="0"/>
              </a:spcAft>
              <a:defRPr/>
            </a:pPr>
            <a:fld id="{3242C578-6E51-4E3A-BA60-9E4CED87690C}"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20149981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832A96AC-AF1D-45BC-93D4-D90CF0588BF3}"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3"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4" name="Rectangle 6"/>
          <p:cNvSpPr>
            <a:spLocks noGrp="1" noChangeArrowheads="1"/>
          </p:cNvSpPr>
          <p:nvPr>
            <p:ph type="sldNum" sz="quarter" idx="12"/>
          </p:nvPr>
        </p:nvSpPr>
        <p:spPr/>
        <p:txBody>
          <a:bodyPr/>
          <a:lstStyle>
            <a:lvl1pPr>
              <a:defRPr sz="1800"/>
            </a:lvl1pPr>
          </a:lstStyle>
          <a:p>
            <a:pPr fontAlgn="base">
              <a:spcBef>
                <a:spcPct val="0"/>
              </a:spcBef>
              <a:spcAft>
                <a:spcPct val="0"/>
              </a:spcAft>
              <a:defRPr/>
            </a:pPr>
            <a:fld id="{172EB1DE-3A65-4A48-A303-675B062AC7B8}"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4207265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C78D75-6E92-484E-88E3-9EE4309A5EF2}"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25302102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3"/>
            <a:ext cx="5029200" cy="460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42000" y="1524003"/>
            <a:ext cx="5029200" cy="4602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6DB1842D-D1EB-4195-B93E-62A9D5E21DDE}"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6"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7" name="Rectangle 6"/>
          <p:cNvSpPr>
            <a:spLocks noGrp="1" noChangeArrowheads="1"/>
          </p:cNvSpPr>
          <p:nvPr>
            <p:ph type="sldNum" sz="quarter" idx="12"/>
          </p:nvPr>
        </p:nvSpPr>
        <p:spPr/>
        <p:txBody>
          <a:bodyPr/>
          <a:lstStyle>
            <a:lvl1pPr>
              <a:defRPr sz="1800"/>
            </a:lvl1pPr>
          </a:lstStyle>
          <a:p>
            <a:pPr fontAlgn="base">
              <a:spcBef>
                <a:spcPct val="0"/>
              </a:spcBef>
              <a:spcAft>
                <a:spcPct val="0"/>
              </a:spcAft>
              <a:defRPr/>
            </a:pPr>
            <a:fld id="{F1D59840-43AC-4664-9721-F3D324378642}"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397321833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able Placeholder 2"/>
          <p:cNvSpPr>
            <a:spLocks noGrp="1"/>
          </p:cNvSpPr>
          <p:nvPr>
            <p:ph type="tbl" idx="1"/>
          </p:nvPr>
        </p:nvSpPr>
        <p:spPr>
          <a:xfrm>
            <a:off x="609600" y="1524003"/>
            <a:ext cx="10261600" cy="4602163"/>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9D21E999-904A-42BE-B552-5D470F5C2ABB}"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5"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6" name="Rectangle 6"/>
          <p:cNvSpPr>
            <a:spLocks noGrp="1" noChangeArrowheads="1"/>
          </p:cNvSpPr>
          <p:nvPr>
            <p:ph type="sldNum" sz="quarter" idx="12"/>
          </p:nvPr>
        </p:nvSpPr>
        <p:spPr>
          <a:xfrm>
            <a:off x="9347200" y="6324600"/>
            <a:ext cx="2844800" cy="533400"/>
          </a:xfrm>
        </p:spPr>
        <p:txBody>
          <a:bodyPr/>
          <a:lstStyle>
            <a:lvl1pPr>
              <a:defRPr sz="1800"/>
            </a:lvl1pPr>
          </a:lstStyle>
          <a:p>
            <a:pPr fontAlgn="base">
              <a:spcBef>
                <a:spcPct val="0"/>
              </a:spcBef>
              <a:spcAft>
                <a:spcPct val="0"/>
              </a:spcAft>
              <a:defRPr/>
            </a:pPr>
            <a:fld id="{CE29D6A8-3180-4A9C-A0B1-1987352C328D}"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47047637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2133603"/>
            <a:ext cx="5384800" cy="3992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133600"/>
            <a:ext cx="5384800" cy="1919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205291"/>
            <a:ext cx="5384800" cy="192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fontAlgn="base">
              <a:spcBef>
                <a:spcPct val="0"/>
              </a:spcBef>
              <a:spcAft>
                <a:spcPct val="0"/>
              </a:spcAft>
              <a:defRPr/>
            </a:pPr>
            <a:fld id="{F400676A-A3A1-476C-ABB4-BF5AA87D54D3}"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7" name="Rectangle 5"/>
          <p:cNvSpPr>
            <a:spLocks noGrp="1" noChangeArrowheads="1"/>
          </p:cNvSpPr>
          <p:nvPr>
            <p:ph type="ftr" sz="quarter" idx="11"/>
          </p:nvPr>
        </p:nvSpPr>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8" name="Rectangle 6"/>
          <p:cNvSpPr>
            <a:spLocks noGrp="1" noChangeArrowheads="1"/>
          </p:cNvSpPr>
          <p:nvPr>
            <p:ph type="sldNum" sz="quarter" idx="12"/>
          </p:nvPr>
        </p:nvSpPr>
        <p:spPr>
          <a:xfrm>
            <a:off x="9245600" y="6381750"/>
            <a:ext cx="2946400" cy="476250"/>
          </a:xfrm>
        </p:spPr>
        <p:txBody>
          <a:bodyPr/>
          <a:lstStyle>
            <a:lvl1pPr>
              <a:defRPr sz="1800"/>
            </a:lvl1pPr>
          </a:lstStyle>
          <a:p>
            <a:pPr fontAlgn="base">
              <a:spcBef>
                <a:spcPct val="0"/>
              </a:spcBef>
              <a:spcAft>
                <a:spcPct val="0"/>
              </a:spcAft>
              <a:defRPr/>
            </a:pPr>
            <a:fld id="{BC43B533-119D-4196-B6E0-8AB2664F2297}"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7959798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5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12192000" cy="1143000"/>
          </a:xfrm>
        </p:spPr>
        <p:txBody>
          <a:bodyPr/>
          <a:lstStyle/>
          <a:p>
            <a:r>
              <a:rPr lang="en-US" dirty="0"/>
              <a:t>Click to edit Master title style</a:t>
            </a:r>
          </a:p>
        </p:txBody>
      </p:sp>
      <p:sp>
        <p:nvSpPr>
          <p:cNvPr id="3" name="Text Placeholder 2"/>
          <p:cNvSpPr>
            <a:spLocks noGrp="1"/>
          </p:cNvSpPr>
          <p:nvPr>
            <p:ph type="body" sz="half" idx="1"/>
          </p:nvPr>
        </p:nvSpPr>
        <p:spPr>
          <a:xfrm>
            <a:off x="508000" y="2057400"/>
            <a:ext cx="112776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xfrm>
            <a:off x="9855200" y="6400800"/>
            <a:ext cx="2336800" cy="457200"/>
          </a:xfrm>
        </p:spPr>
        <p:txBody>
          <a:bodyPr/>
          <a:lstStyle>
            <a:lvl3pPr lvl="2">
              <a:defRPr sz="1800">
                <a:solidFill>
                  <a:srgbClr val="000000"/>
                </a:solidFill>
                <a:latin typeface="Arial" pitchFamily="34" charset="0"/>
              </a:defRPr>
            </a:lvl3pPr>
          </a:lstStyle>
          <a:p>
            <a:pPr lvl="2" eaLnBrk="0" fontAlgn="base" hangingPunct="0">
              <a:spcBef>
                <a:spcPct val="0"/>
              </a:spcBef>
              <a:spcAft>
                <a:spcPct val="0"/>
              </a:spcAft>
              <a:defRPr/>
            </a:pPr>
            <a:fld id="{257B180C-7007-4936-BDA5-13258B1BE7E3}" type="slidenum">
              <a:rPr lang="en-US" smtClean="0">
                <a:cs typeface="Arial" panose="020B0604020202020204" pitchFamily="34" charset="0"/>
              </a:rPr>
              <a:pPr lvl="2" eaLnBrk="0" fontAlgn="base" hangingPunct="0">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4445349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2057400"/>
            <a:ext cx="11379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solidFill>
                  <a:srgbClr val="000000"/>
                </a:solidFill>
              </a:defRPr>
            </a:lvl3pPr>
          </a:lstStyle>
          <a:p>
            <a:pPr lvl="2" eaLnBrk="0" fontAlgn="base" hangingPunct="0">
              <a:spcBef>
                <a:spcPct val="0"/>
              </a:spcBef>
              <a:spcAft>
                <a:spcPct val="0"/>
              </a:spcAft>
              <a:defRPr/>
            </a:pPr>
            <a:fld id="{F072ACE9-BF02-4A58-A723-BDB0CEC56116}" type="slidenum">
              <a:rPr lang="en-US" smtClean="0">
                <a:cs typeface="Arial" panose="020B0604020202020204" pitchFamily="34" charset="0"/>
              </a:rPr>
              <a:pPr lvl="2" eaLnBrk="0" fontAlgn="base" hangingPunct="0">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119999577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3"/>
            <a:ext cx="5029200" cy="4602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42000" y="1524003"/>
            <a:ext cx="5029200" cy="46021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fontAlgn="base">
              <a:spcBef>
                <a:spcPct val="0"/>
              </a:spcBef>
              <a:spcAft>
                <a:spcPct val="0"/>
              </a:spcAft>
              <a:defRPr/>
            </a:pPr>
            <a:fld id="{F738A66D-CACC-4988-B93B-04538B4BA678}"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6" name="Footer Placeholder 5"/>
          <p:cNvSpPr>
            <a:spLocks noGrp="1"/>
          </p:cNvSpPr>
          <p:nvPr>
            <p:ph type="ftr" sz="quarter" idx="11"/>
          </p:nvPr>
        </p:nvSpPr>
        <p:spPr/>
        <p:txBody>
          <a:bodyPr/>
          <a:lstStyle>
            <a:lvl1pPr>
              <a:defRPr>
                <a:latin typeface="Arial" charset="0"/>
              </a:defRPr>
            </a:lvl1pPr>
          </a:lstStyle>
          <a:p>
            <a:pPr fontAlgn="base">
              <a:spcBef>
                <a:spcPct val="0"/>
              </a:spcBef>
              <a:spcAft>
                <a:spcPct val="0"/>
              </a:spcAft>
              <a:defRPr/>
            </a:pPr>
            <a:endParaRPr lang="en-US" dirty="0">
              <a:cs typeface="Arial" panose="020B0604020202020204" pitchFamily="34" charset="0"/>
            </a:endParaRPr>
          </a:p>
        </p:txBody>
      </p:sp>
      <p:sp>
        <p:nvSpPr>
          <p:cNvPr id="7" name="Slide Number Placeholder 6"/>
          <p:cNvSpPr>
            <a:spLocks noGrp="1"/>
          </p:cNvSpPr>
          <p:nvPr>
            <p:ph type="sldNum" sz="quarter" idx="12"/>
          </p:nvPr>
        </p:nvSpPr>
        <p:spPr>
          <a:xfrm>
            <a:off x="9347200" y="6400800"/>
            <a:ext cx="2844800" cy="457200"/>
          </a:xfrm>
        </p:spPr>
        <p:txBody>
          <a:bodyPr/>
          <a:lstStyle>
            <a:lvl1pPr>
              <a:defRPr sz="1800"/>
            </a:lvl1pPr>
          </a:lstStyle>
          <a:p>
            <a:pPr fontAlgn="base">
              <a:spcBef>
                <a:spcPct val="0"/>
              </a:spcBef>
              <a:spcAft>
                <a:spcPct val="0"/>
              </a:spcAft>
              <a:defRPr/>
            </a:pPr>
            <a:fld id="{4308F271-D5AF-4188-8213-7A631CE9D9BA}"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4862212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82D1BDAF-448A-455B-AD0E-60EE441C12E6}"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dirty="0">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A0F5ADA-91E0-4147-951F-599063146AD0}"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23039749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solidFill>
                  <a:srgbClr val="000000"/>
                </a:solidFill>
                <a:cs typeface="Arial" pitchFamily="34" charset="0"/>
              </a:defRPr>
            </a:lvl1pPr>
          </a:lstStyle>
          <a:p>
            <a:pPr fontAlgn="base">
              <a:spcBef>
                <a:spcPct val="0"/>
              </a:spcBef>
              <a:spcAft>
                <a:spcPct val="0"/>
              </a:spcAft>
              <a:defRPr/>
            </a:pPr>
            <a:fld id="{8AD3CCD5-6963-4F37-B212-7F5248360E7B}" type="datetime1">
              <a:rPr lang="en-US" smtClean="0"/>
              <a:pPr fontAlgn="base">
                <a:spcBef>
                  <a:spcPct val="0"/>
                </a:spcBef>
                <a:spcAft>
                  <a:spcPct val="0"/>
                </a:spcAft>
                <a:defRPr/>
              </a:pPr>
              <a:t>1/12/2021</a:t>
            </a:fld>
            <a:endParaRPr lang="en-US" dirty="0"/>
          </a:p>
        </p:txBody>
      </p:sp>
      <p:sp>
        <p:nvSpPr>
          <p:cNvPr id="5" name="Rectangle 5"/>
          <p:cNvSpPr>
            <a:spLocks noGrp="1" noChangeArrowheads="1"/>
          </p:cNvSpPr>
          <p:nvPr>
            <p:ph type="ftr" sz="quarter" idx="11"/>
          </p:nvPr>
        </p:nvSpPr>
        <p:spPr/>
        <p:txBody>
          <a:bodyPr/>
          <a:lstStyle>
            <a:lvl1pPr eaLnBrk="0" hangingPunct="0">
              <a:defRPr>
                <a:solidFill>
                  <a:srgbClr val="000000"/>
                </a:solidFill>
                <a:cs typeface="Arial" pitchFamily="34" charset="0"/>
              </a:defRPr>
            </a:lvl1pPr>
          </a:lstStyle>
          <a:p>
            <a:pPr fontAlgn="base">
              <a:spcBef>
                <a:spcPct val="0"/>
              </a:spcBef>
              <a:spcAft>
                <a:spcPct val="0"/>
              </a:spcAft>
              <a:defRPr/>
            </a:pPr>
            <a:endParaRPr lang="en-US" dirty="0"/>
          </a:p>
        </p:txBody>
      </p:sp>
      <p:sp>
        <p:nvSpPr>
          <p:cNvPr id="6" name="Rectangle 6"/>
          <p:cNvSpPr>
            <a:spLocks noGrp="1" noChangeArrowheads="1"/>
          </p:cNvSpPr>
          <p:nvPr>
            <p:ph type="sldNum" sz="quarter" idx="12"/>
          </p:nvPr>
        </p:nvSpPr>
        <p:spPr/>
        <p:txBody>
          <a:bodyPr/>
          <a:lstStyle>
            <a:lvl1pPr eaLnBrk="0" hangingPunct="0">
              <a:defRPr>
                <a:solidFill>
                  <a:srgbClr val="000000"/>
                </a:solidFill>
                <a:cs typeface="Arial" pitchFamily="34" charset="0"/>
              </a:defRPr>
            </a:lvl1pPr>
          </a:lstStyle>
          <a:p>
            <a:pPr fontAlgn="base">
              <a:spcBef>
                <a:spcPct val="0"/>
              </a:spcBef>
              <a:spcAft>
                <a:spcPct val="0"/>
              </a:spcAft>
              <a:defRPr/>
            </a:pPr>
            <a:fld id="{3733A9DC-3B1E-48FA-AACF-5BFA7AA257AF}" type="slidenum">
              <a:rPr lang="en-US" smtClean="0"/>
              <a:pPr fontAlgn="base">
                <a:spcBef>
                  <a:spcPct val="0"/>
                </a:spcBef>
                <a:spcAft>
                  <a:spcPct val="0"/>
                </a:spcAft>
                <a:defRPr/>
              </a:pPr>
              <a:t>‹#›</a:t>
            </a:fld>
            <a:endParaRPr lang="en-US" dirty="0"/>
          </a:p>
        </p:txBody>
      </p:sp>
    </p:spTree>
    <p:extLst>
      <p:ext uri="{BB962C8B-B14F-4D97-AF65-F5344CB8AC3E}">
        <p14:creationId xmlns:p14="http://schemas.microsoft.com/office/powerpoint/2010/main" val="10992629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C695ED1-A481-497F-B247-0BB17657DAFB}"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9373011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US"/>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6BFB4721-B809-40BF-9199-D6819257A8AC}"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41872142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69D18A-7F36-44FD-9C55-3F5C93A17CE5}"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190CA34-1945-4751-9C46-CB4E1B950B3D}" type="slidenum">
              <a:rPr lang="en-US" smtClean="0"/>
              <a:pPr/>
              <a:t>‹#›</a:t>
            </a:fld>
            <a:endParaRPr lang="en-US"/>
          </a:p>
        </p:txBody>
      </p:sp>
    </p:spTree>
    <p:extLst>
      <p:ext uri="{BB962C8B-B14F-4D97-AF65-F5344CB8AC3E}">
        <p14:creationId xmlns:p14="http://schemas.microsoft.com/office/powerpoint/2010/main" val="29936016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solidFill>
                  <a:srgbClr val="000000"/>
                </a:solidFill>
              </a:defRPr>
            </a:lvl1pPr>
          </a:lstStyle>
          <a:p>
            <a:pPr fontAlgn="base">
              <a:spcBef>
                <a:spcPct val="0"/>
              </a:spcBef>
              <a:spcAft>
                <a:spcPct val="0"/>
              </a:spcAft>
              <a:defRPr/>
            </a:pPr>
            <a:endParaRPr lang="en-GB"/>
          </a:p>
        </p:txBody>
      </p:sp>
      <p:sp>
        <p:nvSpPr>
          <p:cNvPr id="3" name="Rectangle 5"/>
          <p:cNvSpPr>
            <a:spLocks noGrp="1" noChangeArrowheads="1"/>
          </p:cNvSpPr>
          <p:nvPr>
            <p:ph type="ftr" sz="quarter" idx="11"/>
          </p:nvPr>
        </p:nvSpPr>
        <p:spPr/>
        <p:txBody>
          <a:bodyPr/>
          <a:lstStyle>
            <a:lvl1pPr>
              <a:defRPr>
                <a:solidFill>
                  <a:srgbClr val="000000"/>
                </a:solidFill>
              </a:defRPr>
            </a:lvl1pPr>
          </a:lstStyle>
          <a:p>
            <a:pPr fontAlgn="base">
              <a:spcBef>
                <a:spcPct val="0"/>
              </a:spcBef>
              <a:spcAft>
                <a:spcPct val="0"/>
              </a:spcAft>
              <a:defRPr/>
            </a:pPr>
            <a:endParaRPr lang="en-US"/>
          </a:p>
        </p:txBody>
      </p:sp>
      <p:sp>
        <p:nvSpPr>
          <p:cNvPr id="4" name="Rectangle 6"/>
          <p:cNvSpPr>
            <a:spLocks noGrp="1" noChangeArrowheads="1"/>
          </p:cNvSpPr>
          <p:nvPr>
            <p:ph type="sldNum" sz="quarter" idx="12"/>
          </p:nvPr>
        </p:nvSpPr>
        <p:spPr/>
        <p:txBody>
          <a:bodyPr/>
          <a:lstStyle>
            <a:lvl1pPr>
              <a:defRPr>
                <a:solidFill>
                  <a:srgbClr val="000000"/>
                </a:solidFill>
              </a:defRPr>
            </a:lvl1pPr>
          </a:lstStyle>
          <a:p>
            <a:pPr fontAlgn="base">
              <a:spcBef>
                <a:spcPct val="0"/>
              </a:spcBef>
              <a:spcAft>
                <a:spcPct val="0"/>
              </a:spcAft>
              <a:defRPr/>
            </a:pPr>
            <a:fld id="{C10405BB-CA4F-43E6-81A7-141507E7DB59}" type="slidenum">
              <a:rPr lang="en-GB" smtClean="0"/>
              <a:pPr fontAlgn="base">
                <a:spcBef>
                  <a:spcPct val="0"/>
                </a:spcBef>
                <a:spcAft>
                  <a:spcPct val="0"/>
                </a:spcAft>
                <a:defRPr/>
              </a:pPr>
              <a:t>‹#›</a:t>
            </a:fld>
            <a:endParaRPr lang="en-GB"/>
          </a:p>
        </p:txBody>
      </p:sp>
    </p:spTree>
    <p:extLst>
      <p:ext uri="{BB962C8B-B14F-4D97-AF65-F5344CB8AC3E}">
        <p14:creationId xmlns:p14="http://schemas.microsoft.com/office/powerpoint/2010/main" val="57410831"/>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Content Placeholder 2"/>
          <p:cNvSpPr>
            <a:spLocks noGrp="1"/>
          </p:cNvSpPr>
          <p:nvPr>
            <p:ph sz="half" idx="1"/>
          </p:nvPr>
        </p:nvSpPr>
        <p:spPr>
          <a:xfrm>
            <a:off x="609600" y="1524001"/>
            <a:ext cx="107696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solidFill>
                  <a:prstClr val="black"/>
                </a:solidFill>
                <a:latin typeface="Calibri"/>
                <a:cs typeface="+mn-cs"/>
              </a:defRPr>
            </a:lvl1pPr>
          </a:lstStyle>
          <a:p>
            <a:pPr>
              <a:defRPr/>
            </a:pPr>
            <a:fld id="{CA1539E6-1669-437D-80B3-A03A9BE9EADF}" type="slidenum">
              <a:rPr lang="en-US" smtClean="0"/>
              <a:pPr>
                <a:defRPr/>
              </a:pPr>
              <a:t>‹#›</a:t>
            </a:fld>
            <a:endParaRPr lang="en-US"/>
          </a:p>
        </p:txBody>
      </p:sp>
    </p:spTree>
    <p:extLst>
      <p:ext uri="{BB962C8B-B14F-4D97-AF65-F5344CB8AC3E}">
        <p14:creationId xmlns:p14="http://schemas.microsoft.com/office/powerpoint/2010/main" val="723667859"/>
      </p:ext>
    </p:extLst>
  </p:cSld>
  <p:clrMapOvr>
    <a:masterClrMapping/>
  </p:clrMapOvr>
  <p:transition spd="slow"/>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hangingPunct="0">
              <a:defRPr/>
            </a:pPr>
            <a:fld id="{4647ECA9-D7C3-4F96-ADC7-C21827411EFF}"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7F638746-0F53-45B1-8D1A-570B0CDE3FE1}"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86961500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1F843681-111A-48B2-8F2B-0DE7F2529D8F}"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7B7E7B0C-DECE-4D1B-B4C1-8954E6EFDAB4}"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42503954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hangingPunct="0">
              <a:defRPr/>
            </a:pPr>
            <a:fld id="{E1A34CF1-FFA6-4524-8E02-3BC9B541BF72}"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F5FD21B2-E915-4708-BEF6-C5DB5F1C1E9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4002618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hangingPunct="0">
              <a:defRPr/>
            </a:pPr>
            <a:fld id="{BE5E71C1-B013-4C40-9AE5-D8D13C27F9C3}"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45646B2F-A7A6-4BF1-961D-27D1C29D013C}"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9736003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hangingPunct="0">
              <a:defRPr/>
            </a:pPr>
            <a:fld id="{1538CEAE-4106-478E-9C6E-12A4D05726BD}"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eaLnBrk="0" hangingPunct="0">
              <a:defRPr/>
            </a:pPr>
            <a:fld id="{763A9C1E-18F1-4E8F-B439-058C2673636F}"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217589577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hangingPunct="0">
              <a:defRPr/>
            </a:pPr>
            <a:fld id="{D88D00A5-50CB-479D-ACA0-C748F89143F4}"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eaLnBrk="0" hangingPunct="0">
              <a:defRPr/>
            </a:pPr>
            <a:fld id="{4D9A1EB1-CD07-4BB6-92D7-0A3FA6C621DE}"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1612661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hangingPunct="0">
              <a:defRPr/>
            </a:pPr>
            <a:fld id="{9A3BB9BC-DF66-446A-B010-46E1705E3BD6}"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eaLnBrk="0" hangingPunct="0">
              <a:defRPr/>
            </a:pPr>
            <a:fld id="{0B4D3FAA-5899-4B18-98C5-7FC23410CF38}"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81684041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hangingPunct="0">
              <a:defRPr/>
            </a:pPr>
            <a:fld id="{6B5F0E44-C1C7-43EE-AA41-93AEB0D98CFA}"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57132176-F00D-40E7-A13B-3D981F58986F}"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555106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baseline="0">
                <a:solidFill>
                  <a:schemeClr val="accent3">
                    <a:lumMod val="50000"/>
                  </a:schemeClr>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0D66B3A7-5C7F-4BB2-9C01-14F847EAA203}"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136472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hangingPunct="0">
              <a:defRPr/>
            </a:pPr>
            <a:fld id="{5E3A4AAF-DDF1-40CA-98FE-D8FEC5CDB3CC}"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4C2E37AD-58BE-43CE-9996-D4BBEB272B6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017315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03C87B3F-B001-4466-8268-C3C1BCE82697}"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5C145067-908E-4F94-A1C9-9D99BAA0119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2371644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BDB84C50-E40D-4184-8676-F079A2925F55}"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196F32BD-E1AD-4482-9E85-6396AA86EAB1}"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9198610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Content Placeholder 2"/>
          <p:cNvSpPr>
            <a:spLocks noGrp="1"/>
          </p:cNvSpPr>
          <p:nvPr>
            <p:ph sz="half" idx="1"/>
          </p:nvPr>
        </p:nvSpPr>
        <p:spPr>
          <a:xfrm>
            <a:off x="609600" y="1524001"/>
            <a:ext cx="107696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eaLnBrk="0" hangingPunct="0">
              <a:defRPr/>
            </a:pPr>
            <a:fld id="{73B02F0D-0556-4BBE-97BE-85B53C99B9AA}"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FFA85D57-0FD1-4F33-8CC6-5E1FFA215C43}"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9428346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eaLnBrk="0" hangingPunct="0">
              <a:defRPr/>
            </a:pPr>
            <a:fld id="{24C8DE0D-C36A-4810-80C4-7FBD3CDDB08E}"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BD1D44AC-56E8-4E3F-9774-6BC576859464}"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295145912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E21FAB33-C591-4941-B08B-31872F2D55E2}"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2E6C8144-B4B9-4BC0-A0DC-63F4AE84402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29754289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eaLnBrk="0" hangingPunct="0">
              <a:defRPr/>
            </a:pPr>
            <a:fld id="{F60C36D7-8EEA-4BD5-9069-1657F22F6872}"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A5F1378F-5F2D-4535-B18F-9B7A4A1DF1AE}"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902692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eaLnBrk="0" hangingPunct="0">
              <a:defRPr/>
            </a:pPr>
            <a:fld id="{94786467-8FFA-44C0-B4B0-71B7BE7336F3}"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0B2054AF-E941-46BF-8587-A0AA659610B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7939181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eaLnBrk="0" hangingPunct="0">
              <a:defRPr/>
            </a:pPr>
            <a:fld id="{D747325B-F39B-43BA-B326-3B9AF3AB8CC1}"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eaLnBrk="0" hangingPunct="0">
              <a:defRPr/>
            </a:pPr>
            <a:fld id="{2F6A0F6E-6F3F-4E07-B527-FB5632806B9E}"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9622469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eaLnBrk="0" hangingPunct="0">
              <a:defRPr/>
            </a:pPr>
            <a:fld id="{6EFD9D84-1E7E-416A-9EAE-A266D983BC20}"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eaLnBrk="0" hangingPunct="0">
              <a:defRPr/>
            </a:pPr>
            <a:fld id="{9382500E-D5AE-4C51-B8E8-E13BFBA3A306}"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860321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100" baseline="0">
                <a:solidFill>
                  <a:schemeClr val="accent3">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6">
                  <a:lumMod val="75000"/>
                </a:schemeClr>
              </a:buClr>
              <a:defRPr/>
            </a:lvl1pPr>
            <a:lvl2pPr>
              <a:buClr>
                <a:schemeClr val="accent3">
                  <a:lumMod val="50000"/>
                </a:schemeClr>
              </a:buClr>
              <a:defRPr/>
            </a:lvl2pPr>
            <a:lvl3pPr>
              <a:buClr>
                <a:schemeClr val="accent3">
                  <a:lumMod val="50000"/>
                </a:schemeClr>
              </a:buCl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38BAFF5-D81C-4F9D-A944-EA701F095057}"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18120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eaLnBrk="0" hangingPunct="0">
              <a:defRPr/>
            </a:pPr>
            <a:fld id="{03A3E9AE-3877-43DB-829A-FE6C71A67560}"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eaLnBrk="0" hangingPunct="0">
              <a:defRPr/>
            </a:pPr>
            <a:fld id="{2A3155FF-23E9-4DC3-84B3-921AC3E391D3}"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9601496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hangingPunct="0">
              <a:defRPr/>
            </a:pPr>
            <a:fld id="{6DDDFEDB-2880-4458-B7D6-27C37D631222}"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C8B4EED6-8CD7-44C1-9747-7678AE636703}"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23428270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eaLnBrk="0" hangingPunct="0">
              <a:defRPr/>
            </a:pPr>
            <a:fld id="{621B168D-0B89-405B-B11B-384D95BBBEA3}"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eaLnBrk="0" hangingPunct="0">
              <a:defRPr/>
            </a:pPr>
            <a:fld id="{5F81A98B-A26C-49BE-B75E-BFC5667AFCCD}"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1844518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41C0C5C9-E717-401A-94BA-F57D58B09D6A}"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107F3C38-56D4-46C8-B32B-B52974862826}"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8868735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eaLnBrk="0" hangingPunct="0">
              <a:defRPr/>
            </a:pPr>
            <a:fld id="{D58589BC-6764-4025-BBC5-14A5CD9AE0F3}"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eaLnBrk="0" hangingPunct="0">
              <a:defRPr/>
            </a:pPr>
            <a:fld id="{7B9DADD5-A681-49C1-9D98-D162F07E517C}"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611986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D3CB813D-9456-4B37-B2FD-F177B1DBB2CD}"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66160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E8A5EFDE-5D3A-4208-9A55-D87F63B16377}"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03381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61BF3564-7111-44CB-993E-C00241C64AF1}"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81459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1FFD8870-F49E-450C-9B62-6E92F685EC85}"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7155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0" fontAlgn="base" hangingPunct="0">
              <a:spcBef>
                <a:spcPct val="0"/>
              </a:spcBef>
              <a:spcAft>
                <a:spcPct val="0"/>
              </a:spcAft>
              <a:defRPr/>
            </a:pPr>
            <a:fld id="{DBDFBE58-265B-4A2D-B0C7-E439CA97CD35}"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962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7DBEFB-1732-48C9-97B2-08E28CDAC34E}"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527927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fld id="{54E34B1C-4BDE-4CEE-BC32-87AE32A552BC}"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437782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0"/>
              </a:spcBef>
              <a:spcAft>
                <a:spcPct val="0"/>
              </a:spcAft>
              <a:defRPr/>
            </a:pPr>
            <a:fld id="{DACD4903-0E4D-4E10-9E02-6011F4C6A19A}"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874914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0C86EDD2-1302-49D0-95F9-66B07454FC80}"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75992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defRPr/>
            </a:pPr>
            <a:fld id="{80AF6781-41C2-46EA-9131-0FDDF147B6B4}"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582170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BA1B130A-117E-48D9-9965-0D7DEF44AA84}"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3386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defRPr/>
            </a:pPr>
            <a:fld id="{97BCE1EC-31CD-40AA-B88B-45553EAAF1A6}"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2965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253840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40605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46721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865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3DFEAD-2E07-4192-AECA-CA77D788887C}"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5640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99428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904848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78303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642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1446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500513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3267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fontAlgn="base" hangingPunct="0">
              <a:spcBef>
                <a:spcPct val="0"/>
              </a:spcBef>
              <a:spcAft>
                <a:spcPct val="0"/>
              </a:spcAft>
              <a:defRPr>
                <a:latin typeface="Arial" charset="0"/>
              </a:defRPr>
            </a:lvl1pPr>
          </a:lstStyle>
          <a:p>
            <a:pPr>
              <a:defRPr/>
            </a:pPr>
            <a:endParaRPr lang="en-US">
              <a:solidFill>
                <a:prstClr val="black">
                  <a:tint val="75000"/>
                </a:prstClr>
              </a:solidFill>
              <a:cs typeface="Arial" panose="020B0604020202020204" pitchFamily="34" charset="0"/>
            </a:endParaRPr>
          </a:p>
        </p:txBody>
      </p:sp>
      <p:sp>
        <p:nvSpPr>
          <p:cNvPr id="5"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charset="0"/>
              </a:defRPr>
            </a:lvl1pPr>
          </a:lstStyle>
          <a:p>
            <a:pPr>
              <a:defRPr/>
            </a:pPr>
            <a:endParaRPr lang="en-US">
              <a:solidFill>
                <a:prstClr val="black">
                  <a:tint val="75000"/>
                </a:prstClr>
              </a:solidFill>
              <a:cs typeface="Arial" panose="020B0604020202020204" pitchFamily="34" charset="0"/>
            </a:endParaRPr>
          </a:p>
        </p:txBody>
      </p:sp>
      <p:sp>
        <p:nvSpPr>
          <p:cNvPr id="6"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charset="0"/>
              </a:defRPr>
            </a:lvl1pPr>
          </a:lstStyle>
          <a:p>
            <a:pPr>
              <a:defRPr/>
            </a:pPr>
            <a:fld id="{72DEF7D4-CE4B-42CB-979D-F1FC15E5688C}" type="slidenum">
              <a:rPr lang="en-US" smtClean="0">
                <a:solidFill>
                  <a:prstClr val="black">
                    <a:tint val="75000"/>
                  </a:prstClr>
                </a:solidFill>
                <a:cs typeface="Arial" panose="020B0604020202020204" pitchFamily="34" charset="0"/>
              </a:rPr>
              <a:pPr>
                <a:defRPr/>
              </a:pPr>
              <a:t>‹#›</a:t>
            </a:fld>
            <a:endParaRPr lang="en-US" dirty="0">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482408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fontAlgn="base">
              <a:spcBef>
                <a:spcPct val="0"/>
              </a:spcBef>
              <a:spcAft>
                <a:spcPct val="0"/>
              </a:spcAft>
              <a:defRPr/>
            </a:pPr>
            <a:endParaRPr lang="de-DE">
              <a:solidFill>
                <a:prstClr val="black">
                  <a:tint val="75000"/>
                </a:prstClr>
              </a:solidFill>
              <a:latin typeface="Arial" panose="020B0604020202020204" pitchFamily="34" charset="0"/>
              <a:cs typeface="Arial" panose="020B0604020202020204" pitchFamily="34" charset="0"/>
            </a:endParaRPr>
          </a:p>
        </p:txBody>
      </p:sp>
      <p:sp>
        <p:nvSpPr>
          <p:cNvPr id="4" name="Rectangle 5"/>
          <p:cNvSpPr>
            <a:spLocks noGrp="1" noChangeArrowheads="1"/>
          </p:cNvSpPr>
          <p:nvPr>
            <p:ph type="ftr" sz="quarter" idx="11"/>
          </p:nvPr>
        </p:nvSpPr>
        <p:spPr/>
        <p:txBody>
          <a:bodyPr/>
          <a:lstStyle>
            <a:lvl1pPr eaLnBrk="0" hangingPunct="0">
              <a:defRPr/>
            </a:lvl1pPr>
          </a:lstStyle>
          <a:p>
            <a:pPr fontAlgn="base">
              <a:spcBef>
                <a:spcPct val="0"/>
              </a:spcBef>
              <a:spcAft>
                <a:spcPct val="0"/>
              </a:spcAft>
              <a:defRPr/>
            </a:pPr>
            <a:endParaRPr lang="de-DE">
              <a:solidFill>
                <a:prstClr val="black">
                  <a:tint val="75000"/>
                </a:prstClr>
              </a:solidFill>
              <a:latin typeface="Arial" panose="020B0604020202020204" pitchFamily="34" charset="0"/>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eaLnBrk="0" hangingPunct="0">
              <a:defRPr/>
            </a:lvl1pPr>
          </a:lstStyle>
          <a:p>
            <a:pPr fontAlgn="base">
              <a:spcBef>
                <a:spcPct val="0"/>
              </a:spcBef>
              <a:spcAft>
                <a:spcPct val="0"/>
              </a:spcAft>
              <a:defRPr/>
            </a:pPr>
            <a:fld id="{A7ADFF11-6F48-463F-9244-895D7AFC4395}" type="slidenum">
              <a:rPr lang="de-DE" smtClean="0">
                <a:solidFill>
                  <a:prstClr val="black">
                    <a:tint val="75000"/>
                  </a:prstClr>
                </a:solidFill>
                <a:latin typeface="Arial" panose="020B0604020202020204" pitchFamily="34" charset="0"/>
                <a:cs typeface="Arial" panose="020B0604020202020204" pitchFamily="34" charset="0"/>
              </a:rPr>
              <a:pPr fontAlgn="base">
                <a:spcBef>
                  <a:spcPct val="0"/>
                </a:spcBef>
                <a:spcAft>
                  <a:spcPct val="0"/>
                </a:spcAft>
                <a:defRPr/>
              </a:pPr>
              <a:t>‹#›</a:t>
            </a:fld>
            <a:endParaRPr lang="de-DE">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95150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9C93617B-F11A-4DD3-B9CF-64071E2EB8DF}"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64699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AF8532-7494-45D2-B56A-B80BC4707451}" type="datetime1">
              <a:rPr lang="en-US" smtClean="0">
                <a:solidFill>
                  <a:prstClr val="black">
                    <a:tint val="75000"/>
                  </a:prstClr>
                </a:solidFill>
              </a:rPr>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5915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1617B068-35CF-4567-A27F-D4F263AEAE34}"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702796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C24D34CB-AA89-4263-BF62-DC1BC24AB645}"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9221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B405C179-0C6C-409D-BA9C-F31F5382EBF4}"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47470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eaLnBrk="0" fontAlgn="base" hangingPunct="0">
              <a:spcBef>
                <a:spcPct val="0"/>
              </a:spcBef>
              <a:spcAft>
                <a:spcPct val="0"/>
              </a:spcAft>
            </a:pPr>
            <a:fld id="{DB12F83B-7E67-4B74-9152-DCB14DEC34CD}"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8" name="Footer Placeholder 7"/>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400198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pPr>
            <a:fld id="{22AD7B69-2570-4AC3-AAB1-7ED5A9B5576B}"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451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eaLnBrk="0" fontAlgn="base" hangingPunct="0">
              <a:spcBef>
                <a:spcPct val="0"/>
              </a:spcBef>
              <a:spcAft>
                <a:spcPct val="0"/>
              </a:spcAft>
            </a:pPr>
            <a:fld id="{21DD354A-9EC6-4FF6-9DDC-7F94E12452FB}"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3" name="Footer Placeholder 2"/>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480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4E7FE495-9668-4524-9A3C-56926840C8D0}"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0881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5183188" y="987429"/>
            <a:ext cx="617220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eaLnBrk="0" fontAlgn="base" hangingPunct="0">
              <a:spcBef>
                <a:spcPct val="0"/>
              </a:spcBef>
              <a:spcAft>
                <a:spcPct val="0"/>
              </a:spcAft>
            </a:pPr>
            <a:fld id="{2A6D9738-0532-4E9B-B296-3E1E9A8CEA5B}"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01914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7F1F7B58-74F7-4EB0-80AC-6D4DB48B4AB2}"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60751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eaLnBrk="0" fontAlgn="base" hangingPunct="0">
              <a:spcBef>
                <a:spcPct val="0"/>
              </a:spcBef>
              <a:spcAft>
                <a:spcPct val="0"/>
              </a:spcAft>
            </a:pPr>
            <a:fld id="{CB8AC0BF-D67F-49FC-84A3-E7C39AD5DDAD}"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5509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B3C8862-5341-4D40-92B4-F5877EB18D2E}" type="datetime1">
              <a:rPr lang="en-US" smtClean="0">
                <a:solidFill>
                  <a:prstClr val="black">
                    <a:tint val="75000"/>
                  </a:prstClr>
                </a:solidFill>
              </a:rPr>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9399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5"/>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eaLnBrk="0" fontAlgn="base" hangingPunct="0">
              <a:spcBef>
                <a:spcPct val="0"/>
              </a:spcBef>
              <a:spcAft>
                <a:spcPct val="0"/>
              </a:spcAft>
              <a:defRPr/>
            </a:pPr>
            <a:fld id="{DBEA4D06-9CCA-4F0D-8FE5-82BC4CE67644}" type="datetime1">
              <a:rPr lang="en-US" smtClean="0">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srgbClr val="000000"/>
              </a:solidFill>
              <a:latin typeface="Arial" panose="020B0604020202020204" pitchFamily="34" charset="0"/>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eaLnBrk="0" fontAlgn="base" hangingPunct="0">
              <a:spcBef>
                <a:spcPct val="0"/>
              </a:spcBef>
              <a:spcAft>
                <a:spcPct val="0"/>
              </a:spcAft>
              <a:defRPr/>
            </a:pPr>
            <a:endParaRPr lang="en-US">
              <a:solidFill>
                <a:srgbClr val="000000"/>
              </a:solidFill>
              <a:latin typeface="Arial" panose="020B0604020202020204" pitchFamily="34" charset="0"/>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eaLnBrk="0" fontAlgn="base" hangingPunct="0">
              <a:spcBef>
                <a:spcPct val="0"/>
              </a:spcBef>
              <a:spcAft>
                <a:spcPct val="0"/>
              </a:spcAft>
              <a:defRPr/>
            </a:pPr>
            <a:fld id="{C6B48B11-91EC-4DDC-A62F-8ED87606BFDE}" type="slidenum">
              <a:rPr lang="en-US" smtClean="0">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24800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78DBC90-21DF-45B9-BB30-DC615DFB05B6}" type="slidenum">
              <a:rPr lang="en-US" altLang="en-US"/>
              <a:pPr/>
              <a:t>‹#›</a:t>
            </a:fld>
            <a:endParaRPr lang="en-US" altLang="en-US"/>
          </a:p>
        </p:txBody>
      </p:sp>
    </p:spTree>
    <p:extLst>
      <p:ext uri="{BB962C8B-B14F-4D97-AF65-F5344CB8AC3E}">
        <p14:creationId xmlns:p14="http://schemas.microsoft.com/office/powerpoint/2010/main" val="14051230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C1313FC-E637-4CB5-8888-A27FB13A223A}" type="slidenum">
              <a:rPr lang="en-US" altLang="en-US"/>
              <a:pPr/>
              <a:t>‹#›</a:t>
            </a:fld>
            <a:endParaRPr lang="en-US" altLang="en-US"/>
          </a:p>
        </p:txBody>
      </p:sp>
    </p:spTree>
    <p:extLst>
      <p:ext uri="{BB962C8B-B14F-4D97-AF65-F5344CB8AC3E}">
        <p14:creationId xmlns:p14="http://schemas.microsoft.com/office/powerpoint/2010/main" val="245230444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5242EB-D804-471C-BD20-304E9C0E4190}" type="slidenum">
              <a:rPr lang="en-US" altLang="en-US"/>
              <a:pPr/>
              <a:t>‹#›</a:t>
            </a:fld>
            <a:endParaRPr lang="en-US" altLang="en-US"/>
          </a:p>
        </p:txBody>
      </p:sp>
    </p:spTree>
    <p:extLst>
      <p:ext uri="{BB962C8B-B14F-4D97-AF65-F5344CB8AC3E}">
        <p14:creationId xmlns:p14="http://schemas.microsoft.com/office/powerpoint/2010/main" val="365462603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2504DC9-9965-4A4C-8BCC-7BB1A3F89DF0}" type="slidenum">
              <a:rPr lang="en-US" altLang="en-US"/>
              <a:pPr/>
              <a:t>‹#›</a:t>
            </a:fld>
            <a:endParaRPr lang="en-US" altLang="en-US"/>
          </a:p>
        </p:txBody>
      </p:sp>
    </p:spTree>
    <p:extLst>
      <p:ext uri="{BB962C8B-B14F-4D97-AF65-F5344CB8AC3E}">
        <p14:creationId xmlns:p14="http://schemas.microsoft.com/office/powerpoint/2010/main" val="32403043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A451818E-F59C-4E3E-822A-4151A6A42A5B}" type="slidenum">
              <a:rPr lang="en-US" altLang="en-US"/>
              <a:pPr/>
              <a:t>‹#›</a:t>
            </a:fld>
            <a:endParaRPr lang="en-US" altLang="en-US"/>
          </a:p>
        </p:txBody>
      </p:sp>
    </p:spTree>
    <p:extLst>
      <p:ext uri="{BB962C8B-B14F-4D97-AF65-F5344CB8AC3E}">
        <p14:creationId xmlns:p14="http://schemas.microsoft.com/office/powerpoint/2010/main" val="170245917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A4C922A4-FDF6-41BF-A59D-CEDAFD40D909}" type="slidenum">
              <a:rPr lang="en-US" altLang="en-US"/>
              <a:pPr/>
              <a:t>‹#›</a:t>
            </a:fld>
            <a:endParaRPr lang="en-US" altLang="en-US"/>
          </a:p>
        </p:txBody>
      </p:sp>
    </p:spTree>
    <p:extLst>
      <p:ext uri="{BB962C8B-B14F-4D97-AF65-F5344CB8AC3E}">
        <p14:creationId xmlns:p14="http://schemas.microsoft.com/office/powerpoint/2010/main" val="34423502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EE66F48-B6AD-41C6-A11F-12F8A7E00E4C}" type="slidenum">
              <a:rPr lang="en-US" altLang="en-US"/>
              <a:pPr/>
              <a:t>‹#›</a:t>
            </a:fld>
            <a:endParaRPr lang="en-US" altLang="en-US"/>
          </a:p>
        </p:txBody>
      </p:sp>
    </p:spTree>
    <p:extLst>
      <p:ext uri="{BB962C8B-B14F-4D97-AF65-F5344CB8AC3E}">
        <p14:creationId xmlns:p14="http://schemas.microsoft.com/office/powerpoint/2010/main" val="418377701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39E1CDE-D198-4687-90B0-B863939F0696}" type="slidenum">
              <a:rPr lang="en-US" altLang="en-US"/>
              <a:pPr/>
              <a:t>‹#›</a:t>
            </a:fld>
            <a:endParaRPr lang="en-US" altLang="en-US"/>
          </a:p>
        </p:txBody>
      </p:sp>
    </p:spTree>
    <p:extLst>
      <p:ext uri="{BB962C8B-B14F-4D97-AF65-F5344CB8AC3E}">
        <p14:creationId xmlns:p14="http://schemas.microsoft.com/office/powerpoint/2010/main" val="66812703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FA2C01D-0EF6-428E-A1AB-7EA57EB66578}" type="slidenum">
              <a:rPr lang="en-US" altLang="en-US"/>
              <a:pPr/>
              <a:t>‹#›</a:t>
            </a:fld>
            <a:endParaRPr lang="en-US" altLang="en-US"/>
          </a:p>
        </p:txBody>
      </p:sp>
    </p:spTree>
    <p:extLst>
      <p:ext uri="{BB962C8B-B14F-4D97-AF65-F5344CB8AC3E}">
        <p14:creationId xmlns:p14="http://schemas.microsoft.com/office/powerpoint/2010/main" val="3962285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C098C-A844-437C-88B1-C23AF1959A8C}" type="datetime1">
              <a:rPr lang="en-US" smtClean="0">
                <a:solidFill>
                  <a:prstClr val="black">
                    <a:tint val="75000"/>
                  </a:prstClr>
                </a:solidFill>
              </a:rPr>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5339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C2D864C-CDBF-4E8A-87EA-D65A7BB83F3F}" type="slidenum">
              <a:rPr lang="en-US" altLang="en-US"/>
              <a:pPr/>
              <a:t>‹#›</a:t>
            </a:fld>
            <a:endParaRPr lang="en-US" altLang="en-US"/>
          </a:p>
        </p:txBody>
      </p:sp>
    </p:spTree>
    <p:extLst>
      <p:ext uri="{BB962C8B-B14F-4D97-AF65-F5344CB8AC3E}">
        <p14:creationId xmlns:p14="http://schemas.microsoft.com/office/powerpoint/2010/main" val="241459772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BC59330-15FB-48DD-BB33-DFDAEB9F0C0A}" type="slidenum">
              <a:rPr lang="en-US" altLang="en-US"/>
              <a:pPr/>
              <a:t>‹#›</a:t>
            </a:fld>
            <a:endParaRPr lang="en-US" altLang="en-US"/>
          </a:p>
        </p:txBody>
      </p:sp>
    </p:spTree>
    <p:extLst>
      <p:ext uri="{BB962C8B-B14F-4D97-AF65-F5344CB8AC3E}">
        <p14:creationId xmlns:p14="http://schemas.microsoft.com/office/powerpoint/2010/main" val="14830880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000000"/>
                </a:solidFill>
              </a:defRPr>
            </a:lvl1pPr>
          </a:lstStyle>
          <a:p>
            <a:fld id="{29BECED8-3A00-4C1E-989E-6EEFD0A1664F}" type="slidenum">
              <a:rPr lang="en-US" altLang="en-US"/>
              <a:pPr/>
              <a:t>‹#›</a:t>
            </a:fld>
            <a:endParaRPr lang="en-US" altLang="en-US"/>
          </a:p>
        </p:txBody>
      </p:sp>
    </p:spTree>
    <p:extLst>
      <p:ext uri="{BB962C8B-B14F-4D97-AF65-F5344CB8AC3E}">
        <p14:creationId xmlns:p14="http://schemas.microsoft.com/office/powerpoint/2010/main" val="407400869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0952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a:defRPr/>
            </a:lvl1pPr>
          </a:lstStyle>
          <a:p>
            <a:fld id="{48D9BD3F-0B00-4B08-BB43-48128031EE22}" type="slidenum">
              <a:rPr lang="en-US" altLang="en-US"/>
              <a:pPr/>
              <a:t>‹#›</a:t>
            </a:fld>
            <a:endParaRPr lang="en-US" altLang="en-US"/>
          </a:p>
        </p:txBody>
      </p:sp>
    </p:spTree>
    <p:extLst>
      <p:ext uri="{BB962C8B-B14F-4D97-AF65-F5344CB8AC3E}">
        <p14:creationId xmlns:p14="http://schemas.microsoft.com/office/powerpoint/2010/main" val="1854678562"/>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lgn="ctr">
              <a:defRPr sz="3300" b="0"/>
            </a:lvl1pPr>
          </a:lstStyle>
          <a:p>
            <a:r>
              <a:rPr lang="en-US" dirty="0"/>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solidFill>
                  <a:srgbClr val="000000"/>
                </a:solidFill>
              </a:defRPr>
            </a:lvl1pPr>
          </a:lstStyle>
          <a:p>
            <a:fld id="{46366041-36EF-44E1-B48F-FB130F022CAB}" type="slidenum">
              <a:rPr lang="en-US" altLang="en-US"/>
              <a:pPr/>
              <a:t>‹#›</a:t>
            </a:fld>
            <a:endParaRPr lang="en-US" altLang="en-US"/>
          </a:p>
        </p:txBody>
      </p:sp>
    </p:spTree>
    <p:extLst>
      <p:ext uri="{BB962C8B-B14F-4D97-AF65-F5344CB8AC3E}">
        <p14:creationId xmlns:p14="http://schemas.microsoft.com/office/powerpoint/2010/main" val="14287037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3"/>
          <p:cNvSpPr>
            <a:spLocks noGrp="1" noChangeArrowheads="1"/>
          </p:cNvSpPr>
          <p:nvPr>
            <p:ph type="sldNum" sz="quarter" idx="10"/>
          </p:nvPr>
        </p:nvSpPr>
        <p:spPr/>
        <p:txBody>
          <a:bodyPr/>
          <a:lstStyle>
            <a:lvl3pPr lvl="2">
              <a:defRPr/>
            </a:lvl3pPr>
          </a:lstStyle>
          <a:p>
            <a:pPr lvl="2"/>
            <a:fld id="{A5DEB52C-11F7-4705-B5BC-2201698883CB}" type="slidenum">
              <a:rPr lang="en-US" altLang="en-US"/>
              <a:pPr lvl="2"/>
              <a:t>‹#›</a:t>
            </a:fld>
            <a:endParaRPr lang="en-US" altLang="en-US"/>
          </a:p>
        </p:txBody>
      </p:sp>
    </p:spTree>
    <p:extLst>
      <p:ext uri="{BB962C8B-B14F-4D97-AF65-F5344CB8AC3E}">
        <p14:creationId xmlns:p14="http://schemas.microsoft.com/office/powerpoint/2010/main" val="42460801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AE104EA5-2C09-4C84-8E49-F3EFE1B256C4}" type="slidenum">
              <a:rPr lang="en-US" altLang="en-US"/>
              <a:pPr lvl="2"/>
              <a:t>‹#›</a:t>
            </a:fld>
            <a:endParaRPr lang="en-US" altLang="en-US"/>
          </a:p>
        </p:txBody>
      </p:sp>
    </p:spTree>
    <p:extLst>
      <p:ext uri="{BB962C8B-B14F-4D97-AF65-F5344CB8AC3E}">
        <p14:creationId xmlns:p14="http://schemas.microsoft.com/office/powerpoint/2010/main" val="8875087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3"/>
          <p:cNvSpPr>
            <a:spLocks noGrp="1" noChangeArrowheads="1"/>
          </p:cNvSpPr>
          <p:nvPr>
            <p:ph type="sldNum" sz="quarter" idx="10"/>
          </p:nvPr>
        </p:nvSpPr>
        <p:spPr/>
        <p:txBody>
          <a:bodyPr/>
          <a:lstStyle>
            <a:lvl3pPr lvl="2">
              <a:defRPr/>
            </a:lvl3pPr>
          </a:lstStyle>
          <a:p>
            <a:pPr lvl="2"/>
            <a:fld id="{57B65FDE-3457-4DAF-B32C-F42437157813}" type="slidenum">
              <a:rPr lang="en-US" altLang="en-US"/>
              <a:pPr lvl="2"/>
              <a:t>‹#›</a:t>
            </a:fld>
            <a:endParaRPr lang="en-US" altLang="en-US"/>
          </a:p>
        </p:txBody>
      </p:sp>
    </p:spTree>
    <p:extLst>
      <p:ext uri="{BB962C8B-B14F-4D97-AF65-F5344CB8AC3E}">
        <p14:creationId xmlns:p14="http://schemas.microsoft.com/office/powerpoint/2010/main" val="22584806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20574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057400"/>
            <a:ext cx="5537200" cy="43434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695F5D40-FF87-4B11-BED3-974725280076}" type="slidenum">
              <a:rPr lang="en-US" altLang="en-US"/>
              <a:pPr lvl="2"/>
              <a:t>‹#›</a:t>
            </a:fld>
            <a:endParaRPr lang="en-US" altLang="en-US"/>
          </a:p>
        </p:txBody>
      </p:sp>
    </p:spTree>
    <p:extLst>
      <p:ext uri="{BB962C8B-B14F-4D97-AF65-F5344CB8AC3E}">
        <p14:creationId xmlns:p14="http://schemas.microsoft.com/office/powerpoint/2010/main" val="4158517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0614B0-BFF9-4989-B69C-830C9BAE9C15}"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34732852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57C93E-A280-4853-8472-677D35D0EEB5}"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27903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3pPr lvl="2">
              <a:defRPr/>
            </a:lvl3pPr>
          </a:lstStyle>
          <a:p>
            <a:pPr lvl="2"/>
            <a:fld id="{824B90CC-41B2-4A7A-84E4-EF60F0DA62C1}" type="slidenum">
              <a:rPr lang="en-US" altLang="en-US"/>
              <a:pPr lvl="2"/>
              <a:t>‹#›</a:t>
            </a:fld>
            <a:endParaRPr lang="en-US" altLang="en-US"/>
          </a:p>
        </p:txBody>
      </p:sp>
    </p:spTree>
    <p:extLst>
      <p:ext uri="{BB962C8B-B14F-4D97-AF65-F5344CB8AC3E}">
        <p14:creationId xmlns:p14="http://schemas.microsoft.com/office/powerpoint/2010/main" val="24108803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p:txBody>
          <a:bodyPr/>
          <a:lstStyle>
            <a:lvl3pPr lvl="2">
              <a:defRPr/>
            </a:lvl3pPr>
          </a:lstStyle>
          <a:p>
            <a:pPr lvl="2"/>
            <a:fld id="{EB1FFAAB-137A-4787-B934-02EEC924595A}" type="slidenum">
              <a:rPr lang="en-US" altLang="en-US"/>
              <a:pPr lvl="2"/>
              <a:t>‹#›</a:t>
            </a:fld>
            <a:endParaRPr lang="en-US" altLang="en-US"/>
          </a:p>
        </p:txBody>
      </p:sp>
    </p:spTree>
    <p:extLst>
      <p:ext uri="{BB962C8B-B14F-4D97-AF65-F5344CB8AC3E}">
        <p14:creationId xmlns:p14="http://schemas.microsoft.com/office/powerpoint/2010/main" val="93587087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3pPr lvl="2">
              <a:defRPr/>
            </a:lvl3pPr>
          </a:lstStyle>
          <a:p>
            <a:pPr lvl="2"/>
            <a:fld id="{859ADD93-7C3D-41CB-BDBF-AD26059CC5E2}" type="slidenum">
              <a:rPr lang="en-US" altLang="en-US"/>
              <a:pPr lvl="2"/>
              <a:t>‹#›</a:t>
            </a:fld>
            <a:endParaRPr lang="en-US" altLang="en-US"/>
          </a:p>
        </p:txBody>
      </p:sp>
    </p:spTree>
    <p:extLst>
      <p:ext uri="{BB962C8B-B14F-4D97-AF65-F5344CB8AC3E}">
        <p14:creationId xmlns:p14="http://schemas.microsoft.com/office/powerpoint/2010/main" val="305666238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355D18A7-3847-40B6-BCF3-EE02737076E8}" type="slidenum">
              <a:rPr lang="en-US" altLang="en-US"/>
              <a:pPr lvl="2"/>
              <a:t>‹#›</a:t>
            </a:fld>
            <a:endParaRPr lang="en-US" altLang="en-US"/>
          </a:p>
        </p:txBody>
      </p:sp>
    </p:spTree>
    <p:extLst>
      <p:ext uri="{BB962C8B-B14F-4D97-AF65-F5344CB8AC3E}">
        <p14:creationId xmlns:p14="http://schemas.microsoft.com/office/powerpoint/2010/main" val="79680279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sldNum" sz="quarter" idx="10"/>
          </p:nvPr>
        </p:nvSpPr>
        <p:spPr/>
        <p:txBody>
          <a:bodyPr/>
          <a:lstStyle>
            <a:lvl3pPr lvl="2">
              <a:defRPr/>
            </a:lvl3pPr>
          </a:lstStyle>
          <a:p>
            <a:pPr lvl="2"/>
            <a:fld id="{62C9F93D-D3AB-4DF2-8120-69005A9459FE}" type="slidenum">
              <a:rPr lang="en-US" altLang="en-US"/>
              <a:pPr lvl="2"/>
              <a:t>‹#›</a:t>
            </a:fld>
            <a:endParaRPr lang="en-US" altLang="en-US"/>
          </a:p>
        </p:txBody>
      </p:sp>
    </p:spTree>
    <p:extLst>
      <p:ext uri="{BB962C8B-B14F-4D97-AF65-F5344CB8AC3E}">
        <p14:creationId xmlns:p14="http://schemas.microsoft.com/office/powerpoint/2010/main" val="194903645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D23FFC1C-9575-4B8F-B5EA-EBB98870F306}" type="slidenum">
              <a:rPr lang="en-US" altLang="en-US"/>
              <a:pPr lvl="2"/>
              <a:t>‹#›</a:t>
            </a:fld>
            <a:endParaRPr lang="en-US" altLang="en-US"/>
          </a:p>
        </p:txBody>
      </p:sp>
    </p:spTree>
    <p:extLst>
      <p:ext uri="{BB962C8B-B14F-4D97-AF65-F5344CB8AC3E}">
        <p14:creationId xmlns:p14="http://schemas.microsoft.com/office/powerpoint/2010/main" val="327194842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66200" y="914400"/>
            <a:ext cx="28194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914400"/>
            <a:ext cx="82550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sz="quarter" idx="10"/>
          </p:nvPr>
        </p:nvSpPr>
        <p:spPr/>
        <p:txBody>
          <a:bodyPr/>
          <a:lstStyle>
            <a:lvl3pPr lvl="2">
              <a:defRPr/>
            </a:lvl3pPr>
          </a:lstStyle>
          <a:p>
            <a:pPr lvl="2"/>
            <a:fld id="{2C3BD21B-64A7-4481-9235-1668A9B9259D}" type="slidenum">
              <a:rPr lang="en-US" altLang="en-US"/>
              <a:pPr lvl="2"/>
              <a:t>‹#›</a:t>
            </a:fld>
            <a:endParaRPr lang="en-US" altLang="en-US"/>
          </a:p>
        </p:txBody>
      </p:sp>
    </p:spTree>
    <p:extLst>
      <p:ext uri="{BB962C8B-B14F-4D97-AF65-F5344CB8AC3E}">
        <p14:creationId xmlns:p14="http://schemas.microsoft.com/office/powerpoint/2010/main" val="67457884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a:t>Click to edit Master title style</a:t>
            </a:r>
          </a:p>
        </p:txBody>
      </p:sp>
      <p:sp>
        <p:nvSpPr>
          <p:cNvPr id="3" name="Content Placeholder 2"/>
          <p:cNvSpPr>
            <a:spLocks noGrp="1"/>
          </p:cNvSpPr>
          <p:nvPr>
            <p:ph sz="half" idx="1"/>
          </p:nvPr>
        </p:nvSpPr>
        <p:spPr>
          <a:xfrm>
            <a:off x="508000" y="2057400"/>
            <a:ext cx="553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2057400"/>
            <a:ext cx="55372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305300"/>
            <a:ext cx="55372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sldNum" sz="quarter" idx="10"/>
          </p:nvPr>
        </p:nvSpPr>
        <p:spPr/>
        <p:txBody>
          <a:bodyPr/>
          <a:lstStyle>
            <a:lvl3pPr lvl="2">
              <a:defRPr/>
            </a:lvl3pPr>
          </a:lstStyle>
          <a:p>
            <a:pPr lvl="2"/>
            <a:fld id="{2DA1C59D-489D-47E9-BE01-AD572C31D388}" type="slidenum">
              <a:rPr lang="en-US" altLang="en-US"/>
              <a:pPr lvl="2"/>
              <a:t>‹#›</a:t>
            </a:fld>
            <a:endParaRPr lang="en-US" altLang="en-US"/>
          </a:p>
        </p:txBody>
      </p:sp>
    </p:spTree>
    <p:extLst>
      <p:ext uri="{BB962C8B-B14F-4D97-AF65-F5344CB8AC3E}">
        <p14:creationId xmlns:p14="http://schemas.microsoft.com/office/powerpoint/2010/main" val="142928956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a:t>Click to edit Master title style</a:t>
            </a:r>
          </a:p>
        </p:txBody>
      </p:sp>
      <p:sp>
        <p:nvSpPr>
          <p:cNvPr id="3" name="Text Placeholder 2"/>
          <p:cNvSpPr>
            <a:spLocks noGrp="1"/>
          </p:cNvSpPr>
          <p:nvPr>
            <p:ph type="body" sz="half" idx="1"/>
          </p:nvPr>
        </p:nvSpPr>
        <p:spPr>
          <a:xfrm>
            <a:off x="508000" y="2057400"/>
            <a:ext cx="553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2057400"/>
            <a:ext cx="553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D7D877F0-5FDA-42D6-9628-9B4A64B9D836}" type="slidenum">
              <a:rPr lang="en-US" altLang="en-US"/>
              <a:pPr lvl="2"/>
              <a:t>‹#›</a:t>
            </a:fld>
            <a:endParaRPr lang="en-US" altLang="en-US"/>
          </a:p>
        </p:txBody>
      </p:sp>
    </p:spTree>
    <p:extLst>
      <p:ext uri="{BB962C8B-B14F-4D97-AF65-F5344CB8AC3E}">
        <p14:creationId xmlns:p14="http://schemas.microsoft.com/office/powerpoint/2010/main" val="1110588689"/>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0" y="914400"/>
            <a:ext cx="112776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sldNum" sz="quarter" idx="10"/>
          </p:nvPr>
        </p:nvSpPr>
        <p:spPr/>
        <p:txBody>
          <a:bodyPr/>
          <a:lstStyle>
            <a:lvl3pPr lvl="2">
              <a:defRPr/>
            </a:lvl3pPr>
          </a:lstStyle>
          <a:p>
            <a:pPr lvl="2"/>
            <a:fld id="{9D7201D5-DCEE-49F7-93D5-153081FB1CB4}" type="slidenum">
              <a:rPr lang="en-US" altLang="en-US"/>
              <a:pPr lvl="2"/>
              <a:t>‹#›</a:t>
            </a:fld>
            <a:endParaRPr lang="en-US" altLang="en-US"/>
          </a:p>
        </p:txBody>
      </p:sp>
    </p:spTree>
    <p:extLst>
      <p:ext uri="{BB962C8B-B14F-4D97-AF65-F5344CB8AC3E}">
        <p14:creationId xmlns:p14="http://schemas.microsoft.com/office/powerpoint/2010/main" val="3316201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DE6BD0-17E6-4617-85F1-CE1F8AC56ACA}"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32764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a:t>Click to edit Master title style</a:t>
            </a:r>
          </a:p>
        </p:txBody>
      </p:sp>
      <p:sp>
        <p:nvSpPr>
          <p:cNvPr id="3" name="ClipArt Placeholder 2"/>
          <p:cNvSpPr>
            <a:spLocks noGrp="1"/>
          </p:cNvSpPr>
          <p:nvPr>
            <p:ph type="clipArt" sz="half" idx="1"/>
          </p:nvPr>
        </p:nvSpPr>
        <p:spPr>
          <a:xfrm>
            <a:off x="508000" y="2057400"/>
            <a:ext cx="5537200" cy="4343400"/>
          </a:xfrm>
        </p:spPr>
        <p:txBody>
          <a:bodyPr/>
          <a:lstStyle/>
          <a:p>
            <a:pPr lvl="0"/>
            <a:endParaRPr lang="en-US" noProof="0"/>
          </a:p>
        </p:txBody>
      </p:sp>
      <p:sp>
        <p:nvSpPr>
          <p:cNvPr id="4" name="Text Placeholder 3"/>
          <p:cNvSpPr>
            <a:spLocks noGrp="1"/>
          </p:cNvSpPr>
          <p:nvPr>
            <p:ph type="body" sz="half" idx="2"/>
          </p:nvPr>
        </p:nvSpPr>
        <p:spPr>
          <a:xfrm>
            <a:off x="6248400" y="2057400"/>
            <a:ext cx="55372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sz="quarter" idx="10"/>
          </p:nvPr>
        </p:nvSpPr>
        <p:spPr/>
        <p:txBody>
          <a:bodyPr/>
          <a:lstStyle>
            <a:lvl3pPr lvl="2">
              <a:defRPr/>
            </a:lvl3pPr>
          </a:lstStyle>
          <a:p>
            <a:pPr lvl="2"/>
            <a:fld id="{E03A8B14-8139-43BC-93BF-AC8DA1281C33}" type="slidenum">
              <a:rPr lang="en-US" altLang="en-US"/>
              <a:pPr lvl="2"/>
              <a:t>‹#›</a:t>
            </a:fld>
            <a:endParaRPr lang="en-US" altLang="en-US"/>
          </a:p>
        </p:txBody>
      </p:sp>
    </p:spTree>
    <p:extLst>
      <p:ext uri="{BB962C8B-B14F-4D97-AF65-F5344CB8AC3E}">
        <p14:creationId xmlns:p14="http://schemas.microsoft.com/office/powerpoint/2010/main" val="273118991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08000" y="914400"/>
            <a:ext cx="11277600" cy="1143000"/>
          </a:xfrm>
        </p:spPr>
        <p:txBody>
          <a:bodyPr/>
          <a:lstStyle/>
          <a:p>
            <a:r>
              <a:rPr lang="en-US"/>
              <a:t>Click to edit Master title style</a:t>
            </a:r>
          </a:p>
        </p:txBody>
      </p:sp>
      <p:sp>
        <p:nvSpPr>
          <p:cNvPr id="3" name="Table Placeholder 2"/>
          <p:cNvSpPr>
            <a:spLocks noGrp="1"/>
          </p:cNvSpPr>
          <p:nvPr>
            <p:ph type="tbl" idx="1"/>
          </p:nvPr>
        </p:nvSpPr>
        <p:spPr>
          <a:xfrm>
            <a:off x="508000" y="2057400"/>
            <a:ext cx="11277600" cy="4343400"/>
          </a:xfrm>
        </p:spPr>
        <p:txBody>
          <a:bodyPr/>
          <a:lstStyle/>
          <a:p>
            <a:pPr lvl="0"/>
            <a:endParaRPr lang="en-US" noProof="0"/>
          </a:p>
        </p:txBody>
      </p:sp>
      <p:sp>
        <p:nvSpPr>
          <p:cNvPr id="4" name="Rectangle 3"/>
          <p:cNvSpPr>
            <a:spLocks noGrp="1" noChangeArrowheads="1"/>
          </p:cNvSpPr>
          <p:nvPr>
            <p:ph type="sldNum" sz="quarter" idx="10"/>
          </p:nvPr>
        </p:nvSpPr>
        <p:spPr/>
        <p:txBody>
          <a:bodyPr/>
          <a:lstStyle>
            <a:lvl3pPr lvl="2">
              <a:defRPr/>
            </a:lvl3pPr>
          </a:lstStyle>
          <a:p>
            <a:pPr lvl="2"/>
            <a:fld id="{03E928F2-06BF-4DAE-910F-2F6C127824AC}" type="slidenum">
              <a:rPr lang="en-US" altLang="en-US"/>
              <a:pPr lvl="2"/>
              <a:t>‹#›</a:t>
            </a:fld>
            <a:endParaRPr lang="en-US" altLang="en-US"/>
          </a:p>
        </p:txBody>
      </p:sp>
    </p:spTree>
    <p:extLst>
      <p:ext uri="{BB962C8B-B14F-4D97-AF65-F5344CB8AC3E}">
        <p14:creationId xmlns:p14="http://schemas.microsoft.com/office/powerpoint/2010/main" val="199096834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30215A-28B7-43CC-856B-B2730B4E4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619487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B7AF89-3000-4B8D-A5D7-D85EF35536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057268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1D44AC-56E8-4E3F-9774-6BC576859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90060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6C8144-B4B9-4BC0-A0DC-63F4AE8440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93399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1378F-5F2D-4535-B18F-9B7A4A1DF1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546599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54AF-E941-46BF-8587-A0AA659610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7576324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F6A0F6E-6F3F-4E07-B527-FB5632806B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2934692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382500E-D5AE-4C51-B8E8-E13BFBA3A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839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18C366-0F90-4DA1-87F5-9B62B1116B87}"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31245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A3155FF-23E9-4DC3-84B3-921AC3E39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91636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B4EED6-8CD7-44C1-9747-7678AE6367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504473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81A98B-A26C-49BE-B75E-BFC5667AFC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42684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7F3C38-56D4-46C8-B32B-B529748628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389607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9DADD5-A681-49C1-9D98-D162F07E5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721785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fontAlgn="base">
              <a:spcBef>
                <a:spcPct val="0"/>
              </a:spcBef>
              <a:spcAft>
                <a:spcPct val="0"/>
              </a:spcAft>
              <a:defRPr>
                <a:latin typeface="Arial" charset="0"/>
              </a:defRPr>
            </a:lvl1pPr>
          </a:lstStyle>
          <a:p>
            <a:pPr>
              <a:defRPr/>
            </a:pPr>
            <a:endParaRPr lang="en-US">
              <a:solidFill>
                <a:prstClr val="black">
                  <a:tint val="75000"/>
                </a:prstClr>
              </a:solidFill>
            </a:endParaRPr>
          </a:p>
        </p:txBody>
      </p:sp>
      <p:sp>
        <p:nvSpPr>
          <p:cNvPr id="5" name="Rectangle 5"/>
          <p:cNvSpPr>
            <a:spLocks noGrp="1" noChangeArrowheads="1"/>
          </p:cNvSpPr>
          <p:nvPr>
            <p:ph type="ftr" sz="quarter" idx="11"/>
          </p:nvPr>
        </p:nvSpPr>
        <p:spPr/>
        <p:txBody>
          <a:bodyPr/>
          <a:lstStyle>
            <a:lvl1pPr fontAlgn="base">
              <a:spcBef>
                <a:spcPct val="0"/>
              </a:spcBef>
              <a:spcAft>
                <a:spcPct val="0"/>
              </a:spcAft>
              <a:defRPr>
                <a:latin typeface="Arial" charset="0"/>
              </a:defRPr>
            </a:lvl1pPr>
          </a:lstStyle>
          <a:p>
            <a:pPr>
              <a:defRPr/>
            </a:pPr>
            <a:endParaRPr lang="en-US">
              <a:solidFill>
                <a:prstClr val="black">
                  <a:tint val="75000"/>
                </a:prstClr>
              </a:solidFill>
            </a:endParaRPr>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latin typeface="Arial" charset="0"/>
              </a:defRPr>
            </a:lvl1pPr>
          </a:lstStyle>
          <a:p>
            <a:pPr>
              <a:defRPr/>
            </a:pPr>
            <a:fld id="{4E0ADD11-5FEA-4066-972E-888A098A923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565621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de-DE">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de-DE">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3958CF2-247C-46F8-9018-D7ECAD23D9A0}" type="slidenum">
              <a:rPr lang="de-DE">
                <a:solidFill>
                  <a:prstClr val="black">
                    <a:tint val="75000"/>
                  </a:prstClr>
                </a:solidFill>
              </a:rPr>
              <a:pPr>
                <a:defRPr/>
              </a:pPr>
              <a:t>‹#›</a:t>
            </a:fld>
            <a:endParaRPr lang="de-DE">
              <a:solidFill>
                <a:prstClr val="black">
                  <a:tint val="75000"/>
                </a:prstClr>
              </a:solidFill>
            </a:endParaRPr>
          </a:p>
        </p:txBody>
      </p:sp>
    </p:spTree>
    <p:extLst>
      <p:ext uri="{BB962C8B-B14F-4D97-AF65-F5344CB8AC3E}">
        <p14:creationId xmlns:p14="http://schemas.microsoft.com/office/powerpoint/2010/main" val="320674789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9AAB8A9-50E2-4BB2-9D6E-A5655A177148}" type="datetimeFigureOut">
              <a:rPr lang="en-US"/>
              <a:pPr>
                <a:defRPr/>
              </a:pPr>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D58294-9972-4BEF-B11C-3AC350EBA4F7}" type="slidenum">
              <a:rPr lang="en-US" altLang="en-US"/>
              <a:pPr>
                <a:defRPr/>
              </a:pPr>
              <a:t>‹#›</a:t>
            </a:fld>
            <a:endParaRPr lang="en-US" altLang="en-US"/>
          </a:p>
        </p:txBody>
      </p:sp>
    </p:spTree>
    <p:extLst>
      <p:ext uri="{BB962C8B-B14F-4D97-AF65-F5344CB8AC3E}">
        <p14:creationId xmlns:p14="http://schemas.microsoft.com/office/powerpoint/2010/main" val="218163765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83F02A8-706C-4CDA-8925-BF849201CD82}" type="datetimeFigureOut">
              <a:rPr lang="en-US"/>
              <a:pPr>
                <a:defRPr/>
              </a:pPr>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23A36E-123A-4224-83F6-7C89DF6C8F3C}" type="slidenum">
              <a:rPr lang="en-US" altLang="en-US"/>
              <a:pPr>
                <a:defRPr/>
              </a:pPr>
              <a:t>‹#›</a:t>
            </a:fld>
            <a:endParaRPr lang="en-US" altLang="en-US"/>
          </a:p>
        </p:txBody>
      </p:sp>
    </p:spTree>
    <p:extLst>
      <p:ext uri="{BB962C8B-B14F-4D97-AF65-F5344CB8AC3E}">
        <p14:creationId xmlns:p14="http://schemas.microsoft.com/office/powerpoint/2010/main" val="1413765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5BB93B-B929-433A-8A5C-A7D8E89182AD}" type="datetimeFigureOut">
              <a:rPr lang="en-US"/>
              <a:pPr>
                <a:defRPr/>
              </a:pPr>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5658A-75A3-4B19-BD72-4C1D7739900E}" type="slidenum">
              <a:rPr lang="en-US" altLang="en-US"/>
              <a:pPr>
                <a:defRPr/>
              </a:pPr>
              <a:t>‹#›</a:t>
            </a:fld>
            <a:endParaRPr lang="en-US" altLang="en-US"/>
          </a:p>
        </p:txBody>
      </p:sp>
    </p:spTree>
    <p:extLst>
      <p:ext uri="{BB962C8B-B14F-4D97-AF65-F5344CB8AC3E}">
        <p14:creationId xmlns:p14="http://schemas.microsoft.com/office/powerpoint/2010/main" val="37105709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3ECF7-C8C0-4699-9A85-BCD37BAD24CF}"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829643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74A11E4-7DB5-4C41-9876-AA4793BA9055}" type="datetimeFigureOut">
              <a:rPr lang="en-US"/>
              <a:pPr>
                <a:defRPr/>
              </a:pPr>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20BF44-9ED9-49F9-B46F-4885B2FE7A9C}" type="slidenum">
              <a:rPr lang="en-US" altLang="en-US"/>
              <a:pPr>
                <a:defRPr/>
              </a:pPr>
              <a:t>‹#›</a:t>
            </a:fld>
            <a:endParaRPr lang="en-US" altLang="en-US"/>
          </a:p>
        </p:txBody>
      </p:sp>
    </p:spTree>
    <p:extLst>
      <p:ext uri="{BB962C8B-B14F-4D97-AF65-F5344CB8AC3E}">
        <p14:creationId xmlns:p14="http://schemas.microsoft.com/office/powerpoint/2010/main" val="46379780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FEC5CFB-75EF-4E16-8F6E-0E81837CBD73}" type="datetimeFigureOut">
              <a:rPr lang="en-US"/>
              <a:pPr>
                <a:defRPr/>
              </a:pPr>
              <a:t>1/12/2021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25ADDDF-2558-49FE-ABE0-565DA70D0BA2}" type="slidenum">
              <a:rPr lang="en-US" altLang="en-US"/>
              <a:pPr>
                <a:defRPr/>
              </a:pPr>
              <a:t>‹#›</a:t>
            </a:fld>
            <a:endParaRPr lang="en-US" altLang="en-US"/>
          </a:p>
        </p:txBody>
      </p:sp>
    </p:spTree>
    <p:extLst>
      <p:ext uri="{BB962C8B-B14F-4D97-AF65-F5344CB8AC3E}">
        <p14:creationId xmlns:p14="http://schemas.microsoft.com/office/powerpoint/2010/main" val="38149409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9971D1B-5882-49F8-9916-12CB49BBD40B}" type="datetimeFigureOut">
              <a:rPr lang="en-US"/>
              <a:pPr>
                <a:defRPr/>
              </a:pPr>
              <a:t>1/12/2021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512DCF3-4066-4F1C-AE86-636568CAF2A5}" type="slidenum">
              <a:rPr lang="en-US" altLang="en-US"/>
              <a:pPr>
                <a:defRPr/>
              </a:pPr>
              <a:t>‹#›</a:t>
            </a:fld>
            <a:endParaRPr lang="en-US" altLang="en-US"/>
          </a:p>
        </p:txBody>
      </p:sp>
    </p:spTree>
    <p:extLst>
      <p:ext uri="{BB962C8B-B14F-4D97-AF65-F5344CB8AC3E}">
        <p14:creationId xmlns:p14="http://schemas.microsoft.com/office/powerpoint/2010/main" val="35158730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E4A5A47-E908-468B-9A3E-43FFD9267452}" type="datetimeFigureOut">
              <a:rPr lang="en-US"/>
              <a:pPr>
                <a:defRPr/>
              </a:pPr>
              <a:t>1/12/2021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C835D03-CCF6-4EFF-A2BE-DD39B7949A9D}" type="slidenum">
              <a:rPr lang="en-US" altLang="en-US"/>
              <a:pPr>
                <a:defRPr/>
              </a:pPr>
              <a:t>‹#›</a:t>
            </a:fld>
            <a:endParaRPr lang="en-US" altLang="en-US"/>
          </a:p>
        </p:txBody>
      </p:sp>
    </p:spTree>
    <p:extLst>
      <p:ext uri="{BB962C8B-B14F-4D97-AF65-F5344CB8AC3E}">
        <p14:creationId xmlns:p14="http://schemas.microsoft.com/office/powerpoint/2010/main" val="68701791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7B2346-2208-4043-95FB-FDCEAADEA5EC}" type="datetimeFigureOut">
              <a:rPr lang="en-US"/>
              <a:pPr>
                <a:defRPr/>
              </a:pPr>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EBBDA0-DF91-4B76-AF5C-7DEE93C5FD6D}" type="slidenum">
              <a:rPr lang="en-US" altLang="en-US"/>
              <a:pPr>
                <a:defRPr/>
              </a:pPr>
              <a:t>‹#›</a:t>
            </a:fld>
            <a:endParaRPr lang="en-US" altLang="en-US"/>
          </a:p>
        </p:txBody>
      </p:sp>
    </p:spTree>
    <p:extLst>
      <p:ext uri="{BB962C8B-B14F-4D97-AF65-F5344CB8AC3E}">
        <p14:creationId xmlns:p14="http://schemas.microsoft.com/office/powerpoint/2010/main" val="93476283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CD651F7-77AE-4C28-8B35-B2EFCCEEBF11}" type="datetimeFigureOut">
              <a:rPr lang="en-US"/>
              <a:pPr>
                <a:defRPr/>
              </a:pPr>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931E55C-E086-46A4-8110-8506E3A269C6}" type="slidenum">
              <a:rPr lang="en-US" altLang="en-US"/>
              <a:pPr>
                <a:defRPr/>
              </a:pPr>
              <a:t>‹#›</a:t>
            </a:fld>
            <a:endParaRPr lang="en-US" altLang="en-US"/>
          </a:p>
        </p:txBody>
      </p:sp>
    </p:spTree>
    <p:extLst>
      <p:ext uri="{BB962C8B-B14F-4D97-AF65-F5344CB8AC3E}">
        <p14:creationId xmlns:p14="http://schemas.microsoft.com/office/powerpoint/2010/main" val="189735901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B722239-B320-4608-B3CA-9545CAABFBCA}" type="datetimeFigureOut">
              <a:rPr lang="en-US"/>
              <a:pPr>
                <a:defRPr/>
              </a:pPr>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B77827-D9E6-4DA4-8087-B7481C3F903D}" type="slidenum">
              <a:rPr lang="en-US" altLang="en-US"/>
              <a:pPr>
                <a:defRPr/>
              </a:pPr>
              <a:t>‹#›</a:t>
            </a:fld>
            <a:endParaRPr lang="en-US" altLang="en-US"/>
          </a:p>
        </p:txBody>
      </p:sp>
    </p:spTree>
    <p:extLst>
      <p:ext uri="{BB962C8B-B14F-4D97-AF65-F5344CB8AC3E}">
        <p14:creationId xmlns:p14="http://schemas.microsoft.com/office/powerpoint/2010/main" val="1690335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B9EAC03-84BC-4C69-BC83-41BFA7AF78B9}" type="datetimeFigureOut">
              <a:rPr lang="en-US"/>
              <a:pPr>
                <a:defRPr/>
              </a:pPr>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B1A39C-7F05-4FE1-B201-2B9526D5FA94}" type="slidenum">
              <a:rPr lang="en-US" altLang="en-US"/>
              <a:pPr>
                <a:defRPr/>
              </a:pPr>
              <a:t>‹#›</a:t>
            </a:fld>
            <a:endParaRPr lang="en-US" altLang="en-US"/>
          </a:p>
        </p:txBody>
      </p:sp>
    </p:spTree>
    <p:extLst>
      <p:ext uri="{BB962C8B-B14F-4D97-AF65-F5344CB8AC3E}">
        <p14:creationId xmlns:p14="http://schemas.microsoft.com/office/powerpoint/2010/main" val="294607869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825586C7-C2AC-4D0A-B1CB-1357F9A20236}" type="slidenum">
              <a:rPr lang="en-US" altLang="en-US"/>
              <a:pPr/>
              <a:t>‹#›</a:t>
            </a:fld>
            <a:endParaRPr lang="en-US" altLang="en-US"/>
          </a:p>
        </p:txBody>
      </p:sp>
    </p:spTree>
    <p:extLst>
      <p:ext uri="{BB962C8B-B14F-4D97-AF65-F5344CB8AC3E}">
        <p14:creationId xmlns:p14="http://schemas.microsoft.com/office/powerpoint/2010/main" val="33267438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EAD48828-90F5-4DA2-A730-976E686F69B2}" type="slidenum">
              <a:rPr lang="en-US" altLang="en-US"/>
              <a:pPr/>
              <a:t>‹#›</a:t>
            </a:fld>
            <a:endParaRPr lang="en-US" altLang="en-US"/>
          </a:p>
        </p:txBody>
      </p:sp>
    </p:spTree>
    <p:extLst>
      <p:ext uri="{BB962C8B-B14F-4D97-AF65-F5344CB8AC3E}">
        <p14:creationId xmlns:p14="http://schemas.microsoft.com/office/powerpoint/2010/main" val="52761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B104F3-8221-456D-B89E-40EA50FFF4ED}"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4125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AA81E704-41A5-4401-AEFC-D3F449771C4D}" type="slidenum">
              <a:rPr lang="en-US" altLang="en-US"/>
              <a:pPr/>
              <a:t>‹#›</a:t>
            </a:fld>
            <a:endParaRPr lang="en-US" altLang="en-US"/>
          </a:p>
        </p:txBody>
      </p:sp>
    </p:spTree>
    <p:extLst>
      <p:ext uri="{BB962C8B-B14F-4D97-AF65-F5344CB8AC3E}">
        <p14:creationId xmlns:p14="http://schemas.microsoft.com/office/powerpoint/2010/main" val="61908436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52601"/>
            <a:ext cx="53848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1"/>
            <a:ext cx="53848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0E84D17A-B452-4A32-97E9-C68DDDD532CD}" type="slidenum">
              <a:rPr lang="en-US" altLang="en-US"/>
              <a:pPr/>
              <a:t>‹#›</a:t>
            </a:fld>
            <a:endParaRPr lang="en-US" altLang="en-US"/>
          </a:p>
        </p:txBody>
      </p:sp>
    </p:spTree>
    <p:extLst>
      <p:ext uri="{BB962C8B-B14F-4D97-AF65-F5344CB8AC3E}">
        <p14:creationId xmlns:p14="http://schemas.microsoft.com/office/powerpoint/2010/main" val="6594641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fld id="{1C431C07-1122-41B6-BE0B-34B39FD1E6A3}" type="slidenum">
              <a:rPr lang="en-US" altLang="en-US"/>
              <a:pPr/>
              <a:t>‹#›</a:t>
            </a:fld>
            <a:endParaRPr lang="en-US" altLang="en-US"/>
          </a:p>
        </p:txBody>
      </p:sp>
    </p:spTree>
    <p:extLst>
      <p:ext uri="{BB962C8B-B14F-4D97-AF65-F5344CB8AC3E}">
        <p14:creationId xmlns:p14="http://schemas.microsoft.com/office/powerpoint/2010/main" val="32699162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DC76F51A-16AB-495E-8BBE-20CD1684D8BC}" type="slidenum">
              <a:rPr lang="en-US" altLang="en-US"/>
              <a:pPr/>
              <a:t>‹#›</a:t>
            </a:fld>
            <a:endParaRPr lang="en-US" altLang="en-US"/>
          </a:p>
        </p:txBody>
      </p:sp>
    </p:spTree>
    <p:extLst>
      <p:ext uri="{BB962C8B-B14F-4D97-AF65-F5344CB8AC3E}">
        <p14:creationId xmlns:p14="http://schemas.microsoft.com/office/powerpoint/2010/main" val="322329388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fld id="{6BF9101E-C633-45FE-891B-07344C5237E3}" type="slidenum">
              <a:rPr lang="en-US" altLang="en-US"/>
              <a:pPr/>
              <a:t>‹#›</a:t>
            </a:fld>
            <a:endParaRPr lang="en-US" altLang="en-US"/>
          </a:p>
        </p:txBody>
      </p:sp>
    </p:spTree>
    <p:extLst>
      <p:ext uri="{BB962C8B-B14F-4D97-AF65-F5344CB8AC3E}">
        <p14:creationId xmlns:p14="http://schemas.microsoft.com/office/powerpoint/2010/main" val="261723758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5B1FB703-65EC-4F2B-A3A8-73071D5B10C4}" type="slidenum">
              <a:rPr lang="en-US" altLang="en-US"/>
              <a:pPr/>
              <a:t>‹#›</a:t>
            </a:fld>
            <a:endParaRPr lang="en-US" altLang="en-US"/>
          </a:p>
        </p:txBody>
      </p:sp>
    </p:spTree>
    <p:extLst>
      <p:ext uri="{BB962C8B-B14F-4D97-AF65-F5344CB8AC3E}">
        <p14:creationId xmlns:p14="http://schemas.microsoft.com/office/powerpoint/2010/main" val="33659814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B780A8CC-A324-4778-AF25-0B2B82FE817F}" type="slidenum">
              <a:rPr lang="en-US" altLang="en-US"/>
              <a:pPr/>
              <a:t>‹#›</a:t>
            </a:fld>
            <a:endParaRPr lang="en-US" altLang="en-US"/>
          </a:p>
        </p:txBody>
      </p:sp>
    </p:spTree>
    <p:extLst>
      <p:ext uri="{BB962C8B-B14F-4D97-AF65-F5344CB8AC3E}">
        <p14:creationId xmlns:p14="http://schemas.microsoft.com/office/powerpoint/2010/main" val="140114264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CE504924-8100-4B86-B168-6AB733154BBE}" type="slidenum">
              <a:rPr lang="en-US" altLang="en-US"/>
              <a:pPr/>
              <a:t>‹#›</a:t>
            </a:fld>
            <a:endParaRPr lang="en-US" altLang="en-US"/>
          </a:p>
        </p:txBody>
      </p:sp>
    </p:spTree>
    <p:extLst>
      <p:ext uri="{BB962C8B-B14F-4D97-AF65-F5344CB8AC3E}">
        <p14:creationId xmlns:p14="http://schemas.microsoft.com/office/powerpoint/2010/main" val="418542932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04801"/>
            <a:ext cx="2743200" cy="5821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04801"/>
            <a:ext cx="8026400" cy="5821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5D5A2426-8CBB-4CE8-A007-97373278460B}" type="slidenum">
              <a:rPr lang="en-US" altLang="en-US"/>
              <a:pPr/>
              <a:t>‹#›</a:t>
            </a:fld>
            <a:endParaRPr lang="en-US" altLang="en-US"/>
          </a:p>
        </p:txBody>
      </p:sp>
    </p:spTree>
    <p:extLst>
      <p:ext uri="{BB962C8B-B14F-4D97-AF65-F5344CB8AC3E}">
        <p14:creationId xmlns:p14="http://schemas.microsoft.com/office/powerpoint/2010/main" val="406656876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752601"/>
            <a:ext cx="5384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52600"/>
            <a:ext cx="5384800" cy="2109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14789"/>
            <a:ext cx="5384800" cy="2111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0"/>
          </p:nvPr>
        </p:nvSpPr>
        <p:spPr>
          <a:ln/>
        </p:spPr>
        <p:txBody>
          <a:bodyPr/>
          <a:lstStyle>
            <a:lvl1pPr>
              <a:defRPr/>
            </a:lvl1pPr>
          </a:lstStyle>
          <a:p>
            <a:pPr>
              <a:defRPr/>
            </a:pPr>
            <a:endParaRPr lang="en-US"/>
          </a:p>
        </p:txBody>
      </p:sp>
      <p:sp>
        <p:nvSpPr>
          <p:cNvPr id="7" name="Rectangle 6"/>
          <p:cNvSpPr>
            <a:spLocks noGrp="1" noChangeArrowheads="1"/>
          </p:cNvSpPr>
          <p:nvPr>
            <p:ph type="sldNum" sz="quarter" idx="11"/>
          </p:nvPr>
        </p:nvSpPr>
        <p:spPr>
          <a:ln/>
        </p:spPr>
        <p:txBody>
          <a:bodyPr/>
          <a:lstStyle>
            <a:lvl1pPr>
              <a:defRPr/>
            </a:lvl1pPr>
          </a:lstStyle>
          <a:p>
            <a:fld id="{EF475489-935F-404C-96AA-C7B892896022}" type="slidenum">
              <a:rPr lang="en-US" altLang="en-US"/>
              <a:pPr/>
              <a:t>‹#›</a:t>
            </a:fld>
            <a:endParaRPr lang="en-US" altLang="en-US"/>
          </a:p>
        </p:txBody>
      </p:sp>
    </p:spTree>
    <p:extLst>
      <p:ext uri="{BB962C8B-B14F-4D97-AF65-F5344CB8AC3E}">
        <p14:creationId xmlns:p14="http://schemas.microsoft.com/office/powerpoint/2010/main" val="42803086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45EB7F-BB6E-478C-A89B-DB2956FCD478}"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0937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752601"/>
            <a:ext cx="10972800" cy="4373563"/>
          </a:xfrm>
        </p:spPr>
        <p:txBody>
          <a:bodyPr/>
          <a:lstStyle/>
          <a:p>
            <a:pPr lvl="0"/>
            <a:endParaRPr lang="en-US" noProof="0"/>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fld id="{F3043885-AE2B-411F-A6BF-87CB79DE1795}" type="slidenum">
              <a:rPr lang="en-US" altLang="en-US"/>
              <a:pPr/>
              <a:t>‹#›</a:t>
            </a:fld>
            <a:endParaRPr lang="en-US" altLang="en-US"/>
          </a:p>
        </p:txBody>
      </p:sp>
    </p:spTree>
    <p:extLst>
      <p:ext uri="{BB962C8B-B14F-4D97-AF65-F5344CB8AC3E}">
        <p14:creationId xmlns:p14="http://schemas.microsoft.com/office/powerpoint/2010/main" val="27777899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04801"/>
            <a:ext cx="10972800" cy="582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fld id="{4DC5B824-BB1C-40F1-9340-257E692D56E4}" type="slidenum">
              <a:rPr lang="en-US" altLang="en-US"/>
              <a:pPr/>
              <a:t>‹#›</a:t>
            </a:fld>
            <a:endParaRPr lang="en-US" altLang="en-US"/>
          </a:p>
        </p:txBody>
      </p:sp>
    </p:spTree>
    <p:extLst>
      <p:ext uri="{BB962C8B-B14F-4D97-AF65-F5344CB8AC3E}">
        <p14:creationId xmlns:p14="http://schemas.microsoft.com/office/powerpoint/2010/main" val="315987433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752601"/>
            <a:ext cx="5384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1"/>
            <a:ext cx="5384800" cy="4373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fld id="{A99B0ED2-F4F8-407C-8A50-2E528BC2B204}" type="slidenum">
              <a:rPr lang="en-US" altLang="en-US"/>
              <a:pPr/>
              <a:t>‹#›</a:t>
            </a:fld>
            <a:endParaRPr lang="en-US" altLang="en-US"/>
          </a:p>
        </p:txBody>
      </p:sp>
    </p:spTree>
    <p:extLst>
      <p:ext uri="{BB962C8B-B14F-4D97-AF65-F5344CB8AC3E}">
        <p14:creationId xmlns:p14="http://schemas.microsoft.com/office/powerpoint/2010/main" val="178414211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D952ADE-1AEE-465C-A697-D3BF3FF70080}"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9D2A274-7E9D-4C90-9FA7-05C2E7A66D2B}" type="slidenum">
              <a:rPr lang="en-US" altLang="en-US"/>
              <a:pPr/>
              <a:t>‹#›</a:t>
            </a:fld>
            <a:endParaRPr lang="en-US" altLang="en-US"/>
          </a:p>
        </p:txBody>
      </p:sp>
    </p:spTree>
    <p:extLst>
      <p:ext uri="{BB962C8B-B14F-4D97-AF65-F5344CB8AC3E}">
        <p14:creationId xmlns:p14="http://schemas.microsoft.com/office/powerpoint/2010/main" val="231217375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10566B9-47BC-42A3-9B3B-04CE7C7CABA8}"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ACC35F1-D7F5-491B-8367-04BBDCF4556B}" type="slidenum">
              <a:rPr lang="en-US" altLang="en-US"/>
              <a:pPr/>
              <a:t>‹#›</a:t>
            </a:fld>
            <a:endParaRPr lang="en-US" altLang="en-US"/>
          </a:p>
        </p:txBody>
      </p:sp>
    </p:spTree>
    <p:extLst>
      <p:ext uri="{BB962C8B-B14F-4D97-AF65-F5344CB8AC3E}">
        <p14:creationId xmlns:p14="http://schemas.microsoft.com/office/powerpoint/2010/main" val="30969281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F41FF5-2585-4315-835E-43D47123494E}"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B92A057-71E5-45E8-AB2E-D5F69975655E}" type="slidenum">
              <a:rPr lang="en-US" altLang="en-US"/>
              <a:pPr/>
              <a:t>‹#›</a:t>
            </a:fld>
            <a:endParaRPr lang="en-US" altLang="en-US"/>
          </a:p>
        </p:txBody>
      </p:sp>
    </p:spTree>
    <p:extLst>
      <p:ext uri="{BB962C8B-B14F-4D97-AF65-F5344CB8AC3E}">
        <p14:creationId xmlns:p14="http://schemas.microsoft.com/office/powerpoint/2010/main" val="249918924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FF2B62-96B7-4B99-B29B-CE52EDD0D36D}" type="datetimeFigureOut">
              <a:rPr lang="en-US">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218B28F-851E-4CD3-81EC-D2333CF6DD40}" type="slidenum">
              <a:rPr lang="en-US" altLang="en-US"/>
              <a:pPr/>
              <a:t>‹#›</a:t>
            </a:fld>
            <a:endParaRPr lang="en-US" altLang="en-US"/>
          </a:p>
        </p:txBody>
      </p:sp>
    </p:spTree>
    <p:extLst>
      <p:ext uri="{BB962C8B-B14F-4D97-AF65-F5344CB8AC3E}">
        <p14:creationId xmlns:p14="http://schemas.microsoft.com/office/powerpoint/2010/main" val="26643464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34CE364-7649-4B2F-9494-D09CD9DBF6BB}" type="datetimeFigureOut">
              <a:rPr lang="en-US">
                <a:solidFill>
                  <a:prstClr val="black">
                    <a:tint val="75000"/>
                  </a:prstClr>
                </a:solidFill>
              </a:rPr>
              <a:pPr>
                <a:defRPr/>
              </a:pPr>
              <a:t>1/12/2021</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D82CF34F-3EEC-458A-A48B-B51F1E784A94}" type="slidenum">
              <a:rPr lang="en-US" altLang="en-US"/>
              <a:pPr/>
              <a:t>‹#›</a:t>
            </a:fld>
            <a:endParaRPr lang="en-US" altLang="en-US"/>
          </a:p>
        </p:txBody>
      </p:sp>
    </p:spTree>
    <p:extLst>
      <p:ext uri="{BB962C8B-B14F-4D97-AF65-F5344CB8AC3E}">
        <p14:creationId xmlns:p14="http://schemas.microsoft.com/office/powerpoint/2010/main" val="134182200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53BA0D5-FACE-4748-98FC-1CC8EF158D3C}" type="datetimeFigureOut">
              <a:rPr lang="en-US">
                <a:solidFill>
                  <a:prstClr val="black">
                    <a:tint val="75000"/>
                  </a:prstClr>
                </a:solidFill>
              </a:rPr>
              <a:pPr>
                <a:defRPr/>
              </a:pPr>
              <a:t>1/12/2021</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F8A6EE1-1B89-4F5E-9BFD-E052B4280A11}" type="slidenum">
              <a:rPr lang="en-US" altLang="en-US"/>
              <a:pPr/>
              <a:t>‹#›</a:t>
            </a:fld>
            <a:endParaRPr lang="en-US" altLang="en-US"/>
          </a:p>
        </p:txBody>
      </p:sp>
    </p:spTree>
    <p:extLst>
      <p:ext uri="{BB962C8B-B14F-4D97-AF65-F5344CB8AC3E}">
        <p14:creationId xmlns:p14="http://schemas.microsoft.com/office/powerpoint/2010/main" val="162704304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7C288B-9863-45B0-906E-D4BB90C41FEC}" type="datetimeFigureOut">
              <a:rPr lang="en-US">
                <a:solidFill>
                  <a:prstClr val="black">
                    <a:tint val="75000"/>
                  </a:prstClr>
                </a:solidFill>
              </a:rPr>
              <a:pPr>
                <a:defRPr/>
              </a:pPr>
              <a:t>1/12/2021</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B2168DDE-DE76-43CF-BD1B-493FC6773293}" type="slidenum">
              <a:rPr lang="en-US" altLang="en-US"/>
              <a:pPr/>
              <a:t>‹#›</a:t>
            </a:fld>
            <a:endParaRPr lang="en-US" altLang="en-US"/>
          </a:p>
        </p:txBody>
      </p:sp>
    </p:spTree>
    <p:extLst>
      <p:ext uri="{BB962C8B-B14F-4D97-AF65-F5344CB8AC3E}">
        <p14:creationId xmlns:p14="http://schemas.microsoft.com/office/powerpoint/2010/main" val="1953151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921FC37-EABD-4DA9-9A72-4201CD05F928}"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160658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05083AD-4638-4EC7-910A-8F4DE56EE370}" type="datetimeFigureOut">
              <a:rPr lang="en-US">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02B9E82-8BC8-4E5D-9DE8-2EB844E0E2D1}" type="slidenum">
              <a:rPr lang="en-US" altLang="en-US"/>
              <a:pPr/>
              <a:t>‹#›</a:t>
            </a:fld>
            <a:endParaRPr lang="en-US" altLang="en-US"/>
          </a:p>
        </p:txBody>
      </p:sp>
    </p:spTree>
    <p:extLst>
      <p:ext uri="{BB962C8B-B14F-4D97-AF65-F5344CB8AC3E}">
        <p14:creationId xmlns:p14="http://schemas.microsoft.com/office/powerpoint/2010/main" val="126376725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9C42D3-DDC4-4238-A182-1535B8F4DAF9}" type="datetimeFigureOut">
              <a:rPr lang="en-US">
                <a:solidFill>
                  <a:prstClr val="black">
                    <a:tint val="75000"/>
                  </a:prstClr>
                </a:solidFill>
              </a:rPr>
              <a:pPr>
                <a:defRPr/>
              </a:pPr>
              <a:t>1/12/2021</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DDF6682-CAB0-458F-B21B-A6CD59F367CA}" type="slidenum">
              <a:rPr lang="en-US" altLang="en-US"/>
              <a:pPr/>
              <a:t>‹#›</a:t>
            </a:fld>
            <a:endParaRPr lang="en-US" altLang="en-US"/>
          </a:p>
        </p:txBody>
      </p:sp>
    </p:spTree>
    <p:extLst>
      <p:ext uri="{BB962C8B-B14F-4D97-AF65-F5344CB8AC3E}">
        <p14:creationId xmlns:p14="http://schemas.microsoft.com/office/powerpoint/2010/main" val="197314174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7EA6920-B211-46B5-A179-8C70CE4E44DE}"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283176D-D586-428D-B222-C0DD2944D7CA}" type="slidenum">
              <a:rPr lang="en-US" altLang="en-US"/>
              <a:pPr/>
              <a:t>‹#›</a:t>
            </a:fld>
            <a:endParaRPr lang="en-US" altLang="en-US"/>
          </a:p>
        </p:txBody>
      </p:sp>
    </p:spTree>
    <p:extLst>
      <p:ext uri="{BB962C8B-B14F-4D97-AF65-F5344CB8AC3E}">
        <p14:creationId xmlns:p14="http://schemas.microsoft.com/office/powerpoint/2010/main" val="99310044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9BF28C-A448-4A48-B7B4-A9EE76BFFC15}"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E478CC3-9463-4EF3-B4BF-C5F70222B502}" type="slidenum">
              <a:rPr lang="en-US" altLang="en-US"/>
              <a:pPr/>
              <a:t>‹#›</a:t>
            </a:fld>
            <a:endParaRPr lang="en-US" altLang="en-US"/>
          </a:p>
        </p:txBody>
      </p:sp>
    </p:spTree>
    <p:extLst>
      <p:ext uri="{BB962C8B-B14F-4D97-AF65-F5344CB8AC3E}">
        <p14:creationId xmlns:p14="http://schemas.microsoft.com/office/powerpoint/2010/main" val="404428796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itle, Text, and 2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76262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a:defRPr/>
            </a:lvl1pPr>
          </a:lstStyle>
          <a:p>
            <a:fld id="{A2705BA5-0BC9-404E-B723-E38434DB89D7}" type="slidenum">
              <a:rPr lang="en-US" altLang="en-US"/>
              <a:pPr/>
              <a:t>‹#›</a:t>
            </a:fld>
            <a:endParaRPr lang="en-US" altLang="en-US"/>
          </a:p>
        </p:txBody>
      </p:sp>
    </p:spTree>
    <p:extLst>
      <p:ext uri="{BB962C8B-B14F-4D97-AF65-F5344CB8AC3E}">
        <p14:creationId xmlns:p14="http://schemas.microsoft.com/office/powerpoint/2010/main" val="1988770373"/>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lgn="ctr">
              <a:defRPr sz="3300" b="0"/>
            </a:lvl1pPr>
          </a:lstStyle>
          <a:p>
            <a:r>
              <a:rPr lang="en-US" dirty="0"/>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a:defRPr>
                <a:solidFill>
                  <a:srgbClr val="000000"/>
                </a:solidFill>
              </a:defRPr>
            </a:lvl1pPr>
          </a:lstStyle>
          <a:p>
            <a:pPr>
              <a:defRPr/>
            </a:pPr>
            <a:endParaRPr lang="en-US"/>
          </a:p>
        </p:txBody>
      </p:sp>
      <p:sp>
        <p:nvSpPr>
          <p:cNvPr id="5" name="Rectangle 6"/>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7"/>
          <p:cNvSpPr>
            <a:spLocks noGrp="1" noChangeArrowheads="1"/>
          </p:cNvSpPr>
          <p:nvPr>
            <p:ph type="sldNum" sz="quarter" idx="12"/>
          </p:nvPr>
        </p:nvSpPr>
        <p:spPr/>
        <p:txBody>
          <a:bodyPr/>
          <a:lstStyle>
            <a:lvl1pPr>
              <a:defRPr>
                <a:solidFill>
                  <a:srgbClr val="000000"/>
                </a:solidFill>
              </a:defRPr>
            </a:lvl1pPr>
          </a:lstStyle>
          <a:p>
            <a:fld id="{0E1C11D5-43E9-4E83-A5C6-33A695235B17}" type="slidenum">
              <a:rPr lang="en-US" altLang="en-US"/>
              <a:pPr/>
              <a:t>‹#›</a:t>
            </a:fld>
            <a:endParaRPr lang="en-US" altLang="en-US"/>
          </a:p>
        </p:txBody>
      </p:sp>
    </p:spTree>
    <p:extLst>
      <p:ext uri="{BB962C8B-B14F-4D97-AF65-F5344CB8AC3E}">
        <p14:creationId xmlns:p14="http://schemas.microsoft.com/office/powerpoint/2010/main" val="51222086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3675CE5D-9598-4B8C-B435-786D62DF38E5}" type="datetimeFigureOut">
              <a:rPr lang="en-US"/>
              <a:pPr>
                <a:defRPr/>
              </a:pPr>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3F49CBA5-C467-43ED-B37B-20006EE5D17D}" type="slidenum">
              <a:rPr lang="en-US"/>
              <a:pPr>
                <a:defRPr/>
              </a:pPr>
              <a:t>‹#›</a:t>
            </a:fld>
            <a:endParaRPr lang="en-US"/>
          </a:p>
        </p:txBody>
      </p:sp>
    </p:spTree>
    <p:extLst>
      <p:ext uri="{BB962C8B-B14F-4D97-AF65-F5344CB8AC3E}">
        <p14:creationId xmlns:p14="http://schemas.microsoft.com/office/powerpoint/2010/main" val="153187611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75537F96-6E50-4B3D-98D6-89AF4CFE9A97}" type="datetimeFigureOut">
              <a:rPr lang="en-US"/>
              <a:pPr>
                <a:defRPr/>
              </a:pPr>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2BEEA715-F772-45B0-BA1C-C10567A3926D}" type="slidenum">
              <a:rPr lang="en-US"/>
              <a:pPr>
                <a:defRPr/>
              </a:pPr>
              <a:t>‹#›</a:t>
            </a:fld>
            <a:endParaRPr lang="en-US"/>
          </a:p>
        </p:txBody>
      </p:sp>
    </p:spTree>
    <p:extLst>
      <p:ext uri="{BB962C8B-B14F-4D97-AF65-F5344CB8AC3E}">
        <p14:creationId xmlns:p14="http://schemas.microsoft.com/office/powerpoint/2010/main" val="25527445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64CC88FB-7844-4D71-95E4-F5EFF206BA9F}" type="datetimeFigureOut">
              <a:rPr lang="en-US"/>
              <a:pPr>
                <a:defRPr/>
              </a:pPr>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6CB7DAB0-496C-4726-A561-14468C35B617}" type="slidenum">
              <a:rPr lang="en-US"/>
              <a:pPr>
                <a:defRPr/>
              </a:pPr>
              <a:t>‹#›</a:t>
            </a:fld>
            <a:endParaRPr lang="en-US"/>
          </a:p>
        </p:txBody>
      </p:sp>
    </p:spTree>
    <p:extLst>
      <p:ext uri="{BB962C8B-B14F-4D97-AF65-F5344CB8AC3E}">
        <p14:creationId xmlns:p14="http://schemas.microsoft.com/office/powerpoint/2010/main" val="23079379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411065-1D32-4F16-9A88-9AF50DEF9670}"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6740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a:lvl1pPr>
          </a:lstStyle>
          <a:p>
            <a:pPr>
              <a:defRPr/>
            </a:pPr>
            <a:fld id="{39B9C685-A25C-42A3-91F2-B976CB4DE0A5}" type="datetimeFigureOut">
              <a:rPr lang="en-US"/>
              <a:pPr>
                <a:defRPr/>
              </a:pPr>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8A1541BF-8E1E-4DFE-BC65-3A79900F3014}" type="slidenum">
              <a:rPr lang="en-US"/>
              <a:pPr>
                <a:defRPr/>
              </a:pPr>
              <a:t>‹#›</a:t>
            </a:fld>
            <a:endParaRPr lang="en-US"/>
          </a:p>
        </p:txBody>
      </p:sp>
    </p:spTree>
    <p:extLst>
      <p:ext uri="{BB962C8B-B14F-4D97-AF65-F5344CB8AC3E}">
        <p14:creationId xmlns:p14="http://schemas.microsoft.com/office/powerpoint/2010/main" val="235939469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a:lvl1pPr>
          </a:lstStyle>
          <a:p>
            <a:pPr>
              <a:defRPr/>
            </a:pPr>
            <a:fld id="{69AFCB95-79E0-4412-BF98-30835E2AF82C}" type="datetimeFigureOut">
              <a:rPr lang="en-US"/>
              <a:pPr>
                <a:defRPr/>
              </a:pPr>
              <a:t>1/12/2021</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vl1pPr>
          </a:lstStyle>
          <a:p>
            <a:pPr>
              <a:defRPr/>
            </a:pPr>
            <a:fld id="{AA4000AB-5DF7-4164-BD63-65315435E642}" type="slidenum">
              <a:rPr lang="en-US"/>
              <a:pPr>
                <a:defRPr/>
              </a:pPr>
              <a:t>‹#›</a:t>
            </a:fld>
            <a:endParaRPr lang="en-US"/>
          </a:p>
        </p:txBody>
      </p:sp>
    </p:spTree>
    <p:extLst>
      <p:ext uri="{BB962C8B-B14F-4D97-AF65-F5344CB8AC3E}">
        <p14:creationId xmlns:p14="http://schemas.microsoft.com/office/powerpoint/2010/main" val="62674138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a:lvl1pPr>
          </a:lstStyle>
          <a:p>
            <a:pPr>
              <a:defRPr/>
            </a:pPr>
            <a:fld id="{5E40B88B-7F5C-48AE-9A39-319A202CDD5E}" type="datetimeFigureOut">
              <a:rPr lang="en-US"/>
              <a:pPr>
                <a:defRPr/>
              </a:pPr>
              <a:t>1/12/2021</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vl1pPr>
          </a:lstStyle>
          <a:p>
            <a:pPr>
              <a:defRPr/>
            </a:pPr>
            <a:fld id="{8E254ACB-68F2-49EE-97B5-6D5A657F1B50}" type="slidenum">
              <a:rPr lang="en-US"/>
              <a:pPr>
                <a:defRPr/>
              </a:pPr>
              <a:t>‹#›</a:t>
            </a:fld>
            <a:endParaRPr lang="en-US"/>
          </a:p>
        </p:txBody>
      </p:sp>
    </p:spTree>
    <p:extLst>
      <p:ext uri="{BB962C8B-B14F-4D97-AF65-F5344CB8AC3E}">
        <p14:creationId xmlns:p14="http://schemas.microsoft.com/office/powerpoint/2010/main" val="5887238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vl1pPr>
          </a:lstStyle>
          <a:p>
            <a:pPr>
              <a:defRPr/>
            </a:pPr>
            <a:fld id="{C5072743-C6AE-44BA-A7EC-A2E897F8BBC7}" type="datetimeFigureOut">
              <a:rPr lang="en-US"/>
              <a:pPr>
                <a:defRPr/>
              </a:pPr>
              <a:t>1/12/2021</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vl1pPr>
          </a:lstStyle>
          <a:p>
            <a:pPr>
              <a:defRPr/>
            </a:pPr>
            <a:fld id="{E5B284FD-E3CB-444A-83C7-587295AB339F}" type="slidenum">
              <a:rPr lang="en-US"/>
              <a:pPr>
                <a:defRPr/>
              </a:pPr>
              <a:t>‹#›</a:t>
            </a:fld>
            <a:endParaRPr lang="en-US"/>
          </a:p>
        </p:txBody>
      </p:sp>
    </p:spTree>
    <p:extLst>
      <p:ext uri="{BB962C8B-B14F-4D97-AF65-F5344CB8AC3E}">
        <p14:creationId xmlns:p14="http://schemas.microsoft.com/office/powerpoint/2010/main" val="123385006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A683D205-9306-4D3E-8096-4144C312FDFD}" type="datetimeFigureOut">
              <a:rPr lang="en-US"/>
              <a:pPr>
                <a:defRPr/>
              </a:pPr>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4CFDD173-B69A-43C2-8898-9C3271FF67C7}" type="slidenum">
              <a:rPr lang="en-US"/>
              <a:pPr>
                <a:defRPr/>
              </a:pPr>
              <a:t>‹#›</a:t>
            </a:fld>
            <a:endParaRPr lang="en-US"/>
          </a:p>
        </p:txBody>
      </p:sp>
    </p:spTree>
    <p:extLst>
      <p:ext uri="{BB962C8B-B14F-4D97-AF65-F5344CB8AC3E}">
        <p14:creationId xmlns:p14="http://schemas.microsoft.com/office/powerpoint/2010/main" val="33486866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a:lvl1pPr>
          </a:lstStyle>
          <a:p>
            <a:pPr>
              <a:defRPr/>
            </a:pPr>
            <a:fld id="{D6B33DFB-134F-4B0B-876D-7B7E676BFF9C}" type="datetimeFigureOut">
              <a:rPr lang="en-US"/>
              <a:pPr>
                <a:defRPr/>
              </a:pPr>
              <a:t>1/12/2021</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vl1pPr>
          </a:lstStyle>
          <a:p>
            <a:pPr>
              <a:defRPr/>
            </a:pPr>
            <a:fld id="{97E379FC-55C3-4A07-BB2F-4F3645D40F46}" type="slidenum">
              <a:rPr lang="en-US"/>
              <a:pPr>
                <a:defRPr/>
              </a:pPr>
              <a:t>‹#›</a:t>
            </a:fld>
            <a:endParaRPr lang="en-US"/>
          </a:p>
        </p:txBody>
      </p:sp>
    </p:spTree>
    <p:extLst>
      <p:ext uri="{BB962C8B-B14F-4D97-AF65-F5344CB8AC3E}">
        <p14:creationId xmlns:p14="http://schemas.microsoft.com/office/powerpoint/2010/main" val="8633970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CBE065F5-2EB1-4C3D-9116-2EB6BDB74EC5}" type="datetimeFigureOut">
              <a:rPr lang="en-US"/>
              <a:pPr>
                <a:defRPr/>
              </a:pPr>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754A09E9-FF8A-45C8-A083-D52E67CB0120}" type="slidenum">
              <a:rPr lang="en-US"/>
              <a:pPr>
                <a:defRPr/>
              </a:pPr>
              <a:t>‹#›</a:t>
            </a:fld>
            <a:endParaRPr lang="en-US"/>
          </a:p>
        </p:txBody>
      </p:sp>
    </p:spTree>
    <p:extLst>
      <p:ext uri="{BB962C8B-B14F-4D97-AF65-F5344CB8AC3E}">
        <p14:creationId xmlns:p14="http://schemas.microsoft.com/office/powerpoint/2010/main" val="182149588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5206090E-1AD7-4CC3-807B-340E2185F482}" type="datetimeFigureOut">
              <a:rPr lang="en-US"/>
              <a:pPr>
                <a:defRPr/>
              </a:pPr>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70CEC1E5-D2C3-4197-A5A0-F27959204C96}" type="slidenum">
              <a:rPr lang="en-US"/>
              <a:pPr>
                <a:defRPr/>
              </a:pPr>
              <a:t>‹#›</a:t>
            </a:fld>
            <a:endParaRPr lang="en-US"/>
          </a:p>
        </p:txBody>
      </p:sp>
    </p:spTree>
    <p:extLst>
      <p:ext uri="{BB962C8B-B14F-4D97-AF65-F5344CB8AC3E}">
        <p14:creationId xmlns:p14="http://schemas.microsoft.com/office/powerpoint/2010/main" val="137155539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solidFill>
                  <a:srgbClr val="000000"/>
                </a:solidFill>
                <a:cs typeface="Arial" pitchFamily="34" charset="0"/>
              </a:defRPr>
            </a:lvl1pPr>
          </a:lstStyle>
          <a:p>
            <a:pPr>
              <a:defRPr/>
            </a:pPr>
            <a:fld id="{822183DA-4029-4172-A466-BAFC53DDD783}" type="slidenum">
              <a:rPr lang="en-US"/>
              <a:pPr>
                <a:defRPr/>
              </a:pPr>
              <a:t>‹#›</a:t>
            </a:fld>
            <a:endParaRPr lang="en-US"/>
          </a:p>
        </p:txBody>
      </p:sp>
    </p:spTree>
    <p:extLst>
      <p:ext uri="{BB962C8B-B14F-4D97-AF65-F5344CB8AC3E}">
        <p14:creationId xmlns:p14="http://schemas.microsoft.com/office/powerpoint/2010/main" val="1606014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3"/>
          <p:cNvSpPr>
            <a:spLocks noGrp="1" noChangeArrowheads="1"/>
          </p:cNvSpPr>
          <p:nvPr>
            <p:ph type="sldNum" sz="quarter" idx="10"/>
          </p:nvPr>
        </p:nvSpPr>
        <p:spPr/>
        <p:txBody>
          <a:bodyPr/>
          <a:lstStyle>
            <a:lvl1pPr eaLnBrk="0" hangingPunct="0">
              <a:defRPr/>
            </a:lvl1pPr>
          </a:lstStyle>
          <a:p>
            <a:pPr>
              <a:defRPr/>
            </a:pPr>
            <a:fld id="{DE1D5DA4-A657-4D09-9691-FFF6FB3DA18F}" type="slidenum">
              <a:rPr lang="en-US"/>
              <a:pPr>
                <a:defRPr/>
              </a:pPr>
              <a:t>‹#›</a:t>
            </a:fld>
            <a:endParaRPr lang="en-US"/>
          </a:p>
        </p:txBody>
      </p:sp>
    </p:spTree>
    <p:extLst>
      <p:ext uri="{BB962C8B-B14F-4D97-AF65-F5344CB8AC3E}">
        <p14:creationId xmlns:p14="http://schemas.microsoft.com/office/powerpoint/2010/main" val="371557220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01FD4E-3E95-44A1-86D1-C91D284E43CE}" type="datetime1">
              <a:rPr lang="en-US" smtClean="0">
                <a:solidFill>
                  <a:prstClr val="black">
                    <a:tint val="75000"/>
                  </a:prstClr>
                </a:solidFill>
              </a:rPr>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04473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lvl1pPr algn="ctr">
              <a:defRPr sz="4400" b="0"/>
            </a:lvl1pPr>
          </a:lstStyle>
          <a:p>
            <a:r>
              <a:rPr lang="en-US" dirty="0"/>
              <a:t>Click to edit Master title style</a:t>
            </a:r>
          </a:p>
        </p:txBody>
      </p:sp>
      <p:sp>
        <p:nvSpPr>
          <p:cNvPr id="3" name="Text Placeholder 2"/>
          <p:cNvSpPr>
            <a:spLocks noGrp="1"/>
          </p:cNvSpPr>
          <p:nvPr>
            <p:ph type="body" sz="half" idx="1"/>
          </p:nvPr>
        </p:nvSpPr>
        <p:spPr>
          <a:xfrm>
            <a:off x="609600" y="1524001"/>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p:txBody>
          <a:bodyPr/>
          <a:lstStyle>
            <a:lvl1pPr eaLnBrk="0" hangingPunct="0">
              <a:defRPr>
                <a:solidFill>
                  <a:srgbClr val="000000"/>
                </a:solidFill>
              </a:defRPr>
            </a:lvl1pPr>
          </a:lstStyle>
          <a:p>
            <a:pPr>
              <a:defRPr/>
            </a:pPr>
            <a:endParaRPr lang="en-US"/>
          </a:p>
        </p:txBody>
      </p:sp>
      <p:sp>
        <p:nvSpPr>
          <p:cNvPr id="5" name="Rectangle 6"/>
          <p:cNvSpPr>
            <a:spLocks noGrp="1" noChangeArrowheads="1"/>
          </p:cNvSpPr>
          <p:nvPr>
            <p:ph type="ftr" sz="quarter" idx="11"/>
          </p:nvPr>
        </p:nvSpPr>
        <p:spPr/>
        <p:txBody>
          <a:bodyPr/>
          <a:lstStyle>
            <a:lvl1pPr eaLnBrk="0" hangingPunct="0">
              <a:defRPr>
                <a:solidFill>
                  <a:srgbClr val="000000"/>
                </a:solidFill>
              </a:defRPr>
            </a:lvl1pPr>
          </a:lstStyle>
          <a:p>
            <a:pPr>
              <a:defRPr/>
            </a:pPr>
            <a:endParaRPr lang="en-US"/>
          </a:p>
        </p:txBody>
      </p:sp>
      <p:sp>
        <p:nvSpPr>
          <p:cNvPr id="6" name="Rectangle 7"/>
          <p:cNvSpPr>
            <a:spLocks noGrp="1" noChangeArrowheads="1"/>
          </p:cNvSpPr>
          <p:nvPr>
            <p:ph type="sldNum" sz="quarter" idx="12"/>
          </p:nvPr>
        </p:nvSpPr>
        <p:spPr/>
        <p:txBody>
          <a:bodyPr/>
          <a:lstStyle>
            <a:lvl1pPr eaLnBrk="0" hangingPunct="0">
              <a:defRPr>
                <a:solidFill>
                  <a:srgbClr val="000000"/>
                </a:solidFill>
              </a:defRPr>
            </a:lvl1pPr>
          </a:lstStyle>
          <a:p>
            <a:pPr>
              <a:defRPr/>
            </a:pPr>
            <a:fld id="{D6D64454-9202-491A-8600-175C6855A187}" type="slidenum">
              <a:rPr lang="en-US"/>
              <a:pPr>
                <a:defRPr/>
              </a:pPr>
              <a:t>‹#›</a:t>
            </a:fld>
            <a:endParaRPr lang="en-US"/>
          </a:p>
        </p:txBody>
      </p:sp>
    </p:spTree>
    <p:extLst>
      <p:ext uri="{BB962C8B-B14F-4D97-AF65-F5344CB8AC3E}">
        <p14:creationId xmlns:p14="http://schemas.microsoft.com/office/powerpoint/2010/main" val="2048067196"/>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E0FBC52-C3B1-48C5-86D1-FE4C14E11FBE}" type="slidenum">
              <a:rPr lang="en-US"/>
              <a:pPr>
                <a:defRPr/>
              </a:pPr>
              <a:t>‹#›</a:t>
            </a:fld>
            <a:endParaRPr lang="en-US"/>
          </a:p>
        </p:txBody>
      </p:sp>
    </p:spTree>
    <p:extLst>
      <p:ext uri="{BB962C8B-B14F-4D97-AF65-F5344CB8AC3E}">
        <p14:creationId xmlns:p14="http://schemas.microsoft.com/office/powerpoint/2010/main" val="324780712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1D9B3D8-322D-414F-B3EA-E1F113ED4304}" type="slidenum">
              <a:rPr lang="en-US"/>
              <a:pPr>
                <a:defRPr/>
              </a:pPr>
              <a:t>‹#›</a:t>
            </a:fld>
            <a:endParaRPr lang="en-US"/>
          </a:p>
        </p:txBody>
      </p:sp>
    </p:spTree>
    <p:extLst>
      <p:ext uri="{BB962C8B-B14F-4D97-AF65-F5344CB8AC3E}">
        <p14:creationId xmlns:p14="http://schemas.microsoft.com/office/powerpoint/2010/main" val="258355892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E64ED41-69E9-49BF-9A66-925BD04CBBC7}" type="slidenum">
              <a:rPr lang="en-US"/>
              <a:pPr>
                <a:defRPr/>
              </a:pPr>
              <a:t>‹#›</a:t>
            </a:fld>
            <a:endParaRPr lang="en-US"/>
          </a:p>
        </p:txBody>
      </p:sp>
    </p:spTree>
    <p:extLst>
      <p:ext uri="{BB962C8B-B14F-4D97-AF65-F5344CB8AC3E}">
        <p14:creationId xmlns:p14="http://schemas.microsoft.com/office/powerpoint/2010/main" val="125226959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27EA720-69B9-40C4-936A-007387A12082}" type="slidenum">
              <a:rPr lang="en-US"/>
              <a:pPr>
                <a:defRPr/>
              </a:pPr>
              <a:t>‹#›</a:t>
            </a:fld>
            <a:endParaRPr lang="en-US"/>
          </a:p>
        </p:txBody>
      </p:sp>
    </p:spTree>
    <p:extLst>
      <p:ext uri="{BB962C8B-B14F-4D97-AF65-F5344CB8AC3E}">
        <p14:creationId xmlns:p14="http://schemas.microsoft.com/office/powerpoint/2010/main" val="10637111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544CD09-4C34-4F22-A437-62704E9499D8}" type="slidenum">
              <a:rPr lang="en-US"/>
              <a:pPr>
                <a:defRPr/>
              </a:pPr>
              <a:t>‹#›</a:t>
            </a:fld>
            <a:endParaRPr lang="en-US"/>
          </a:p>
        </p:txBody>
      </p:sp>
    </p:spTree>
    <p:extLst>
      <p:ext uri="{BB962C8B-B14F-4D97-AF65-F5344CB8AC3E}">
        <p14:creationId xmlns:p14="http://schemas.microsoft.com/office/powerpoint/2010/main" val="355409794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8419139-403A-4655-A52B-0424C2718FAE}" type="slidenum">
              <a:rPr lang="en-US"/>
              <a:pPr>
                <a:defRPr/>
              </a:pPr>
              <a:t>‹#›</a:t>
            </a:fld>
            <a:endParaRPr lang="en-US"/>
          </a:p>
        </p:txBody>
      </p:sp>
    </p:spTree>
    <p:extLst>
      <p:ext uri="{BB962C8B-B14F-4D97-AF65-F5344CB8AC3E}">
        <p14:creationId xmlns:p14="http://schemas.microsoft.com/office/powerpoint/2010/main" val="69564423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EFB7968A-4724-4781-A016-8BB75A4478BD}" type="slidenum">
              <a:rPr lang="en-US"/>
              <a:pPr>
                <a:defRPr/>
              </a:pPr>
              <a:t>‹#›</a:t>
            </a:fld>
            <a:endParaRPr lang="en-US"/>
          </a:p>
        </p:txBody>
      </p:sp>
    </p:spTree>
    <p:extLst>
      <p:ext uri="{BB962C8B-B14F-4D97-AF65-F5344CB8AC3E}">
        <p14:creationId xmlns:p14="http://schemas.microsoft.com/office/powerpoint/2010/main" val="29813856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068F7AE-7CF4-46DB-91C3-99FA8C777991}" type="slidenum">
              <a:rPr lang="en-US"/>
              <a:pPr>
                <a:defRPr/>
              </a:pPr>
              <a:t>‹#›</a:t>
            </a:fld>
            <a:endParaRPr lang="en-US"/>
          </a:p>
        </p:txBody>
      </p:sp>
    </p:spTree>
    <p:extLst>
      <p:ext uri="{BB962C8B-B14F-4D97-AF65-F5344CB8AC3E}">
        <p14:creationId xmlns:p14="http://schemas.microsoft.com/office/powerpoint/2010/main" val="21281314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DB324E7-9391-43A0-85EA-C3B180EAA7C8}" type="slidenum">
              <a:rPr lang="en-US"/>
              <a:pPr>
                <a:defRPr/>
              </a:pPr>
              <a:t>‹#›</a:t>
            </a:fld>
            <a:endParaRPr lang="en-US"/>
          </a:p>
        </p:txBody>
      </p:sp>
    </p:spTree>
    <p:extLst>
      <p:ext uri="{BB962C8B-B14F-4D97-AF65-F5344CB8AC3E}">
        <p14:creationId xmlns:p14="http://schemas.microsoft.com/office/powerpoint/2010/main" val="3065151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73AFD7-60E9-494B-8A61-FA53EE135466}" type="datetime1">
              <a:rPr lang="en-US" smtClean="0">
                <a:solidFill>
                  <a:prstClr val="black">
                    <a:tint val="75000"/>
                  </a:prstClr>
                </a:solidFill>
              </a:rPr>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39459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EC411A3-68A6-427F-9B9C-06DE834D517B}" type="slidenum">
              <a:rPr lang="en-US"/>
              <a:pPr>
                <a:defRPr/>
              </a:pPr>
              <a:t>‹#›</a:t>
            </a:fld>
            <a:endParaRPr lang="en-US"/>
          </a:p>
        </p:txBody>
      </p:sp>
    </p:spTree>
    <p:extLst>
      <p:ext uri="{BB962C8B-B14F-4D97-AF65-F5344CB8AC3E}">
        <p14:creationId xmlns:p14="http://schemas.microsoft.com/office/powerpoint/2010/main" val="393429588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B76AFEB-65A5-47CF-BF77-B4388BF04F1A}" type="slidenum">
              <a:rPr lang="en-US"/>
              <a:pPr>
                <a:defRPr/>
              </a:pPr>
              <a:t>‹#›</a:t>
            </a:fld>
            <a:endParaRPr lang="en-US"/>
          </a:p>
        </p:txBody>
      </p:sp>
    </p:spTree>
    <p:extLst>
      <p:ext uri="{BB962C8B-B14F-4D97-AF65-F5344CB8AC3E}">
        <p14:creationId xmlns:p14="http://schemas.microsoft.com/office/powerpoint/2010/main" val="311436836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pPr>
              <a:defRPr/>
            </a:pPr>
            <a:fld id="{E8D842F0-CE0E-4659-B66F-4F7432EF151C}"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pPr>
              <a:defRPr/>
            </a:pPr>
            <a:fld id="{46670F2C-7B05-4700-A4BD-320516B91102}" type="slidenum">
              <a:rPr lang="en-US"/>
              <a:pPr>
                <a:defRPr/>
              </a:pPr>
              <a:t>‹#›</a:t>
            </a:fld>
            <a:r>
              <a:rPr lang="en-US"/>
              <a:t>/24 </a:t>
            </a:r>
          </a:p>
        </p:txBody>
      </p:sp>
    </p:spTree>
    <p:extLst>
      <p:ext uri="{BB962C8B-B14F-4D97-AF65-F5344CB8AC3E}">
        <p14:creationId xmlns:p14="http://schemas.microsoft.com/office/powerpoint/2010/main" val="3086650306"/>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A27E9778-6415-4D7D-94AA-D303983317EF}"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pPr>
              <a:defRPr/>
            </a:pPr>
            <a:fld id="{13863B42-158A-4174-B95F-65B68403E03F}" type="slidenum">
              <a:rPr lang="en-US"/>
              <a:pPr>
                <a:defRPr/>
              </a:pPr>
              <a:t>‹#›</a:t>
            </a:fld>
            <a:r>
              <a:rPr lang="en-US"/>
              <a:t>/24 </a:t>
            </a:r>
          </a:p>
        </p:txBody>
      </p:sp>
    </p:spTree>
    <p:extLst>
      <p:ext uri="{BB962C8B-B14F-4D97-AF65-F5344CB8AC3E}">
        <p14:creationId xmlns:p14="http://schemas.microsoft.com/office/powerpoint/2010/main" val="30352780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pPr>
              <a:defRPr/>
            </a:pPr>
            <a:fld id="{B5AD8694-C08D-4E51-94A9-1ACBD865E5D3}"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pPr>
              <a:defRPr/>
            </a:pPr>
            <a:fld id="{FAC9264A-84E5-4B5D-B8C2-D9B090C10566}" type="slidenum">
              <a:rPr lang="en-US"/>
              <a:pPr>
                <a:defRPr/>
              </a:pPr>
              <a:t>‹#›</a:t>
            </a:fld>
            <a:r>
              <a:rPr lang="en-US"/>
              <a:t>/24 </a:t>
            </a:r>
          </a:p>
        </p:txBody>
      </p:sp>
    </p:spTree>
    <p:extLst>
      <p:ext uri="{BB962C8B-B14F-4D97-AF65-F5344CB8AC3E}">
        <p14:creationId xmlns:p14="http://schemas.microsoft.com/office/powerpoint/2010/main" val="156835045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pPr>
              <a:defRPr/>
            </a:pPr>
            <a:fld id="{9124617D-8E16-47EB-A425-CB0A8961BFCB}" type="datetime1">
              <a:rPr lang="en-US" smtClean="0"/>
              <a:t>1/12/2021</a:t>
            </a:fld>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a:lvl1pPr>
          </a:lstStyle>
          <a:p>
            <a:pPr>
              <a:defRPr/>
            </a:pPr>
            <a:fld id="{1F1EC785-9B1D-45A6-9E15-2E1E791BEABF}" type="slidenum">
              <a:rPr lang="en-US"/>
              <a:pPr>
                <a:defRPr/>
              </a:pPr>
              <a:t>‹#›</a:t>
            </a:fld>
            <a:r>
              <a:rPr lang="en-US"/>
              <a:t>/24 </a:t>
            </a:r>
          </a:p>
        </p:txBody>
      </p:sp>
    </p:spTree>
    <p:extLst>
      <p:ext uri="{BB962C8B-B14F-4D97-AF65-F5344CB8AC3E}">
        <p14:creationId xmlns:p14="http://schemas.microsoft.com/office/powerpoint/2010/main" val="406990881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pPr>
              <a:defRPr/>
            </a:pPr>
            <a:fld id="{233939F9-395B-4FCB-BF1D-2121C2535CDF}" type="datetime1">
              <a:rPr lang="en-US" smtClean="0"/>
              <a:t>1/12/2021</a:t>
            </a:fld>
            <a:endParaRPr lang="en-US"/>
          </a:p>
        </p:txBody>
      </p:sp>
      <p:sp>
        <p:nvSpPr>
          <p:cNvPr id="8" name="Footer Placeholder 7"/>
          <p:cNvSpPr>
            <a:spLocks noGrp="1"/>
          </p:cNvSpPr>
          <p:nvPr>
            <p:ph type="ftr" sz="quarter" idx="11"/>
          </p:nvPr>
        </p:nvSpPr>
        <p:spPr/>
        <p:txBody>
          <a:bodyPr/>
          <a:lstStyle>
            <a:lvl1pPr eaLnBrk="0" hangingPunct="0">
              <a:defRPr/>
            </a:lvl1pPr>
          </a:lstStyle>
          <a:p>
            <a:pPr>
              <a:defRPr/>
            </a:pPr>
            <a:endParaRPr lang="en-US" dirty="0"/>
          </a:p>
        </p:txBody>
      </p:sp>
      <p:sp>
        <p:nvSpPr>
          <p:cNvPr id="9" name="Slide Number Placeholder 8"/>
          <p:cNvSpPr>
            <a:spLocks noGrp="1"/>
          </p:cNvSpPr>
          <p:nvPr>
            <p:ph type="sldNum" sz="quarter" idx="12"/>
          </p:nvPr>
        </p:nvSpPr>
        <p:spPr/>
        <p:txBody>
          <a:bodyPr/>
          <a:lstStyle>
            <a:lvl1pPr eaLnBrk="0" hangingPunct="0">
              <a:defRPr/>
            </a:lvl1pPr>
          </a:lstStyle>
          <a:p>
            <a:pPr>
              <a:defRPr/>
            </a:pPr>
            <a:fld id="{60AF9F66-C146-47ED-8E01-B195B9523E08}" type="slidenum">
              <a:rPr lang="en-US"/>
              <a:pPr>
                <a:defRPr/>
              </a:pPr>
              <a:t>‹#›</a:t>
            </a:fld>
            <a:r>
              <a:rPr lang="en-US"/>
              <a:t>/24 </a:t>
            </a:r>
          </a:p>
        </p:txBody>
      </p:sp>
    </p:spTree>
    <p:extLst>
      <p:ext uri="{BB962C8B-B14F-4D97-AF65-F5344CB8AC3E}">
        <p14:creationId xmlns:p14="http://schemas.microsoft.com/office/powerpoint/2010/main" val="254481192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pPr>
              <a:defRPr/>
            </a:pPr>
            <a:fld id="{37E44E9C-7B29-41A3-ACC1-A58DDB9BA16B}" type="datetime1">
              <a:rPr lang="en-US" smtClean="0"/>
              <a:t>1/12/2021</a:t>
            </a:fld>
            <a:endParaRPr lang="en-US"/>
          </a:p>
        </p:txBody>
      </p:sp>
      <p:sp>
        <p:nvSpPr>
          <p:cNvPr id="4" name="Footer Placeholder 3"/>
          <p:cNvSpPr>
            <a:spLocks noGrp="1"/>
          </p:cNvSpPr>
          <p:nvPr>
            <p:ph type="ftr" sz="quarter" idx="11"/>
          </p:nvPr>
        </p:nvSpPr>
        <p:spPr/>
        <p:txBody>
          <a:bodyPr/>
          <a:lstStyle>
            <a:lvl1pPr eaLnBrk="0" hangingPunct="0">
              <a:defRPr/>
            </a:lvl1pPr>
          </a:lstStyle>
          <a:p>
            <a:pPr>
              <a:defRPr/>
            </a:pPr>
            <a:endParaRPr lang="en-US" dirty="0"/>
          </a:p>
        </p:txBody>
      </p:sp>
      <p:sp>
        <p:nvSpPr>
          <p:cNvPr id="5" name="Slide Number Placeholder 4"/>
          <p:cNvSpPr>
            <a:spLocks noGrp="1"/>
          </p:cNvSpPr>
          <p:nvPr>
            <p:ph type="sldNum" sz="quarter" idx="12"/>
          </p:nvPr>
        </p:nvSpPr>
        <p:spPr/>
        <p:txBody>
          <a:bodyPr/>
          <a:lstStyle>
            <a:lvl1pPr eaLnBrk="0" hangingPunct="0">
              <a:defRPr/>
            </a:lvl1pPr>
          </a:lstStyle>
          <a:p>
            <a:pPr>
              <a:defRPr/>
            </a:pPr>
            <a:fld id="{596FD7CF-BF89-4729-AB4D-048E6B00BA1D}" type="slidenum">
              <a:rPr lang="en-US"/>
              <a:pPr>
                <a:defRPr/>
              </a:pPr>
              <a:t>‹#›</a:t>
            </a:fld>
            <a:r>
              <a:rPr lang="en-US"/>
              <a:t>/24 </a:t>
            </a:r>
          </a:p>
        </p:txBody>
      </p:sp>
    </p:spTree>
    <p:extLst>
      <p:ext uri="{BB962C8B-B14F-4D97-AF65-F5344CB8AC3E}">
        <p14:creationId xmlns:p14="http://schemas.microsoft.com/office/powerpoint/2010/main" val="83577891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pPr>
              <a:defRPr/>
            </a:pPr>
            <a:fld id="{8F26107A-1508-4474-8534-63CB8D773A0A}" type="datetime1">
              <a:rPr lang="en-US" smtClean="0"/>
              <a:t>1/12/2021</a:t>
            </a:fld>
            <a:endParaRPr lang="en-US"/>
          </a:p>
        </p:txBody>
      </p:sp>
      <p:sp>
        <p:nvSpPr>
          <p:cNvPr id="3" name="Footer Placeholder 2"/>
          <p:cNvSpPr>
            <a:spLocks noGrp="1"/>
          </p:cNvSpPr>
          <p:nvPr>
            <p:ph type="ftr" sz="quarter" idx="11"/>
          </p:nvPr>
        </p:nvSpPr>
        <p:spPr/>
        <p:txBody>
          <a:bodyPr/>
          <a:lstStyle>
            <a:lvl1pPr eaLnBrk="0" hangingPunct="0">
              <a:defRPr/>
            </a:lvl1pPr>
          </a:lstStyle>
          <a:p>
            <a:pPr>
              <a:defRPr/>
            </a:pPr>
            <a:endParaRPr lang="en-US" dirty="0"/>
          </a:p>
        </p:txBody>
      </p:sp>
      <p:sp>
        <p:nvSpPr>
          <p:cNvPr id="4" name="Slide Number Placeholder 3"/>
          <p:cNvSpPr>
            <a:spLocks noGrp="1"/>
          </p:cNvSpPr>
          <p:nvPr>
            <p:ph type="sldNum" sz="quarter" idx="12"/>
          </p:nvPr>
        </p:nvSpPr>
        <p:spPr/>
        <p:txBody>
          <a:bodyPr/>
          <a:lstStyle>
            <a:lvl1pPr eaLnBrk="0" hangingPunct="0">
              <a:defRPr/>
            </a:lvl1pPr>
          </a:lstStyle>
          <a:p>
            <a:pPr>
              <a:defRPr/>
            </a:pPr>
            <a:fld id="{48A4DE13-E5F0-4C83-B433-2EF1DF2DB289}" type="slidenum">
              <a:rPr lang="en-US"/>
              <a:pPr>
                <a:defRPr/>
              </a:pPr>
              <a:t>‹#›</a:t>
            </a:fld>
            <a:r>
              <a:rPr lang="en-US"/>
              <a:t>/24 </a:t>
            </a:r>
          </a:p>
        </p:txBody>
      </p:sp>
    </p:spTree>
    <p:extLst>
      <p:ext uri="{BB962C8B-B14F-4D97-AF65-F5344CB8AC3E}">
        <p14:creationId xmlns:p14="http://schemas.microsoft.com/office/powerpoint/2010/main" val="105177788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C9954C87-CD30-4F57-A3B8-A515D1EE3E42}" type="datetime1">
              <a:rPr lang="en-US" smtClean="0"/>
              <a:t>1/12/2021</a:t>
            </a:fld>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a:lvl1pPr>
          </a:lstStyle>
          <a:p>
            <a:pPr>
              <a:defRPr/>
            </a:pPr>
            <a:fld id="{0D9959E9-B497-45A9-95CB-B5541F6F846D}" type="slidenum">
              <a:rPr lang="en-US"/>
              <a:pPr>
                <a:defRPr/>
              </a:pPr>
              <a:t>‹#›</a:t>
            </a:fld>
            <a:r>
              <a:rPr lang="en-US"/>
              <a:t>/24 </a:t>
            </a:r>
          </a:p>
        </p:txBody>
      </p:sp>
    </p:spTree>
    <p:extLst>
      <p:ext uri="{BB962C8B-B14F-4D97-AF65-F5344CB8AC3E}">
        <p14:creationId xmlns:p14="http://schemas.microsoft.com/office/powerpoint/2010/main" val="1524954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78DAA76-2B7A-4103-AC71-ED021BF1C198}"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1242189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6373A8-954F-4547-8E74-F203B9462A81}" type="datetime1">
              <a:rPr lang="en-US" smtClean="0">
                <a:solidFill>
                  <a:prstClr val="black">
                    <a:tint val="75000"/>
                  </a:prstClr>
                </a:solidFill>
              </a:rPr>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973400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pPr>
              <a:defRPr/>
            </a:pPr>
            <a:fld id="{2A0FBBCE-2792-4885-B164-B6DFF91C8130}" type="datetime1">
              <a:rPr lang="en-US" smtClean="0"/>
              <a:t>1/12/2021</a:t>
            </a:fld>
            <a:endParaRPr lang="en-US"/>
          </a:p>
        </p:txBody>
      </p:sp>
      <p:sp>
        <p:nvSpPr>
          <p:cNvPr id="6" name="Footer Placeholder 5"/>
          <p:cNvSpPr>
            <a:spLocks noGrp="1"/>
          </p:cNvSpPr>
          <p:nvPr>
            <p:ph type="ftr" sz="quarter" idx="11"/>
          </p:nvPr>
        </p:nvSpPr>
        <p:spPr/>
        <p:txBody>
          <a:bodyPr/>
          <a:lstStyle>
            <a:lvl1pPr eaLnBrk="0" hangingPunct="0">
              <a:defRPr/>
            </a:lvl1pPr>
          </a:lstStyle>
          <a:p>
            <a:pPr>
              <a:defRPr/>
            </a:pPr>
            <a:endParaRPr lang="en-US" dirty="0"/>
          </a:p>
        </p:txBody>
      </p:sp>
      <p:sp>
        <p:nvSpPr>
          <p:cNvPr id="7" name="Slide Number Placeholder 6"/>
          <p:cNvSpPr>
            <a:spLocks noGrp="1"/>
          </p:cNvSpPr>
          <p:nvPr>
            <p:ph type="sldNum" sz="quarter" idx="12"/>
          </p:nvPr>
        </p:nvSpPr>
        <p:spPr/>
        <p:txBody>
          <a:bodyPr/>
          <a:lstStyle>
            <a:lvl1pPr eaLnBrk="0" hangingPunct="0">
              <a:defRPr/>
            </a:lvl1pPr>
          </a:lstStyle>
          <a:p>
            <a:pPr>
              <a:defRPr/>
            </a:pPr>
            <a:fld id="{474A5858-4F7D-4B7C-81EF-7A71DE6133A3}" type="slidenum">
              <a:rPr lang="en-US"/>
              <a:pPr>
                <a:defRPr/>
              </a:pPr>
              <a:t>‹#›</a:t>
            </a:fld>
            <a:r>
              <a:rPr lang="en-US"/>
              <a:t>/24 </a:t>
            </a:r>
          </a:p>
        </p:txBody>
      </p:sp>
    </p:spTree>
    <p:extLst>
      <p:ext uri="{BB962C8B-B14F-4D97-AF65-F5344CB8AC3E}">
        <p14:creationId xmlns:p14="http://schemas.microsoft.com/office/powerpoint/2010/main" val="355461768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239A7FE0-135C-4A08-AE72-2FBC805988BC}"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pPr>
              <a:defRPr/>
            </a:pPr>
            <a:fld id="{2C60792C-6567-4EA6-8D13-90BB84BF2517}" type="slidenum">
              <a:rPr lang="en-US"/>
              <a:pPr>
                <a:defRPr/>
              </a:pPr>
              <a:t>‹#›</a:t>
            </a:fld>
            <a:r>
              <a:rPr lang="en-US"/>
              <a:t>/24 </a:t>
            </a:r>
          </a:p>
        </p:txBody>
      </p:sp>
    </p:spTree>
    <p:extLst>
      <p:ext uri="{BB962C8B-B14F-4D97-AF65-F5344CB8AC3E}">
        <p14:creationId xmlns:p14="http://schemas.microsoft.com/office/powerpoint/2010/main" val="63912423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pPr>
              <a:defRPr/>
            </a:pPr>
            <a:fld id="{D88B5F39-D2A6-4FF5-8FE9-E525F22E9674}"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a:lvl1pPr>
          </a:lstStyle>
          <a:p>
            <a:pPr>
              <a:defRPr/>
            </a:pPr>
            <a:fld id="{E4BAF99C-4369-45AC-8900-B6638369C15F}" type="slidenum">
              <a:rPr lang="en-US"/>
              <a:pPr>
                <a:defRPr/>
              </a:pPr>
              <a:t>‹#›</a:t>
            </a:fld>
            <a:r>
              <a:rPr lang="en-US"/>
              <a:t>/24 </a:t>
            </a:r>
          </a:p>
        </p:txBody>
      </p:sp>
    </p:spTree>
    <p:extLst>
      <p:ext uri="{BB962C8B-B14F-4D97-AF65-F5344CB8AC3E}">
        <p14:creationId xmlns:p14="http://schemas.microsoft.com/office/powerpoint/2010/main" val="418436831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Content Placeholder 2"/>
          <p:cNvSpPr>
            <a:spLocks noGrp="1"/>
          </p:cNvSpPr>
          <p:nvPr>
            <p:ph sz="half" idx="1"/>
          </p:nvPr>
        </p:nvSpPr>
        <p:spPr>
          <a:xfrm>
            <a:off x="609600" y="1524003"/>
            <a:ext cx="107696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0" i="0">
                <a:solidFill>
                  <a:srgbClr val="EEECE1">
                    <a:shade val="50000"/>
                    <a:satMod val="200000"/>
                  </a:srgbClr>
                </a:solidFill>
                <a:cs typeface="Arial" charset="0"/>
              </a:defRPr>
            </a:lvl1pPr>
          </a:lstStyle>
          <a:p>
            <a:pPr>
              <a:defRPr/>
            </a:pPr>
            <a:fld id="{F6000DC8-3D43-4AD7-AB28-1316F8A8A783}"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b="0" i="0">
                <a:solidFill>
                  <a:srgbClr val="EEECE1">
                    <a:shade val="50000"/>
                    <a:satMod val="200000"/>
                  </a:srgbClr>
                </a:solidFill>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0" i="0">
                <a:solidFill>
                  <a:srgbClr val="EEECE1">
                    <a:shade val="50000"/>
                    <a:satMod val="200000"/>
                  </a:srgbClr>
                </a:solidFill>
                <a:cs typeface="Arial" charset="0"/>
              </a:defRPr>
            </a:lvl1pPr>
          </a:lstStyle>
          <a:p>
            <a:pPr>
              <a:defRPr/>
            </a:pPr>
            <a:fld id="{1D3C5F83-8DB3-4579-87FA-C6F2700DCC0D}" type="slidenum">
              <a:rPr lang="en-US"/>
              <a:pPr>
                <a:defRPr/>
              </a:pPr>
              <a:t>‹#›</a:t>
            </a:fld>
            <a:endParaRPr lang="en-US"/>
          </a:p>
        </p:txBody>
      </p:sp>
    </p:spTree>
    <p:extLst>
      <p:ext uri="{BB962C8B-B14F-4D97-AF65-F5344CB8AC3E}">
        <p14:creationId xmlns:p14="http://schemas.microsoft.com/office/powerpoint/2010/main" val="4665454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0" i="0">
                <a:solidFill>
                  <a:srgbClr val="EEECE1">
                    <a:shade val="50000"/>
                    <a:satMod val="200000"/>
                  </a:srgbClr>
                </a:solidFill>
                <a:cs typeface="Arial" charset="0"/>
              </a:defRPr>
            </a:lvl1pPr>
          </a:lstStyle>
          <a:p>
            <a:pPr>
              <a:defRPr/>
            </a:pPr>
            <a:fld id="{FA7B421F-4D96-48DE-AA5F-ADB28B9ED892}" type="datetime1">
              <a:rPr lang="en-US" smtClean="0"/>
              <a:t>1/12/2021</a:t>
            </a:fld>
            <a:endParaRPr lang="en-US"/>
          </a:p>
        </p:txBody>
      </p:sp>
      <p:sp>
        <p:nvSpPr>
          <p:cNvPr id="5" name="Footer Placeholder 4"/>
          <p:cNvSpPr>
            <a:spLocks noGrp="1"/>
          </p:cNvSpPr>
          <p:nvPr>
            <p:ph type="ftr" sz="quarter" idx="11"/>
          </p:nvPr>
        </p:nvSpPr>
        <p:spPr/>
        <p:txBody>
          <a:bodyPr/>
          <a:lstStyle>
            <a:lvl1pPr eaLnBrk="0" hangingPunct="0">
              <a:defRPr b="0" i="0">
                <a:solidFill>
                  <a:srgbClr val="EEECE1">
                    <a:shade val="50000"/>
                    <a:satMod val="200000"/>
                  </a:srgbClr>
                </a:solidFill>
                <a:cs typeface="Arial"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eaLnBrk="0" hangingPunct="0">
              <a:defRPr b="0" i="0">
                <a:solidFill>
                  <a:srgbClr val="EEECE1">
                    <a:shade val="50000"/>
                    <a:satMod val="200000"/>
                  </a:srgbClr>
                </a:solidFill>
                <a:cs typeface="Arial" charset="0"/>
              </a:defRPr>
            </a:lvl1pPr>
          </a:lstStyle>
          <a:p>
            <a:pPr>
              <a:defRPr/>
            </a:pPr>
            <a:fld id="{CE58E4CF-7A96-4529-8508-871265F2F0F7}" type="slidenum">
              <a:rPr lang="en-US"/>
              <a:pPr>
                <a:defRPr/>
              </a:pPr>
              <a:t>‹#›</a:t>
            </a:fld>
            <a:endParaRPr lang="en-US"/>
          </a:p>
        </p:txBody>
      </p:sp>
    </p:spTree>
    <p:extLst>
      <p:ext uri="{BB962C8B-B14F-4D97-AF65-F5344CB8AC3E}">
        <p14:creationId xmlns:p14="http://schemas.microsoft.com/office/powerpoint/2010/main" val="318192269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801D87-8452-46AA-8AD0-0C102F0EB4A8}"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463911"/>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FBE7F9-1CC4-4FC1-A4A3-CD32FF067CA6}"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92045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FFEEF8-F799-4767-B9B7-346BE86DCE78}"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44125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A688CE-76D9-4A37-92AC-E7A871E13BEE}"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30112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730D106-35E8-4B32-9AFC-4CA5B77AECD7}" type="datetime1">
              <a:rPr lang="en-US" smtClean="0">
                <a:solidFill>
                  <a:prstClr val="black">
                    <a:tint val="75000"/>
                  </a:prstClr>
                </a:solidFill>
              </a:rPr>
              <a:t>1/12/2021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9232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2E9DB96-D057-4367-9A9F-87C932B98DD4}"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10046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E4A503-359A-4E3A-8DB3-B61C6E1B5C1A}" type="datetime1">
              <a:rPr lang="en-US" smtClean="0">
                <a:solidFill>
                  <a:prstClr val="black">
                    <a:tint val="75000"/>
                  </a:prstClr>
                </a:solidFill>
              </a:rPr>
              <a:t>1/12/2021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88415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4E86BD-A771-4E9B-809E-915493D2B360}" type="datetime1">
              <a:rPr lang="en-US" smtClean="0">
                <a:solidFill>
                  <a:prstClr val="black">
                    <a:tint val="75000"/>
                  </a:prstClr>
                </a:solidFill>
              </a:rPr>
              <a:t>1/12/2021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91869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49F812B-BA38-412D-8700-6CF8A9D263CC}"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8691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D778CE9-E9A7-4807-A1FD-06E870A8A2A4}"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222199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E11176-0929-474B-A9BC-B27ECE73E84A}"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44267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2E3EEA-B074-48D1-82FA-3405C8654789}"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83857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991"/>
            <a:ext cx="9144000" cy="2388253"/>
          </a:xfrm>
        </p:spPr>
        <p:txBody>
          <a:bodyPr anchor="b"/>
          <a:lstStyle>
            <a:lvl1pPr algn="ctr">
              <a:defRPr sz="5294"/>
            </a:lvl1pPr>
          </a:lstStyle>
          <a:p>
            <a:r>
              <a:rPr lang="en-US"/>
              <a:t>Click to edit Master title style</a:t>
            </a:r>
          </a:p>
        </p:txBody>
      </p:sp>
      <p:sp>
        <p:nvSpPr>
          <p:cNvPr id="3" name="Subtitle 2"/>
          <p:cNvSpPr>
            <a:spLocks noGrp="1"/>
          </p:cNvSpPr>
          <p:nvPr>
            <p:ph type="subTitle" idx="1"/>
          </p:nvPr>
        </p:nvSpPr>
        <p:spPr>
          <a:xfrm>
            <a:off x="1524000" y="3602693"/>
            <a:ext cx="9144000" cy="1655669"/>
          </a:xfrm>
        </p:spPr>
        <p:txBody>
          <a:bodyPr/>
          <a:lstStyle>
            <a:lvl1pPr marL="0" indent="0" algn="ctr">
              <a:buNone/>
              <a:defRPr sz="2118"/>
            </a:lvl1pPr>
            <a:lvl2pPr marL="403433" indent="0" algn="ctr">
              <a:buNone/>
              <a:defRPr sz="1765"/>
            </a:lvl2pPr>
            <a:lvl3pPr marL="806867" indent="0" algn="ctr">
              <a:buNone/>
              <a:defRPr sz="1588"/>
            </a:lvl3pPr>
            <a:lvl4pPr marL="1210300" indent="0" algn="ctr">
              <a:buNone/>
              <a:defRPr sz="1412"/>
            </a:lvl4pPr>
            <a:lvl5pPr marL="1613733" indent="0" algn="ctr">
              <a:buNone/>
              <a:defRPr sz="1412"/>
            </a:lvl5pPr>
            <a:lvl6pPr marL="2017166" indent="0" algn="ctr">
              <a:buNone/>
              <a:defRPr sz="1412"/>
            </a:lvl6pPr>
            <a:lvl7pPr marL="2420600" indent="0" algn="ctr">
              <a:buNone/>
              <a:defRPr sz="1412"/>
            </a:lvl7pPr>
            <a:lvl8pPr marL="2824033" indent="0" algn="ctr">
              <a:buNone/>
              <a:defRPr sz="1412"/>
            </a:lvl8pPr>
            <a:lvl9pPr marL="3227466" indent="0" algn="ctr">
              <a:buNone/>
              <a:defRPr sz="1412"/>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83B1E86-EB9A-4981-83F9-6FB9520FE1EE}" type="datetime1">
              <a:rPr lang="en-US" altLang="en-US" smtClean="0"/>
              <a:t>1/12/2021</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7D74637-9704-4154-B6B7-BDF775548640}" type="slidenum">
              <a:rPr lang="en-US" altLang="en-US"/>
              <a:pPr/>
              <a:t>‹#›</a:t>
            </a:fld>
            <a:endParaRPr lang="en-US" altLang="en-US"/>
          </a:p>
        </p:txBody>
      </p:sp>
    </p:spTree>
    <p:extLst>
      <p:ext uri="{BB962C8B-B14F-4D97-AF65-F5344CB8AC3E}">
        <p14:creationId xmlns:p14="http://schemas.microsoft.com/office/powerpoint/2010/main" val="301140848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9FD675D-712D-4EE2-980E-5AEC68440C9F}" type="datetime1">
              <a:rPr lang="en-US" altLang="en-US" smtClean="0"/>
              <a:t>1/12/2021</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8C91DBD-37CE-475D-B935-A19AB910BAD7}" type="slidenum">
              <a:rPr lang="en-US" altLang="en-US"/>
              <a:pPr/>
              <a:t>‹#›</a:t>
            </a:fld>
            <a:endParaRPr lang="en-US" altLang="en-US"/>
          </a:p>
        </p:txBody>
      </p:sp>
    </p:spTree>
    <p:extLst>
      <p:ext uri="{BB962C8B-B14F-4D97-AF65-F5344CB8AC3E}">
        <p14:creationId xmlns:p14="http://schemas.microsoft.com/office/powerpoint/2010/main" val="17712696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274" y="1710299"/>
            <a:ext cx="10515985" cy="2851897"/>
          </a:xfrm>
        </p:spPr>
        <p:txBody>
          <a:bodyPr anchor="b"/>
          <a:lstStyle>
            <a:lvl1pPr>
              <a:defRPr sz="5294"/>
            </a:lvl1pPr>
          </a:lstStyle>
          <a:p>
            <a:r>
              <a:rPr lang="en-US"/>
              <a:t>Click to edit Master title style</a:t>
            </a:r>
          </a:p>
        </p:txBody>
      </p:sp>
      <p:sp>
        <p:nvSpPr>
          <p:cNvPr id="3" name="Text Placeholder 2"/>
          <p:cNvSpPr>
            <a:spLocks noGrp="1"/>
          </p:cNvSpPr>
          <p:nvPr>
            <p:ph type="body" idx="1"/>
          </p:nvPr>
        </p:nvSpPr>
        <p:spPr>
          <a:xfrm>
            <a:off x="831274" y="4588809"/>
            <a:ext cx="10515985" cy="1500188"/>
          </a:xfrm>
        </p:spPr>
        <p:txBody>
          <a:bodyPr/>
          <a:lstStyle>
            <a:lvl1pPr marL="0" indent="0">
              <a:buNone/>
              <a:defRPr sz="2118"/>
            </a:lvl1pPr>
            <a:lvl2pPr marL="403433" indent="0">
              <a:buNone/>
              <a:defRPr sz="1765"/>
            </a:lvl2pPr>
            <a:lvl3pPr marL="806867" indent="0">
              <a:buNone/>
              <a:defRPr sz="1588"/>
            </a:lvl3pPr>
            <a:lvl4pPr marL="1210300" indent="0">
              <a:buNone/>
              <a:defRPr sz="1412"/>
            </a:lvl4pPr>
            <a:lvl5pPr marL="1613733" indent="0">
              <a:buNone/>
              <a:defRPr sz="1412"/>
            </a:lvl5pPr>
            <a:lvl6pPr marL="2017166" indent="0">
              <a:buNone/>
              <a:defRPr sz="1412"/>
            </a:lvl6pPr>
            <a:lvl7pPr marL="2420600" indent="0">
              <a:buNone/>
              <a:defRPr sz="1412"/>
            </a:lvl7pPr>
            <a:lvl8pPr marL="2824033" indent="0">
              <a:buNone/>
              <a:defRPr sz="1412"/>
            </a:lvl8pPr>
            <a:lvl9pPr marL="3227466" indent="0">
              <a:buNone/>
              <a:defRPr sz="1412"/>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5D6AE1A5-83B6-430C-B250-2CB77506C6F3}" type="datetime1">
              <a:rPr lang="en-US" altLang="en-US" smtClean="0"/>
              <a:t>1/12/2021</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02F922-BC41-434A-A904-C5F0603BDF1C}" type="slidenum">
              <a:rPr lang="en-US" altLang="en-US"/>
              <a:pPr/>
              <a:t>‹#›</a:t>
            </a:fld>
            <a:endParaRPr lang="en-US" altLang="en-US"/>
          </a:p>
        </p:txBody>
      </p:sp>
    </p:spTree>
    <p:extLst>
      <p:ext uri="{BB962C8B-B14F-4D97-AF65-F5344CB8AC3E}">
        <p14:creationId xmlns:p14="http://schemas.microsoft.com/office/powerpoint/2010/main" val="285434958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4182" y="1411943"/>
            <a:ext cx="4895273" cy="39934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34182" y="1411943"/>
            <a:ext cx="4895273" cy="39934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563A6AD-1711-4FE2-A51E-468A43B2FB31}" type="datetime1">
              <a:rPr lang="en-US" altLang="en-US" smtClean="0"/>
              <a:t>1/12/2021</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A46A752-BC91-43C7-952F-0AC3AB99B7DA}" type="slidenum">
              <a:rPr lang="en-US" altLang="en-US"/>
              <a:pPr/>
              <a:t>‹#›</a:t>
            </a:fld>
            <a:endParaRPr lang="en-US" altLang="en-US"/>
          </a:p>
        </p:txBody>
      </p:sp>
    </p:spTree>
    <p:extLst>
      <p:ext uri="{BB962C8B-B14F-4D97-AF65-F5344CB8AC3E}">
        <p14:creationId xmlns:p14="http://schemas.microsoft.com/office/powerpoint/2010/main" val="15665852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C3C042B-F398-41C5-99A7-C4025EFD54DE}" type="datetime1">
              <a:rPr lang="en-US" smtClean="0">
                <a:solidFill>
                  <a:prstClr val="black">
                    <a:tint val="75000"/>
                  </a:prstClr>
                </a:solidFill>
              </a:rPr>
              <a:t>1/12/2021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1280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970" y="365593"/>
            <a:ext cx="10515985" cy="1325096"/>
          </a:xfrm>
        </p:spPr>
        <p:txBody>
          <a:bodyPr/>
          <a:lstStyle/>
          <a:p>
            <a:r>
              <a:rPr lang="en-US"/>
              <a:t>Click to edit Master title style</a:t>
            </a:r>
          </a:p>
        </p:txBody>
      </p:sp>
      <p:sp>
        <p:nvSpPr>
          <p:cNvPr id="3" name="Text Placeholder 2"/>
          <p:cNvSpPr>
            <a:spLocks noGrp="1"/>
          </p:cNvSpPr>
          <p:nvPr>
            <p:ph type="body" idx="1"/>
          </p:nvPr>
        </p:nvSpPr>
        <p:spPr>
          <a:xfrm>
            <a:off x="838970" y="1680883"/>
            <a:ext cx="515889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Edit Master text styles</a:t>
            </a:r>
          </a:p>
        </p:txBody>
      </p:sp>
      <p:sp>
        <p:nvSpPr>
          <p:cNvPr id="4" name="Content Placeholder 3"/>
          <p:cNvSpPr>
            <a:spLocks noGrp="1"/>
          </p:cNvSpPr>
          <p:nvPr>
            <p:ph sz="half" idx="2"/>
          </p:nvPr>
        </p:nvSpPr>
        <p:spPr>
          <a:xfrm>
            <a:off x="838970" y="2504516"/>
            <a:ext cx="5158895" cy="3685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970" y="1680883"/>
            <a:ext cx="5181985" cy="823632"/>
          </a:xfrm>
        </p:spPr>
        <p:txBody>
          <a:bodyPr anchor="b"/>
          <a:lstStyle>
            <a:lvl1pPr marL="0" indent="0">
              <a:buNone/>
              <a:defRPr sz="2118" b="1"/>
            </a:lvl1pPr>
            <a:lvl2pPr marL="403433" indent="0">
              <a:buNone/>
              <a:defRPr sz="1765" b="1"/>
            </a:lvl2pPr>
            <a:lvl3pPr marL="806867" indent="0">
              <a:buNone/>
              <a:defRPr sz="1588" b="1"/>
            </a:lvl3pPr>
            <a:lvl4pPr marL="1210300" indent="0">
              <a:buNone/>
              <a:defRPr sz="1412" b="1"/>
            </a:lvl4pPr>
            <a:lvl5pPr marL="1613733" indent="0">
              <a:buNone/>
              <a:defRPr sz="1412" b="1"/>
            </a:lvl5pPr>
            <a:lvl6pPr marL="2017166" indent="0">
              <a:buNone/>
              <a:defRPr sz="1412" b="1"/>
            </a:lvl6pPr>
            <a:lvl7pPr marL="2420600" indent="0">
              <a:buNone/>
              <a:defRPr sz="1412" b="1"/>
            </a:lvl7pPr>
            <a:lvl8pPr marL="2824033" indent="0">
              <a:buNone/>
              <a:defRPr sz="1412" b="1"/>
            </a:lvl8pPr>
            <a:lvl9pPr marL="3227466" indent="0">
              <a:buNone/>
              <a:defRPr sz="1412" b="1"/>
            </a:lvl9pPr>
          </a:lstStyle>
          <a:p>
            <a:pPr lvl="0"/>
            <a:r>
              <a:rPr lang="en-US"/>
              <a:t>Edit Master text styles</a:t>
            </a:r>
          </a:p>
        </p:txBody>
      </p:sp>
      <p:sp>
        <p:nvSpPr>
          <p:cNvPr id="6" name="Content Placeholder 5"/>
          <p:cNvSpPr>
            <a:spLocks noGrp="1"/>
          </p:cNvSpPr>
          <p:nvPr>
            <p:ph sz="quarter" idx="4"/>
          </p:nvPr>
        </p:nvSpPr>
        <p:spPr>
          <a:xfrm>
            <a:off x="6172970" y="2504516"/>
            <a:ext cx="5181985" cy="368533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59EFD14-D8D1-42B2-B423-399F56ABDB4A}" type="datetime1">
              <a:rPr lang="en-US" altLang="en-US" smtClean="0"/>
              <a:t>1/12/2021</a:t>
            </a:fld>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A8CCA8A-4D43-460E-9D85-A77600A746D9}" type="slidenum">
              <a:rPr lang="en-US" altLang="en-US"/>
              <a:pPr/>
              <a:t>‹#›</a:t>
            </a:fld>
            <a:endParaRPr lang="en-US" altLang="en-US"/>
          </a:p>
        </p:txBody>
      </p:sp>
    </p:spTree>
    <p:extLst>
      <p:ext uri="{BB962C8B-B14F-4D97-AF65-F5344CB8AC3E}">
        <p14:creationId xmlns:p14="http://schemas.microsoft.com/office/powerpoint/2010/main" val="101477839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41D1337-FB84-44F8-B24C-08E8A58F0AEA}" type="datetime1">
              <a:rPr lang="en-US" altLang="en-US" smtClean="0"/>
              <a:t>1/12/2021</a:t>
            </a:fld>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A1C7ED4-9B3A-415B-86CA-03F7D716A7AB}" type="slidenum">
              <a:rPr lang="en-US" altLang="en-US"/>
              <a:pPr/>
              <a:t>‹#›</a:t>
            </a:fld>
            <a:endParaRPr lang="en-US" altLang="en-US"/>
          </a:p>
        </p:txBody>
      </p:sp>
    </p:spTree>
    <p:extLst>
      <p:ext uri="{BB962C8B-B14F-4D97-AF65-F5344CB8AC3E}">
        <p14:creationId xmlns:p14="http://schemas.microsoft.com/office/powerpoint/2010/main" val="426242587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D962A5C-2BB0-4A32-B267-58FF227651CF}" type="datetime1">
              <a:rPr lang="en-US" altLang="en-US" smtClean="0"/>
              <a:t>1/12/2021</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E32F6CC6-070F-403F-AD2D-70ACAD2B0A11}" type="slidenum">
              <a:rPr lang="en-US" altLang="en-US"/>
              <a:pPr/>
              <a:t>‹#›</a:t>
            </a:fld>
            <a:endParaRPr lang="en-US" altLang="en-US"/>
          </a:p>
        </p:txBody>
      </p:sp>
    </p:spTree>
    <p:extLst>
      <p:ext uri="{BB962C8B-B14F-4D97-AF65-F5344CB8AC3E}">
        <p14:creationId xmlns:p14="http://schemas.microsoft.com/office/powerpoint/2010/main" val="124939455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1"/>
            <a:ext cx="3933152" cy="1601041"/>
          </a:xfrm>
        </p:spPr>
        <p:txBody>
          <a:bodyPr anchor="b"/>
          <a:lstStyle>
            <a:lvl1pPr>
              <a:defRPr sz="2824"/>
            </a:lvl1pPr>
          </a:lstStyle>
          <a:p>
            <a:r>
              <a:rPr lang="en-US"/>
              <a:t>Click to edit Master title style</a:t>
            </a:r>
          </a:p>
        </p:txBody>
      </p:sp>
      <p:sp>
        <p:nvSpPr>
          <p:cNvPr id="3" name="Content Placeholder 2"/>
          <p:cNvSpPr>
            <a:spLocks noGrp="1"/>
          </p:cNvSpPr>
          <p:nvPr>
            <p:ph idx="1"/>
          </p:nvPr>
        </p:nvSpPr>
        <p:spPr>
          <a:xfrm>
            <a:off x="5183910" y="987519"/>
            <a:ext cx="6171047" cy="4873158"/>
          </a:xfrm>
        </p:spPr>
        <p:txBody>
          <a:bodyPr/>
          <a:lstStyle>
            <a:lvl1pPr>
              <a:defRPr sz="2824"/>
            </a:lvl1pPr>
            <a:lvl2pPr>
              <a:defRPr sz="2471"/>
            </a:lvl2pPr>
            <a:lvl3pPr>
              <a:defRPr sz="2118"/>
            </a:lvl3pPr>
            <a:lvl4pPr>
              <a:defRPr sz="1765"/>
            </a:lvl4pPr>
            <a:lvl5pPr>
              <a:defRPr sz="1765"/>
            </a:lvl5pPr>
            <a:lvl6pPr>
              <a:defRPr sz="1765"/>
            </a:lvl6pPr>
            <a:lvl7pPr>
              <a:defRPr sz="1765"/>
            </a:lvl7pPr>
            <a:lvl8pPr>
              <a:defRPr sz="1765"/>
            </a:lvl8pPr>
            <a:lvl9pPr>
              <a:defRPr sz="176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FCE08E01-DCEA-46F0-BBBB-727A24D665C9}" type="datetime1">
              <a:rPr lang="en-US" altLang="en-US" smtClean="0"/>
              <a:t>1/12/2021</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2303F523-D52C-49A8-B847-CE447A9633BD}" type="slidenum">
              <a:rPr lang="en-US" altLang="en-US"/>
              <a:pPr/>
              <a:t>‹#›</a:t>
            </a:fld>
            <a:endParaRPr lang="en-US" altLang="en-US"/>
          </a:p>
        </p:txBody>
      </p:sp>
    </p:spTree>
    <p:extLst>
      <p:ext uri="{BB962C8B-B14F-4D97-AF65-F5344CB8AC3E}">
        <p14:creationId xmlns:p14="http://schemas.microsoft.com/office/powerpoint/2010/main" val="133739447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969" y="456641"/>
            <a:ext cx="3933152" cy="1601041"/>
          </a:xfrm>
        </p:spPr>
        <p:txBody>
          <a:bodyPr anchor="b"/>
          <a:lstStyle>
            <a:lvl1pPr>
              <a:defRPr sz="2824"/>
            </a:lvl1pPr>
          </a:lstStyle>
          <a:p>
            <a:r>
              <a:rPr lang="en-US"/>
              <a:t>Click to edit Master title style</a:t>
            </a:r>
          </a:p>
        </p:txBody>
      </p:sp>
      <p:sp>
        <p:nvSpPr>
          <p:cNvPr id="3" name="Picture Placeholder 2"/>
          <p:cNvSpPr>
            <a:spLocks noGrp="1"/>
          </p:cNvSpPr>
          <p:nvPr>
            <p:ph type="pic" idx="1"/>
          </p:nvPr>
        </p:nvSpPr>
        <p:spPr>
          <a:xfrm>
            <a:off x="5183910" y="987519"/>
            <a:ext cx="6171047" cy="4873158"/>
          </a:xfrm>
        </p:spPr>
        <p:txBody>
          <a:bodyPr/>
          <a:lstStyle>
            <a:lvl1pPr marL="0" indent="0">
              <a:buNone/>
              <a:defRPr sz="2824"/>
            </a:lvl1pPr>
            <a:lvl2pPr marL="403433" indent="0">
              <a:buNone/>
              <a:defRPr sz="2471"/>
            </a:lvl2pPr>
            <a:lvl3pPr marL="806867" indent="0">
              <a:buNone/>
              <a:defRPr sz="2118"/>
            </a:lvl3pPr>
            <a:lvl4pPr marL="1210300" indent="0">
              <a:buNone/>
              <a:defRPr sz="1765"/>
            </a:lvl4pPr>
            <a:lvl5pPr marL="1613733" indent="0">
              <a:buNone/>
              <a:defRPr sz="1765"/>
            </a:lvl5pPr>
            <a:lvl6pPr marL="2017166" indent="0">
              <a:buNone/>
              <a:defRPr sz="1765"/>
            </a:lvl6pPr>
            <a:lvl7pPr marL="2420600" indent="0">
              <a:buNone/>
              <a:defRPr sz="1765"/>
            </a:lvl7pPr>
            <a:lvl8pPr marL="2824033" indent="0">
              <a:buNone/>
              <a:defRPr sz="1765"/>
            </a:lvl8pPr>
            <a:lvl9pPr marL="3227466" indent="0">
              <a:buNone/>
              <a:defRPr sz="1765"/>
            </a:lvl9pPr>
          </a:lstStyle>
          <a:p>
            <a:endParaRPr lang="en-US"/>
          </a:p>
        </p:txBody>
      </p:sp>
      <p:sp>
        <p:nvSpPr>
          <p:cNvPr id="4" name="Text Placeholder 3"/>
          <p:cNvSpPr>
            <a:spLocks noGrp="1"/>
          </p:cNvSpPr>
          <p:nvPr>
            <p:ph type="body" sz="half" idx="2"/>
          </p:nvPr>
        </p:nvSpPr>
        <p:spPr>
          <a:xfrm>
            <a:off x="838969" y="2057681"/>
            <a:ext cx="3933152" cy="3811400"/>
          </a:xfrm>
        </p:spPr>
        <p:txBody>
          <a:bodyPr/>
          <a:lstStyle>
            <a:lvl1pPr marL="0" indent="0">
              <a:buNone/>
              <a:defRPr sz="1412"/>
            </a:lvl1pPr>
            <a:lvl2pPr marL="403433" indent="0">
              <a:buNone/>
              <a:defRPr sz="1235"/>
            </a:lvl2pPr>
            <a:lvl3pPr marL="806867" indent="0">
              <a:buNone/>
              <a:defRPr sz="1059"/>
            </a:lvl3pPr>
            <a:lvl4pPr marL="1210300" indent="0">
              <a:buNone/>
              <a:defRPr sz="882"/>
            </a:lvl4pPr>
            <a:lvl5pPr marL="1613733" indent="0">
              <a:buNone/>
              <a:defRPr sz="882"/>
            </a:lvl5pPr>
            <a:lvl6pPr marL="2017166" indent="0">
              <a:buNone/>
              <a:defRPr sz="882"/>
            </a:lvl6pPr>
            <a:lvl7pPr marL="2420600" indent="0">
              <a:buNone/>
              <a:defRPr sz="882"/>
            </a:lvl7pPr>
            <a:lvl8pPr marL="2824033" indent="0">
              <a:buNone/>
              <a:defRPr sz="882"/>
            </a:lvl8pPr>
            <a:lvl9pPr marL="3227466" indent="0">
              <a:buNone/>
              <a:defRPr sz="882"/>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A4AE5E37-E867-4AE9-B448-8B1E7D0878DB}" type="datetime1">
              <a:rPr lang="en-US" altLang="en-US" smtClean="0"/>
              <a:t>1/12/2021</a:t>
            </a:fld>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244921D-5986-4101-93FE-2A3801D0C0B5}" type="slidenum">
              <a:rPr lang="en-US" altLang="en-US"/>
              <a:pPr/>
              <a:t>‹#›</a:t>
            </a:fld>
            <a:endParaRPr lang="en-US" altLang="en-US"/>
          </a:p>
        </p:txBody>
      </p:sp>
    </p:spTree>
    <p:extLst>
      <p:ext uri="{BB962C8B-B14F-4D97-AF65-F5344CB8AC3E}">
        <p14:creationId xmlns:p14="http://schemas.microsoft.com/office/powerpoint/2010/main" val="263821647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2C97008-5A9C-4936-851A-0477C6E5430D}" type="datetime1">
              <a:rPr lang="en-US" altLang="en-US" smtClean="0"/>
              <a:t>1/12/2021</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F1F374E-56D5-446B-9F52-7347CB5AD885}" type="slidenum">
              <a:rPr lang="en-US" altLang="en-US"/>
              <a:pPr/>
              <a:t>‹#›</a:t>
            </a:fld>
            <a:endParaRPr lang="en-US" altLang="en-US"/>
          </a:p>
        </p:txBody>
      </p:sp>
    </p:spTree>
    <p:extLst>
      <p:ext uri="{BB962C8B-B14F-4D97-AF65-F5344CB8AC3E}">
        <p14:creationId xmlns:p14="http://schemas.microsoft.com/office/powerpoint/2010/main" val="32509134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35636" y="242328"/>
            <a:ext cx="2493819" cy="516311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4183" y="242328"/>
            <a:ext cx="7296727" cy="516311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98C0334-A1B1-40CD-B93D-D2C7FAA9A31E}" type="datetime1">
              <a:rPr lang="en-US" altLang="en-US" smtClean="0"/>
              <a:t>1/12/2021</a:t>
            </a:fld>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3F377EF-08F3-4262-B28E-DAA11AA6B299}" type="slidenum">
              <a:rPr lang="en-US" altLang="en-US"/>
              <a:pPr/>
              <a:t>‹#›</a:t>
            </a:fld>
            <a:endParaRPr lang="en-US" altLang="en-US"/>
          </a:p>
        </p:txBody>
      </p:sp>
    </p:spTree>
    <p:extLst>
      <p:ext uri="{BB962C8B-B14F-4D97-AF65-F5344CB8AC3E}">
        <p14:creationId xmlns:p14="http://schemas.microsoft.com/office/powerpoint/2010/main" val="428937444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EF998719-B480-4E5D-9111-8B606F183892}" type="datetime1">
              <a:rPr lang="en-US" smtClean="0"/>
              <a:t>1/12/2021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BB78B34E-703A-4FF0-9884-68A26BB30738}" type="slidenum">
              <a:rPr lang="en-US" altLang="en-US"/>
              <a:pPr>
                <a:defRPr/>
              </a:pPr>
              <a:t>‹#›</a:t>
            </a:fld>
            <a:endParaRPr lang="en-US" altLang="en-US"/>
          </a:p>
        </p:txBody>
      </p:sp>
    </p:spTree>
    <p:extLst>
      <p:ext uri="{BB962C8B-B14F-4D97-AF65-F5344CB8AC3E}">
        <p14:creationId xmlns:p14="http://schemas.microsoft.com/office/powerpoint/2010/main" val="28370501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B3F1A76-6841-4CA0-894B-406BFB88C657}" type="datetime1">
              <a:rPr lang="en-US" smtClean="0"/>
              <a:t>1/12/2021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D27991FC-2136-4374-8D15-F8CEAB546509}" type="slidenum">
              <a:rPr lang="en-US" altLang="en-US"/>
              <a:pPr>
                <a:defRPr/>
              </a:pPr>
              <a:t>‹#›</a:t>
            </a:fld>
            <a:endParaRPr lang="en-US" altLang="en-US"/>
          </a:p>
        </p:txBody>
      </p:sp>
    </p:spTree>
    <p:extLst>
      <p:ext uri="{BB962C8B-B14F-4D97-AF65-F5344CB8AC3E}">
        <p14:creationId xmlns:p14="http://schemas.microsoft.com/office/powerpoint/2010/main" val="315819236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6884F8E1-9C59-4AD7-813C-988A10FCFF80}" type="datetime1">
              <a:rPr lang="en-US" smtClean="0"/>
              <a:t>1/12/2021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54C109DC-458F-434F-A9B0-77F560DF2DD6}" type="slidenum">
              <a:rPr lang="en-US" altLang="en-US"/>
              <a:pPr>
                <a:defRPr/>
              </a:pPr>
              <a:t>‹#›</a:t>
            </a:fld>
            <a:endParaRPr lang="en-US" altLang="en-US"/>
          </a:p>
        </p:txBody>
      </p:sp>
    </p:spTree>
    <p:extLst>
      <p:ext uri="{BB962C8B-B14F-4D97-AF65-F5344CB8AC3E}">
        <p14:creationId xmlns:p14="http://schemas.microsoft.com/office/powerpoint/2010/main" val="2497218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6F3E14-0B5F-43D0-B8FF-9E829ED98802}"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704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5FB39BD-7996-45F3-AEBF-578189375990}" type="datetime1">
              <a:rPr lang="en-US" smtClean="0"/>
              <a:t>1/12/2021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3C29B73C-4C8A-4D6B-8ACF-85E1862F57B9}" type="slidenum">
              <a:rPr lang="en-US" altLang="en-US"/>
              <a:pPr>
                <a:defRPr/>
              </a:pPr>
              <a:t>‹#›</a:t>
            </a:fld>
            <a:endParaRPr lang="en-US" altLang="en-US"/>
          </a:p>
        </p:txBody>
      </p:sp>
    </p:spTree>
    <p:extLst>
      <p:ext uri="{BB962C8B-B14F-4D97-AF65-F5344CB8AC3E}">
        <p14:creationId xmlns:p14="http://schemas.microsoft.com/office/powerpoint/2010/main" val="375634339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048AB56-2C15-4E8E-8A85-6FB1DEE4C6B7}" type="datetime1">
              <a:rPr lang="en-US" smtClean="0"/>
              <a:t>1/12/2021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atin typeface="Arial" panose="020B0604020202020204" pitchFamily="34" charset="0"/>
              </a:defRPr>
            </a:lvl1pPr>
          </a:lstStyle>
          <a:p>
            <a:pPr>
              <a:defRPr/>
            </a:pPr>
            <a:fld id="{BB61D812-9BAC-46E3-9E54-1CE07946D7FE}" type="slidenum">
              <a:rPr lang="en-US" altLang="en-US"/>
              <a:pPr>
                <a:defRPr/>
              </a:pPr>
              <a:t>‹#›</a:t>
            </a:fld>
            <a:endParaRPr lang="en-US" altLang="en-US"/>
          </a:p>
        </p:txBody>
      </p:sp>
    </p:spTree>
    <p:extLst>
      <p:ext uri="{BB962C8B-B14F-4D97-AF65-F5344CB8AC3E}">
        <p14:creationId xmlns:p14="http://schemas.microsoft.com/office/powerpoint/2010/main" val="227762520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88DE8A34-ABED-4334-9068-16A1D80CAF6B}" type="datetime1">
              <a:rPr lang="en-US" smtClean="0"/>
              <a:t>1/12/2021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atin typeface="Arial" panose="020B0604020202020204" pitchFamily="34" charset="0"/>
              </a:defRPr>
            </a:lvl1pPr>
          </a:lstStyle>
          <a:p>
            <a:pPr>
              <a:defRPr/>
            </a:pPr>
            <a:fld id="{F7D3289A-40EE-40AF-84CE-9D795F7CB2E0}" type="slidenum">
              <a:rPr lang="en-US" altLang="en-US"/>
              <a:pPr>
                <a:defRPr/>
              </a:pPr>
              <a:t>‹#›</a:t>
            </a:fld>
            <a:endParaRPr lang="en-US" altLang="en-US"/>
          </a:p>
        </p:txBody>
      </p:sp>
    </p:spTree>
    <p:extLst>
      <p:ext uri="{BB962C8B-B14F-4D97-AF65-F5344CB8AC3E}">
        <p14:creationId xmlns:p14="http://schemas.microsoft.com/office/powerpoint/2010/main" val="115020910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F6890C7-1C77-40EC-AE0E-0978FB518C80}" type="datetime1">
              <a:rPr lang="en-US" smtClean="0"/>
              <a:t>1/12/2021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atin typeface="Arial" panose="020B0604020202020204" pitchFamily="34" charset="0"/>
              </a:defRPr>
            </a:lvl1pPr>
          </a:lstStyle>
          <a:p>
            <a:pPr>
              <a:defRPr/>
            </a:pPr>
            <a:fld id="{BBA13EA7-F0CA-47FD-9423-90A6F41B962C}" type="slidenum">
              <a:rPr lang="en-US" altLang="en-US"/>
              <a:pPr>
                <a:defRPr/>
              </a:pPr>
              <a:t>‹#›</a:t>
            </a:fld>
            <a:endParaRPr lang="en-US" altLang="en-US"/>
          </a:p>
        </p:txBody>
      </p:sp>
    </p:spTree>
    <p:extLst>
      <p:ext uri="{BB962C8B-B14F-4D97-AF65-F5344CB8AC3E}">
        <p14:creationId xmlns:p14="http://schemas.microsoft.com/office/powerpoint/2010/main" val="36593298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1E97B3DC-3169-4E6C-86CD-8EDB8B34C5C7}" type="datetime1">
              <a:rPr lang="en-US" smtClean="0"/>
              <a:t>1/12/2021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39F4392A-223F-4D30-8919-B0ED00AD807C}" type="slidenum">
              <a:rPr lang="en-US" altLang="en-US"/>
              <a:pPr>
                <a:defRPr/>
              </a:pPr>
              <a:t>‹#›</a:t>
            </a:fld>
            <a:endParaRPr lang="en-US" altLang="en-US"/>
          </a:p>
        </p:txBody>
      </p:sp>
    </p:spTree>
    <p:extLst>
      <p:ext uri="{BB962C8B-B14F-4D97-AF65-F5344CB8AC3E}">
        <p14:creationId xmlns:p14="http://schemas.microsoft.com/office/powerpoint/2010/main" val="189943051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CE7761-C5A0-4C81-B31F-E5FDD0F75C03}" type="datetime1">
              <a:rPr lang="en-US" smtClean="0"/>
              <a:t>1/12/2021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atin typeface="Arial" panose="020B0604020202020204" pitchFamily="34" charset="0"/>
              </a:defRPr>
            </a:lvl1pPr>
          </a:lstStyle>
          <a:p>
            <a:pPr>
              <a:defRPr/>
            </a:pPr>
            <a:fld id="{5200AF57-6203-45A9-8937-9160FB8688EF}" type="slidenum">
              <a:rPr lang="en-US" altLang="en-US"/>
              <a:pPr>
                <a:defRPr/>
              </a:pPr>
              <a:t>‹#›</a:t>
            </a:fld>
            <a:endParaRPr lang="en-US" altLang="en-US"/>
          </a:p>
        </p:txBody>
      </p:sp>
    </p:spTree>
    <p:extLst>
      <p:ext uri="{BB962C8B-B14F-4D97-AF65-F5344CB8AC3E}">
        <p14:creationId xmlns:p14="http://schemas.microsoft.com/office/powerpoint/2010/main" val="179493715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4CD8FAED-5821-4149-A79A-031EBD816587}" type="datetime1">
              <a:rPr lang="en-US" smtClean="0"/>
              <a:t>1/12/2021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1E10FFC2-B277-4343-8BFC-F27795C68DF8}" type="slidenum">
              <a:rPr lang="en-US" altLang="en-US"/>
              <a:pPr>
                <a:defRPr/>
              </a:pPr>
              <a:t>‹#›</a:t>
            </a:fld>
            <a:endParaRPr lang="en-US" altLang="en-US"/>
          </a:p>
        </p:txBody>
      </p:sp>
    </p:spTree>
    <p:extLst>
      <p:ext uri="{BB962C8B-B14F-4D97-AF65-F5344CB8AC3E}">
        <p14:creationId xmlns:p14="http://schemas.microsoft.com/office/powerpoint/2010/main" val="194651436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5DFE06BB-1187-49AB-86EB-82D1BC6E5BB7}" type="datetime1">
              <a:rPr lang="en-US" smtClean="0"/>
              <a:t>1/12/2021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atin typeface="Arial" panose="020B0604020202020204" pitchFamily="34" charset="0"/>
              </a:defRPr>
            </a:lvl1pPr>
          </a:lstStyle>
          <a:p>
            <a:pPr>
              <a:defRPr/>
            </a:pPr>
            <a:fld id="{71CBE070-8644-4728-AFB5-0E9DD6BED49F}" type="slidenum">
              <a:rPr lang="en-US" altLang="en-US"/>
              <a:pPr>
                <a:defRPr/>
              </a:pPr>
              <a:t>‹#›</a:t>
            </a:fld>
            <a:endParaRPr lang="en-US" altLang="en-US"/>
          </a:p>
        </p:txBody>
      </p:sp>
    </p:spTree>
    <p:extLst>
      <p:ext uri="{BB962C8B-B14F-4D97-AF65-F5344CB8AC3E}">
        <p14:creationId xmlns:p14="http://schemas.microsoft.com/office/powerpoint/2010/main" val="117808193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a:prstGeom prst="rect">
            <a:avLst/>
          </a:prstGeo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1"/>
            <a:ext cx="10972800" cy="4602163"/>
          </a:xfrm>
          <a:prstGeom prst="rect">
            <a:avLst/>
          </a:prstGeo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914400" y="6248400"/>
            <a:ext cx="2540000" cy="457200"/>
          </a:xfrm>
        </p:spPr>
        <p:txBody>
          <a:bodyPr/>
          <a:lstStyle>
            <a:lvl1pPr eaLnBrk="1" fontAlgn="base" hangingPunct="1">
              <a:spcBef>
                <a:spcPct val="0"/>
              </a:spcBef>
              <a:spcAft>
                <a:spcPct val="0"/>
              </a:spcAft>
              <a:defRPr>
                <a:solidFill>
                  <a:srgbClr val="000000"/>
                </a:solidFill>
                <a:latin typeface="Arial" charset="0"/>
                <a:cs typeface="Arial" pitchFamily="34" charset="0"/>
              </a:defRPr>
            </a:lvl1pPr>
          </a:lstStyle>
          <a:p>
            <a:pPr>
              <a:defRPr/>
            </a:pPr>
            <a:fld id="{57831285-6D01-48FA-A31F-C6C4FB73A8B2}" type="datetime1">
              <a:rPr lang="en-US" smtClean="0"/>
              <a:t>1/12/2021</a:t>
            </a:fld>
            <a:endParaRPr lang="en-US"/>
          </a:p>
        </p:txBody>
      </p:sp>
      <p:sp>
        <p:nvSpPr>
          <p:cNvPr id="5" name="Rectangle 5"/>
          <p:cNvSpPr>
            <a:spLocks noGrp="1" noChangeArrowheads="1"/>
          </p:cNvSpPr>
          <p:nvPr>
            <p:ph type="ftr" sz="quarter" idx="11"/>
          </p:nvPr>
        </p:nvSpPr>
        <p:spPr>
          <a:xfrm>
            <a:off x="4165600" y="6248400"/>
            <a:ext cx="3860800" cy="457200"/>
          </a:xfrm>
        </p:spPr>
        <p:txBody>
          <a:bodyPr/>
          <a:lstStyle>
            <a:lvl1pPr eaLnBrk="1" fontAlgn="base" hangingPunct="1">
              <a:spcBef>
                <a:spcPct val="0"/>
              </a:spcBef>
              <a:spcAft>
                <a:spcPct val="0"/>
              </a:spcAft>
              <a:defRPr sz="2400">
                <a:solidFill>
                  <a:srgbClr val="000000"/>
                </a:solidFill>
                <a:latin typeface="Arial"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p:spPr>
        <p:txBody>
          <a:bodyPr/>
          <a:lstStyle>
            <a:lvl1pPr>
              <a:defRPr smtClean="0">
                <a:solidFill>
                  <a:srgbClr val="000000"/>
                </a:solidFill>
                <a:latin typeface="Arial" panose="020B0604020202020204" pitchFamily="34" charset="0"/>
              </a:defRPr>
            </a:lvl1pPr>
          </a:lstStyle>
          <a:p>
            <a:pPr>
              <a:defRPr/>
            </a:pPr>
            <a:fld id="{C0812EB8-70FB-4142-8721-5BD3FA2661CA}" type="slidenum">
              <a:rPr lang="en-US" altLang="en-US"/>
              <a:pPr>
                <a:defRPr/>
              </a:pPr>
              <a:t>‹#›</a:t>
            </a:fld>
            <a:endParaRPr lang="en-US" altLang="en-US"/>
          </a:p>
        </p:txBody>
      </p:sp>
    </p:spTree>
    <p:extLst>
      <p:ext uri="{BB962C8B-B14F-4D97-AF65-F5344CB8AC3E}">
        <p14:creationId xmlns:p14="http://schemas.microsoft.com/office/powerpoint/2010/main" val="397793829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EE5437C9-2767-4D86-BF3E-4138A9B97C15}" type="datetime1">
              <a:rPr lang="en-US" smtClean="0"/>
              <a:t>1/12/2021</a:t>
            </a:fld>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10B7DF85-C413-4D8E-9197-4E0967085B4B}" type="slidenum">
              <a:rPr lang="en-US" altLang="en-US"/>
              <a:pPr>
                <a:defRPr/>
              </a:pPr>
              <a:t>‹#›</a:t>
            </a:fld>
            <a:endParaRPr lang="en-US" altLang="en-US"/>
          </a:p>
        </p:txBody>
      </p:sp>
    </p:spTree>
    <p:extLst>
      <p:ext uri="{BB962C8B-B14F-4D97-AF65-F5344CB8AC3E}">
        <p14:creationId xmlns:p14="http://schemas.microsoft.com/office/powerpoint/2010/main" val="3124724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383385-0E27-4CE3-B325-20EF7F0B2D45}"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92822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8"/>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cs typeface="Arial" charset="0"/>
              </a:defRPr>
            </a:lvl1pPr>
          </a:lstStyle>
          <a:p>
            <a:pPr>
              <a:defRPr/>
            </a:pPr>
            <a:fld id="{A7EF2089-ABAD-47BC-990A-027F8CDB88DA}" type="datetime1">
              <a:rPr lang="en-US" smtClean="0"/>
              <a:t>1/12/2021</a:t>
            </a:fld>
            <a:endParaRPr lang="en-US"/>
          </a:p>
        </p:txBody>
      </p:sp>
      <p:sp>
        <p:nvSpPr>
          <p:cNvPr id="5" name="Rectangle 5"/>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vl1pPr>
          </a:lstStyle>
          <a:p>
            <a:pPr>
              <a:defRPr/>
            </a:pPr>
            <a:fld id="{E3521A53-DB64-4D17-88F1-0A41CBCCFBB8}" type="slidenum">
              <a:rPr lang="en-US" altLang="en-US"/>
              <a:pPr>
                <a:defRPr/>
              </a:pPr>
              <a:t>‹#›</a:t>
            </a:fld>
            <a:endParaRPr lang="en-US" altLang="en-US"/>
          </a:p>
        </p:txBody>
      </p:sp>
    </p:spTree>
    <p:extLst>
      <p:ext uri="{BB962C8B-B14F-4D97-AF65-F5344CB8AC3E}">
        <p14:creationId xmlns:p14="http://schemas.microsoft.com/office/powerpoint/2010/main" val="376140944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defRPr>
                <a:cs typeface="Arial" charset="0"/>
              </a:defRPr>
            </a:lvl1pPr>
          </a:lstStyle>
          <a:p>
            <a:pPr>
              <a:defRPr/>
            </a:pPr>
            <a:fld id="{743A9D88-1BE9-4AFE-BD61-C49B29D7CEEC}" type="datetime1">
              <a:rPr lang="en-US" smtClean="0"/>
              <a:t>1/12/2021</a:t>
            </a:fld>
            <a:endParaRPr lang="en-US"/>
          </a:p>
        </p:txBody>
      </p:sp>
      <p:sp>
        <p:nvSpPr>
          <p:cNvPr id="5" name="Rectangle 6"/>
          <p:cNvSpPr>
            <a:spLocks noGrp="1" noChangeArrowheads="1"/>
          </p:cNvSpPr>
          <p:nvPr>
            <p:ph type="ftr" sz="quarter" idx="11"/>
          </p:nvPr>
        </p:nvSpPr>
        <p:spPr/>
        <p:txBody>
          <a:bodyPr/>
          <a:lstStyle>
            <a:lvl1pPr>
              <a:defRPr>
                <a:cs typeface="Arial"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smtClean="0"/>
            </a:lvl1pPr>
          </a:lstStyle>
          <a:p>
            <a:pPr>
              <a:defRPr/>
            </a:pPr>
            <a:fld id="{F4A33BB0-F63B-4DDE-960E-C93968B7C88C}" type="slidenum">
              <a:rPr lang="en-US" altLang="en-US"/>
              <a:pPr>
                <a:defRPr/>
              </a:pPr>
              <a:t>‹#›</a:t>
            </a:fld>
            <a:endParaRPr lang="en-US" altLang="en-US"/>
          </a:p>
        </p:txBody>
      </p:sp>
    </p:spTree>
    <p:extLst>
      <p:ext uri="{BB962C8B-B14F-4D97-AF65-F5344CB8AC3E}">
        <p14:creationId xmlns:p14="http://schemas.microsoft.com/office/powerpoint/2010/main" val="285614637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B38298F-0740-43B3-AE22-9A65F46DE43B}" type="slidenum">
              <a:rPr lang="de-DE"/>
              <a:pPr>
                <a:defRPr/>
              </a:pPr>
              <a:t>‹#›</a:t>
            </a:fld>
            <a:endParaRPr lang="de-DE"/>
          </a:p>
        </p:txBody>
      </p:sp>
    </p:spTree>
    <p:extLst>
      <p:ext uri="{BB962C8B-B14F-4D97-AF65-F5344CB8AC3E}">
        <p14:creationId xmlns:p14="http://schemas.microsoft.com/office/powerpoint/2010/main" val="277575957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09AB430-1624-4FD6-B14B-C9A984EFDBF7}" type="slidenum">
              <a:rPr lang="de-DE"/>
              <a:pPr>
                <a:defRPr/>
              </a:pPr>
              <a:t>‹#›</a:t>
            </a:fld>
            <a:endParaRPr lang="de-DE"/>
          </a:p>
        </p:txBody>
      </p:sp>
    </p:spTree>
    <p:extLst>
      <p:ext uri="{BB962C8B-B14F-4D97-AF65-F5344CB8AC3E}">
        <p14:creationId xmlns:p14="http://schemas.microsoft.com/office/powerpoint/2010/main" val="45536304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C70D6463-39A5-4309-921C-F5B2296736B7}" type="slidenum">
              <a:rPr lang="de-DE"/>
              <a:pPr>
                <a:defRPr/>
              </a:pPr>
              <a:t>‹#›</a:t>
            </a:fld>
            <a:endParaRPr lang="de-DE"/>
          </a:p>
        </p:txBody>
      </p:sp>
    </p:spTree>
    <p:extLst>
      <p:ext uri="{BB962C8B-B14F-4D97-AF65-F5344CB8AC3E}">
        <p14:creationId xmlns:p14="http://schemas.microsoft.com/office/powerpoint/2010/main" val="333866404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EA2CA17C-9048-4CB2-85DD-1F34A41C411E}" type="slidenum">
              <a:rPr lang="de-DE"/>
              <a:pPr>
                <a:defRPr/>
              </a:pPr>
              <a:t>‹#›</a:t>
            </a:fld>
            <a:endParaRPr lang="de-DE"/>
          </a:p>
        </p:txBody>
      </p:sp>
    </p:spTree>
    <p:extLst>
      <p:ext uri="{BB962C8B-B14F-4D97-AF65-F5344CB8AC3E}">
        <p14:creationId xmlns:p14="http://schemas.microsoft.com/office/powerpoint/2010/main" val="37983384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1D44AC-56E8-4E3F-9774-6BC57685946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7301915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E6C8144-B4B9-4BC0-A0DC-63F4AE84402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195971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F1378F-5F2D-4535-B18F-9B7A4A1DF1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19476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2054AF-E941-46BF-8587-A0AA659610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221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pic>
        <p:nvPicPr>
          <p:cNvPr id="12" name="Picture 11" descr="AFRL Shield.png"/>
          <p:cNvPicPr>
            <a:picLocks noChangeAspect="1"/>
          </p:cNvPicPr>
          <p:nvPr userDrawn="1"/>
        </p:nvPicPr>
        <p:blipFill>
          <a:blip r:embed="rId2" cstate="print"/>
          <a:stretch>
            <a:fillRect/>
          </a:stretch>
        </p:blipFill>
        <p:spPr>
          <a:xfrm>
            <a:off x="324669" y="1625927"/>
            <a:ext cx="5387288" cy="4035322"/>
          </a:xfrm>
          <a:prstGeom prst="rect">
            <a:avLst/>
          </a:prstGeom>
        </p:spPr>
      </p:pic>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3" name="Text Box 2"/>
          <p:cNvSpPr txBox="1">
            <a:spLocks noChangeArrowheads="1"/>
          </p:cNvSpPr>
          <p:nvPr userDrawn="1"/>
        </p:nvSpPr>
        <p:spPr bwMode="auto">
          <a:xfrm>
            <a:off x="335360" y="5636096"/>
            <a:ext cx="5376597" cy="457200"/>
          </a:xfrm>
          <a:prstGeom prst="rect">
            <a:avLst/>
          </a:prstGeom>
          <a:noFill/>
          <a:ln w="9525" algn="ctr">
            <a:noFill/>
            <a:miter lim="800000"/>
            <a:headEnd/>
            <a:tailEnd/>
          </a:ln>
          <a:effectLst/>
        </p:spPr>
        <p:txBody>
          <a:bodyPr anchor="ctr"/>
          <a:lstStyle/>
          <a:p>
            <a:pPr algn="ctr">
              <a:spcBef>
                <a:spcPct val="0"/>
              </a:spcBef>
              <a:defRPr/>
            </a:pPr>
            <a:r>
              <a:rPr lang="en-US" sz="1800" b="1" i="1" dirty="0">
                <a:solidFill>
                  <a:prstClr val="black"/>
                </a:solidFill>
                <a:effectLst>
                  <a:outerShdw blurRad="38100" dist="38100" dir="2700000" algn="tl">
                    <a:srgbClr val="C0C0C0"/>
                  </a:outerShdw>
                </a:effectLst>
                <a:latin typeface="Arial" pitchFamily="34" charset="0"/>
              </a:rPr>
              <a:t>Integrity </a:t>
            </a:r>
            <a:r>
              <a:rPr lang="en-US" sz="180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800" b="1" i="1" dirty="0">
                <a:solidFill>
                  <a:prstClr val="black"/>
                </a:solidFill>
                <a:effectLst>
                  <a:outerShdw blurRad="38100" dist="38100" dir="2700000" algn="tl">
                    <a:srgbClr val="C0C0C0"/>
                  </a:outerShdw>
                </a:effectLst>
                <a:latin typeface="Arial" pitchFamily="34" charset="0"/>
              </a:rPr>
              <a:t>Service </a:t>
            </a:r>
            <a:r>
              <a:rPr lang="en-US" sz="1800" b="1" i="1" dirty="0">
                <a:solidFill>
                  <a:prstClr val="black"/>
                </a:solidFill>
                <a:effectLst>
                  <a:outerShdw blurRad="38100" dist="38100" dir="2700000" algn="tl">
                    <a:srgbClr val="C0C0C0"/>
                  </a:outerShdw>
                </a:effectLst>
                <a:latin typeface="Arial" pitchFamily="34" charset="0"/>
                <a:sym typeface="Wingdings" pitchFamily="2" charset="2"/>
              </a:rPr>
              <a:t> </a:t>
            </a:r>
            <a:r>
              <a:rPr lang="en-US" sz="1800" b="1" i="1" dirty="0">
                <a:solidFill>
                  <a:prstClr val="black"/>
                </a:solidFill>
                <a:effectLst>
                  <a:outerShdw blurRad="38100" dist="38100" dir="2700000" algn="tl">
                    <a:srgbClr val="C0C0C0"/>
                  </a:outerShdw>
                </a:effectLst>
                <a:latin typeface="Arial" pitchFamily="34" charset="0"/>
              </a:rPr>
              <a:t>Excellence</a:t>
            </a:r>
          </a:p>
        </p:txBody>
      </p:sp>
      <p:sp>
        <p:nvSpPr>
          <p:cNvPr id="15" name="Text Box 2"/>
          <p:cNvSpPr txBox="1">
            <a:spLocks noChangeArrowheads="1"/>
          </p:cNvSpPr>
          <p:nvPr userDrawn="1"/>
        </p:nvSpPr>
        <p:spPr bwMode="auto">
          <a:xfrm>
            <a:off x="6400800" y="3124200"/>
            <a:ext cx="5384800" cy="1143000"/>
          </a:xfrm>
          <a:prstGeom prst="rect">
            <a:avLst/>
          </a:prstGeom>
          <a:noFill/>
          <a:ln w="9525" algn="ctr">
            <a:noFill/>
            <a:miter lim="800000"/>
            <a:headEnd/>
            <a:tailEnd/>
          </a:ln>
          <a:effectLst/>
        </p:spPr>
        <p:txBody>
          <a:bodyPr anchor="ctr"/>
          <a:lstStyle/>
          <a:p>
            <a:pPr algn="r">
              <a:spcBef>
                <a:spcPct val="0"/>
              </a:spcBef>
              <a:defRPr/>
            </a:pPr>
            <a:endParaRPr lang="en-US" sz="2000" b="1" dirty="0">
              <a:solidFill>
                <a:prstClr val="black"/>
              </a:solidFill>
              <a:latin typeface="Arial" pitchFamily="34" charset="0"/>
            </a:endParaRPr>
          </a:p>
        </p:txBody>
      </p:sp>
      <p:sp>
        <p:nvSpPr>
          <p:cNvPr id="14" name="Content Placeholder 3"/>
          <p:cNvSpPr>
            <a:spLocks noGrp="1"/>
          </p:cNvSpPr>
          <p:nvPr>
            <p:ph sz="half" idx="2" hasCustomPrompt="1"/>
          </p:nvPr>
        </p:nvSpPr>
        <p:spPr>
          <a:xfrm>
            <a:off x="6197600" y="1600201"/>
            <a:ext cx="5384800" cy="1676400"/>
          </a:xfrm>
          <a:prstGeom prst="rect">
            <a:avLst/>
          </a:prstGeom>
        </p:spPr>
        <p:txBody>
          <a:bodyPr anchor="ctr" anchorCtr="0"/>
          <a:lstStyle>
            <a:lvl1pPr algn="r">
              <a:buNone/>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Briefing Title</a:t>
            </a:r>
          </a:p>
        </p:txBody>
      </p:sp>
      <p:sp>
        <p:nvSpPr>
          <p:cNvPr id="16" name="Content Placeholder 3"/>
          <p:cNvSpPr>
            <a:spLocks noGrp="1"/>
          </p:cNvSpPr>
          <p:nvPr>
            <p:ph sz="half" idx="10" hasCustomPrompt="1"/>
          </p:nvPr>
        </p:nvSpPr>
        <p:spPr>
          <a:xfrm>
            <a:off x="6197600" y="3657600"/>
            <a:ext cx="5384800" cy="533400"/>
          </a:xfrm>
          <a:prstGeom prst="rect">
            <a:avLst/>
          </a:prstGeom>
        </p:spPr>
        <p:txBody>
          <a:bodyPr anchor="ctr" anchorCtr="0"/>
          <a:lstStyle>
            <a:lvl1pPr algn="r">
              <a:buNone/>
              <a:defRPr sz="20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Click to edit Date: DD MM YYYY</a:t>
            </a:r>
          </a:p>
        </p:txBody>
      </p:sp>
      <p:sp>
        <p:nvSpPr>
          <p:cNvPr id="17" name="Content Placeholder 3"/>
          <p:cNvSpPr>
            <a:spLocks noGrp="1"/>
          </p:cNvSpPr>
          <p:nvPr>
            <p:ph sz="half" idx="11" hasCustomPrompt="1"/>
          </p:nvPr>
        </p:nvSpPr>
        <p:spPr>
          <a:xfrm>
            <a:off x="6197600" y="4495800"/>
            <a:ext cx="5384800" cy="1676400"/>
          </a:xfrm>
          <a:prstGeom prst="rect">
            <a:avLst/>
          </a:prstGeom>
        </p:spPr>
        <p:txBody>
          <a:bodyPr anchor="ctr" anchorCtr="0"/>
          <a:lstStyle>
            <a:lvl1pPr algn="r">
              <a:buNone/>
              <a:defRPr sz="20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a:t>Name, Rank, Office Symbol,   Air Force Research Laboratory (each on separate lines)</a:t>
            </a:r>
          </a:p>
          <a:p>
            <a:pPr lvl="0"/>
            <a:endParaRPr lang="en-US" dirty="0"/>
          </a:p>
        </p:txBody>
      </p:sp>
      <p:sp>
        <p:nvSpPr>
          <p:cNvPr id="18"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1126155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F6A0F6E-6F3F-4E07-B527-FB5632806B9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8720851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382500E-D5AE-4C51-B8E8-E13BFBA3A30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468636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2A3155FF-23E9-4DC3-84B3-921AC3E39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93694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B4EED6-8CD7-44C1-9747-7678AE6367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835394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F81A98B-A26C-49BE-B75E-BFC5667AFC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308455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7F3C38-56D4-46C8-B32B-B5297486282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59178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9DADD5-A681-49C1-9D98-D162F07E5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67786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a:prstGeom prst="rect">
            <a:avLst/>
          </a:prstGeom>
        </p:spPr>
        <p:txBody>
          <a:bodyPr/>
          <a:lstStyle>
            <a:lvl1pPr>
              <a:defRPr>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sz="half" idx="1"/>
          </p:nvPr>
        </p:nvSpPr>
        <p:spPr>
          <a:xfrm>
            <a:off x="609600" y="1524003"/>
            <a:ext cx="10972800" cy="4602163"/>
          </a:xfrm>
          <a:prstGeom prst="rect">
            <a:avLst/>
          </a:prstGeom>
        </p:spPr>
        <p:txBody>
          <a:bodyPr/>
          <a:lstStyle>
            <a:lvl1pPr>
              <a:buNone/>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914400" y="6248400"/>
            <a:ext cx="2540000" cy="457200"/>
          </a:xfrm>
          <a:prstGeom prst="rect">
            <a:avLst/>
          </a:prstGeom>
        </p:spPr>
        <p:txBody>
          <a:bodyPr/>
          <a:lstStyle>
            <a:lvl1pPr eaLnBrk="1" hangingPunct="1">
              <a:defRPr>
                <a:solidFill>
                  <a:srgbClr val="000000"/>
                </a:solidFill>
                <a:cs typeface="Arial" pitchFamily="34" charset="0"/>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p:spPr>
        <p:txBody>
          <a:bodyPr/>
          <a:lstStyle>
            <a:lvl1pPr eaLnBrk="1" hangingPunct="1">
              <a:defRPr sz="1800">
                <a:solidFill>
                  <a:srgbClr val="000000"/>
                </a:solidFill>
                <a:cs typeface="Arial" pitchFamily="34" charset="0"/>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p:spPr>
        <p:txBody>
          <a:bodyPr/>
          <a:lstStyle>
            <a:lvl1pPr eaLnBrk="1" hangingPunct="1">
              <a:defRPr>
                <a:solidFill>
                  <a:srgbClr val="000000"/>
                </a:solidFill>
                <a:cs typeface="Arial" pitchFamily="34" charset="0"/>
              </a:defRPr>
            </a:lvl1pPr>
          </a:lstStyle>
          <a:p>
            <a:pPr>
              <a:defRPr/>
            </a:pPr>
            <a:fld id="{D0245D9C-4A0C-43C0-A4CA-21368D3EF0E6}" type="slidenum">
              <a:rPr lang="en-US"/>
              <a:pPr>
                <a:defRPr/>
              </a:pPr>
              <a:t>‹#›</a:t>
            </a:fld>
            <a:endParaRPr lang="en-US"/>
          </a:p>
        </p:txBody>
      </p:sp>
    </p:spTree>
    <p:extLst>
      <p:ext uri="{BB962C8B-B14F-4D97-AF65-F5344CB8AC3E}">
        <p14:creationId xmlns:p14="http://schemas.microsoft.com/office/powerpoint/2010/main" val="179780007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32CE2AC-5656-463D-8A9C-13D6611CCFD3}" type="slidenum">
              <a:rPr lang="en-US" altLang="en-US"/>
              <a:pPr/>
              <a:t>‹#›</a:t>
            </a:fld>
            <a:r>
              <a:rPr lang="en-US" altLang="en-US"/>
              <a:t>/24 </a:t>
            </a:r>
          </a:p>
        </p:txBody>
      </p:sp>
    </p:spTree>
    <p:extLst>
      <p:ext uri="{BB962C8B-B14F-4D97-AF65-F5344CB8AC3E}">
        <p14:creationId xmlns:p14="http://schemas.microsoft.com/office/powerpoint/2010/main" val="61163658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913793C-6E21-45C2-BA79-29B333B555E4}" type="slidenum">
              <a:rPr lang="en-US" altLang="en-US"/>
              <a:pPr/>
              <a:t>‹#›</a:t>
            </a:fld>
            <a:r>
              <a:rPr lang="en-US" altLang="en-US"/>
              <a:t>/</a:t>
            </a:r>
          </a:p>
        </p:txBody>
      </p:sp>
    </p:spTree>
    <p:extLst>
      <p:ext uri="{BB962C8B-B14F-4D97-AF65-F5344CB8AC3E}">
        <p14:creationId xmlns:p14="http://schemas.microsoft.com/office/powerpoint/2010/main" val="4651746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Header">
    <p:spTree>
      <p:nvGrpSpPr>
        <p:cNvPr id="1" name=""/>
        <p:cNvGrpSpPr/>
        <p:nvPr/>
      </p:nvGrpSpPr>
      <p:grpSpPr>
        <a:xfrm>
          <a:off x="0" y="0"/>
          <a:ext cx="0" cy="0"/>
          <a:chOff x="0" y="0"/>
          <a:chExt cx="0" cy="0"/>
        </a:xfrm>
      </p:grpSpPr>
      <p:grpSp>
        <p:nvGrpSpPr>
          <p:cNvPr id="11" name="Group 10"/>
          <p:cNvGrpSpPr/>
          <p:nvPr userDrawn="1"/>
        </p:nvGrpSpPr>
        <p:grpSpPr>
          <a:xfrm>
            <a:off x="0" y="70914"/>
            <a:ext cx="12192000" cy="1053831"/>
            <a:chOff x="0" y="70913"/>
            <a:chExt cx="9144000" cy="1053831"/>
          </a:xfrm>
        </p:grpSpPr>
        <p:pic>
          <p:nvPicPr>
            <p:cNvPr id="10" name="Picture 9"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31"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3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6"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9292596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BAD38B6-6520-40A1-BCF3-44BA271A164D}" type="slidenum">
              <a:rPr lang="en-US" altLang="en-US"/>
              <a:pPr/>
              <a:t>‹#›</a:t>
            </a:fld>
            <a:r>
              <a:rPr lang="en-US" altLang="en-US"/>
              <a:t> </a:t>
            </a:r>
          </a:p>
        </p:txBody>
      </p:sp>
    </p:spTree>
    <p:extLst>
      <p:ext uri="{BB962C8B-B14F-4D97-AF65-F5344CB8AC3E}">
        <p14:creationId xmlns:p14="http://schemas.microsoft.com/office/powerpoint/2010/main" val="337843429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22CEDA3-57C9-4401-ADB9-259C13ECA1BC}" type="slidenum">
              <a:rPr lang="en-US" altLang="en-US"/>
              <a:pPr/>
              <a:t>‹#›</a:t>
            </a:fld>
            <a:r>
              <a:rPr lang="en-US" altLang="en-US"/>
              <a:t> </a:t>
            </a:r>
          </a:p>
        </p:txBody>
      </p:sp>
    </p:spTree>
    <p:extLst>
      <p:ext uri="{BB962C8B-B14F-4D97-AF65-F5344CB8AC3E}">
        <p14:creationId xmlns:p14="http://schemas.microsoft.com/office/powerpoint/2010/main" val="244810473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174E057E-5771-4E48-9D35-CB0F6010D15F}" type="slidenum">
              <a:rPr lang="en-US" altLang="en-US"/>
              <a:pPr/>
              <a:t>‹#›</a:t>
            </a:fld>
            <a:r>
              <a:rPr lang="en-US" altLang="en-US"/>
              <a:t> </a:t>
            </a:r>
          </a:p>
        </p:txBody>
      </p:sp>
    </p:spTree>
    <p:extLst>
      <p:ext uri="{BB962C8B-B14F-4D97-AF65-F5344CB8AC3E}">
        <p14:creationId xmlns:p14="http://schemas.microsoft.com/office/powerpoint/2010/main" val="173551264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60F88BF-9ACE-4519-9670-0FF1C3DA183D}" type="slidenum">
              <a:rPr lang="en-US" altLang="en-US"/>
              <a:pPr/>
              <a:t>‹#›</a:t>
            </a:fld>
            <a:r>
              <a:rPr lang="en-US" altLang="en-US"/>
              <a:t> </a:t>
            </a:r>
          </a:p>
        </p:txBody>
      </p:sp>
    </p:spTree>
    <p:extLst>
      <p:ext uri="{BB962C8B-B14F-4D97-AF65-F5344CB8AC3E}">
        <p14:creationId xmlns:p14="http://schemas.microsoft.com/office/powerpoint/2010/main" val="203481088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5395E4FF-90B8-45CC-AABE-D87F217EBA16}" type="slidenum">
              <a:rPr lang="en-US" altLang="en-US"/>
              <a:pPr/>
              <a:t>‹#›</a:t>
            </a:fld>
            <a:endParaRPr lang="en-US" altLang="en-US"/>
          </a:p>
        </p:txBody>
      </p:sp>
    </p:spTree>
    <p:extLst>
      <p:ext uri="{BB962C8B-B14F-4D97-AF65-F5344CB8AC3E}">
        <p14:creationId xmlns:p14="http://schemas.microsoft.com/office/powerpoint/2010/main" val="416260498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181CD91-1297-4D75-8EED-06FA32782ADE}" type="slidenum">
              <a:rPr lang="en-US" altLang="en-US"/>
              <a:pPr/>
              <a:t>‹#›</a:t>
            </a:fld>
            <a:endParaRPr lang="en-US" altLang="en-US"/>
          </a:p>
        </p:txBody>
      </p:sp>
    </p:spTree>
    <p:extLst>
      <p:ext uri="{BB962C8B-B14F-4D97-AF65-F5344CB8AC3E}">
        <p14:creationId xmlns:p14="http://schemas.microsoft.com/office/powerpoint/2010/main" val="152540820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872142D-0AF8-4BDE-9312-180966F8C07C}" type="slidenum">
              <a:rPr lang="en-US" altLang="en-US"/>
              <a:pPr/>
              <a:t>‹#›</a:t>
            </a:fld>
            <a:r>
              <a:rPr lang="en-US" altLang="en-US"/>
              <a:t> </a:t>
            </a:r>
          </a:p>
        </p:txBody>
      </p:sp>
    </p:spTree>
    <p:extLst>
      <p:ext uri="{BB962C8B-B14F-4D97-AF65-F5344CB8AC3E}">
        <p14:creationId xmlns:p14="http://schemas.microsoft.com/office/powerpoint/2010/main" val="275663376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F176941-DB98-4E36-B2AD-15A1B16E6D1E}" type="slidenum">
              <a:rPr lang="en-US" altLang="en-US"/>
              <a:pPr/>
              <a:t>‹#›</a:t>
            </a:fld>
            <a:r>
              <a:rPr lang="en-US" altLang="en-US"/>
              <a:t>/24 </a:t>
            </a:r>
          </a:p>
        </p:txBody>
      </p:sp>
    </p:spTree>
    <p:extLst>
      <p:ext uri="{BB962C8B-B14F-4D97-AF65-F5344CB8AC3E}">
        <p14:creationId xmlns:p14="http://schemas.microsoft.com/office/powerpoint/2010/main" val="357695668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EF45DB-E582-4C4A-936B-08C4D200A803}" type="slidenum">
              <a:rPr lang="en-US" altLang="en-US"/>
              <a:pPr/>
              <a:t>‹#›</a:t>
            </a:fld>
            <a:r>
              <a:rPr lang="en-US" altLang="en-US"/>
              <a:t>/24 </a:t>
            </a:r>
          </a:p>
        </p:txBody>
      </p:sp>
    </p:spTree>
    <p:extLst>
      <p:ext uri="{BB962C8B-B14F-4D97-AF65-F5344CB8AC3E}">
        <p14:creationId xmlns:p14="http://schemas.microsoft.com/office/powerpoint/2010/main" val="34494999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Content Placeholder 2"/>
          <p:cNvSpPr>
            <a:spLocks noGrp="1"/>
          </p:cNvSpPr>
          <p:nvPr>
            <p:ph sz="half" idx="1"/>
          </p:nvPr>
        </p:nvSpPr>
        <p:spPr>
          <a:xfrm>
            <a:off x="609600" y="1524003"/>
            <a:ext cx="10769600" cy="4602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B4B1A0"/>
                </a:solidFill>
              </a:defRPr>
            </a:lvl1pPr>
          </a:lstStyle>
          <a:p>
            <a:fld id="{5C79D1E8-E678-40A3-9146-74EF632EED00}" type="slidenum">
              <a:rPr lang="en-US" altLang="en-US"/>
              <a:pPr/>
              <a:t>‹#›</a:t>
            </a:fld>
            <a:endParaRPr lang="en-US" altLang="en-US"/>
          </a:p>
        </p:txBody>
      </p:sp>
    </p:spTree>
    <p:extLst>
      <p:ext uri="{BB962C8B-B14F-4D97-AF65-F5344CB8AC3E}">
        <p14:creationId xmlns:p14="http://schemas.microsoft.com/office/powerpoint/2010/main" val="11553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marL="360363" indent="-93663" defTabSz="893763">
              <a:lnSpc>
                <a:spcPct val="120000"/>
              </a:lnSpc>
              <a:spcBef>
                <a:spcPts val="600"/>
              </a:spcBef>
              <a:buFont typeface="Arial" pitchFamily="34" charset="0"/>
              <a:buChar char="•"/>
              <a:tabLst>
                <a:tab pos="539750" algn="l"/>
              </a:tabLst>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800" b="1">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76C0D00-9EBD-4F9D-B323-6ECA8DE11C4F}" type="datetime1">
              <a:rPr lang="en-US" smtClean="0">
                <a:solidFill>
                  <a:prstClr val="black"/>
                </a:solidFill>
              </a:rPr>
              <a:t>1/12/2021</a:t>
            </a:fld>
            <a:endParaRPr lang="en-US" dirty="0">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grpSp>
        <p:nvGrpSpPr>
          <p:cNvPr id="7" name="Group 6"/>
          <p:cNvGrpSpPr/>
          <p:nvPr userDrawn="1"/>
        </p:nvGrpSpPr>
        <p:grpSpPr>
          <a:xfrm>
            <a:off x="0" y="70914"/>
            <a:ext cx="12192000" cy="1053831"/>
            <a:chOff x="0" y="70913"/>
            <a:chExt cx="9144000" cy="1053831"/>
          </a:xfrm>
        </p:grpSpPr>
        <p:pic>
          <p:nvPicPr>
            <p:cNvPr id="8" name="Picture 7"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9"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0"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1" name="Slide Number Placeholder 5"/>
          <p:cNvSpPr>
            <a:spLocks noGrp="1"/>
          </p:cNvSpPr>
          <p:nvPr>
            <p:ph type="sldNum" sz="quarter" idx="12"/>
          </p:nvPr>
        </p:nvSpPr>
        <p:spPr>
          <a:xfrm>
            <a:off x="9253837" y="6400801"/>
            <a:ext cx="2844800" cy="365125"/>
          </a:xfrm>
          <a:prstGeom prst="rect">
            <a:avLst/>
          </a:prstGeom>
        </p:spPr>
        <p:txBody>
          <a:bodyPr/>
          <a:lstStyle>
            <a:lvl1pPr algn="r">
              <a:defRPr sz="1200">
                <a:latin typeface="Arial" panose="020B0604020202020204" pitchFamily="34" charset="0"/>
                <a:cs typeface="Arial" panose="020B0604020202020204" pitchFamily="34" charset="0"/>
              </a:defRPr>
            </a:lvl1pPr>
          </a:lstStyle>
          <a:p>
            <a:fld id="{4FCA37BE-2256-40DF-A1E6-2D0988E776E9}"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5748285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p:spPr>
        <p:txBody>
          <a:bodyPr/>
          <a:lstStyle/>
          <a:p>
            <a:r>
              <a:rPr lang="en-US"/>
              <a:t>Click to edit Master title style</a:t>
            </a:r>
          </a:p>
        </p:txBody>
      </p:sp>
      <p:sp>
        <p:nvSpPr>
          <p:cNvPr id="3" name="Text Placeholder 2"/>
          <p:cNvSpPr>
            <a:spLocks noGrp="1"/>
          </p:cNvSpPr>
          <p:nvPr>
            <p:ph type="body" sz="half" idx="1"/>
          </p:nvPr>
        </p:nvSpPr>
        <p:spPr>
          <a:xfrm>
            <a:off x="609600" y="1524003"/>
            <a:ext cx="10972800" cy="4602163"/>
          </a:xfr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b="0" i="0">
                <a:solidFill>
                  <a:srgbClr val="EEECE1">
                    <a:shade val="50000"/>
                    <a:satMod val="200000"/>
                  </a:srgbClr>
                </a:solidFill>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B4B1A0"/>
                </a:solidFill>
              </a:defRPr>
            </a:lvl1pPr>
          </a:lstStyle>
          <a:p>
            <a:fld id="{10F1B76F-7C58-4AC1-842A-05D2B4CAB299}" type="slidenum">
              <a:rPr lang="en-US" altLang="en-US"/>
              <a:pPr/>
              <a:t>‹#›</a:t>
            </a:fld>
            <a:endParaRPr lang="en-US" altLang="en-US"/>
          </a:p>
        </p:txBody>
      </p:sp>
    </p:spTree>
    <p:extLst>
      <p:ext uri="{BB962C8B-B14F-4D97-AF65-F5344CB8AC3E}">
        <p14:creationId xmlns:p14="http://schemas.microsoft.com/office/powerpoint/2010/main" val="105423434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104648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a:spLocks noGrp="1" noChangeArrowheads="1"/>
          </p:cNvSpPr>
          <p:nvPr>
            <p:ph type="dt" sz="half" idx="10"/>
          </p:nvPr>
        </p:nvSpPr>
        <p:spPr/>
        <p:txBody>
          <a:bodyPr/>
          <a:lstStyle>
            <a:lvl1pPr>
              <a:defRPr>
                <a:solidFill>
                  <a:srgbClr val="000000"/>
                </a:solidFill>
              </a:defRPr>
            </a:lvl1pPr>
          </a:lstStyle>
          <a:p>
            <a:pPr>
              <a:defRPr/>
            </a:pPr>
            <a:endParaRPr lang="en-GB"/>
          </a:p>
        </p:txBody>
      </p:sp>
      <p:sp>
        <p:nvSpPr>
          <p:cNvPr id="5" name="Rectangle 4"/>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6" name="Rectangle 5"/>
          <p:cNvSpPr>
            <a:spLocks noGrp="1" noChangeArrowheads="1"/>
          </p:cNvSpPr>
          <p:nvPr>
            <p:ph type="sldNum" sz="quarter" idx="12"/>
          </p:nvPr>
        </p:nvSpPr>
        <p:spPr/>
        <p:txBody>
          <a:bodyPr/>
          <a:lstStyle>
            <a:lvl1pPr>
              <a:defRPr>
                <a:solidFill>
                  <a:srgbClr val="000000"/>
                </a:solidFill>
              </a:defRPr>
            </a:lvl1pPr>
          </a:lstStyle>
          <a:p>
            <a:fld id="{8E264158-57BA-415C-8A3C-EF1DBFEE5C16}" type="slidenum">
              <a:rPr lang="en-GB" altLang="en-US"/>
              <a:pPr/>
              <a:t>‹#›</a:t>
            </a:fld>
            <a:endParaRPr lang="en-GB" altLang="en-US"/>
          </a:p>
        </p:txBody>
      </p:sp>
    </p:spTree>
    <p:extLst>
      <p:ext uri="{BB962C8B-B14F-4D97-AF65-F5344CB8AC3E}">
        <p14:creationId xmlns:p14="http://schemas.microsoft.com/office/powerpoint/2010/main" val="407797100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itchFamily="34" charset="0"/>
              <a:buChar char="•"/>
              <a:tabLst/>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40C09FC-B4FA-4E7D-A4DD-61DA55D44317}" type="datetime1">
              <a:rPr lang="en-US" smtClean="0">
                <a:solidFill>
                  <a:prstClr val="black"/>
                </a:solidFill>
              </a:rPr>
              <a:t>1/12/2021</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sp>
        <p:nvSpPr>
          <p:cNvPr id="8" name="Content Placeholder 2"/>
          <p:cNvSpPr>
            <a:spLocks noGrp="1"/>
          </p:cNvSpPr>
          <p:nvPr>
            <p:ph sz="half" idx="13"/>
          </p:nvPr>
        </p:nvSpPr>
        <p:spPr>
          <a:xfrm>
            <a:off x="609600" y="3886200"/>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baseline="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2"/>
          <p:cNvSpPr>
            <a:spLocks noGrp="1"/>
          </p:cNvSpPr>
          <p:nvPr>
            <p:ph sz="half" idx="14"/>
          </p:nvPr>
        </p:nvSpPr>
        <p:spPr>
          <a:xfrm>
            <a:off x="6197600" y="3886200"/>
            <a:ext cx="5384800" cy="2209800"/>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buFont typeface="Arial" pitchFamily="34" charset="0"/>
              <a:buChar cha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oup 9"/>
          <p:cNvGrpSpPr/>
          <p:nvPr userDrawn="1"/>
        </p:nvGrpSpPr>
        <p:grpSpPr>
          <a:xfrm>
            <a:off x="0" y="70914"/>
            <a:ext cx="12192000" cy="1053831"/>
            <a:chOff x="0" y="70913"/>
            <a:chExt cx="9144000" cy="1053831"/>
          </a:xfrm>
        </p:grpSpPr>
        <p:pic>
          <p:nvPicPr>
            <p:cNvPr id="11" name="Picture 10"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2"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3"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Tree>
    <p:extLst>
      <p:ext uri="{BB962C8B-B14F-4D97-AF65-F5344CB8AC3E}">
        <p14:creationId xmlns:p14="http://schemas.microsoft.com/office/powerpoint/2010/main" val="1421162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a:prstGeom prst="rect">
            <a:avLst/>
          </a:prstGeom>
        </p:spPr>
        <p:txBody>
          <a:bodyPr anchor="ctr" anchorCtr="0"/>
          <a:lstStyle>
            <a:lvl1pPr>
              <a:defRPr sz="3200" b="1">
                <a:latin typeface="Arial" pitchFamily="34" charset="0"/>
                <a:cs typeface="Arial"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b="1">
                <a:latin typeface="Arial" pitchFamily="34" charset="0"/>
                <a:cs typeface="Arial" pitchFamily="34" charset="0"/>
              </a:defRPr>
            </a:lvl1pPr>
            <a:lvl2pPr>
              <a:defRPr sz="2400" b="1">
                <a:latin typeface="Arial" pitchFamily="34" charset="0"/>
                <a:cs typeface="Arial" pitchFamily="34" charset="0"/>
              </a:defRPr>
            </a:lvl2pPr>
            <a:lvl3pPr>
              <a:defRPr sz="2000" b="1">
                <a:latin typeface="Arial" pitchFamily="34" charset="0"/>
                <a:cs typeface="Arial" pitchFamily="34" charset="0"/>
              </a:defRPr>
            </a:lvl3pPr>
            <a:lvl4pPr>
              <a:defRPr sz="1800" b="1">
                <a:latin typeface="Arial" pitchFamily="34" charset="0"/>
                <a:cs typeface="Arial" pitchFamily="34" charset="0"/>
              </a:defRPr>
            </a:lvl4pPr>
            <a:lvl5pPr>
              <a:defRPr sz="1600" b="1">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CC21CEE5-40B9-440E-A0D2-B957441F6AB4}" type="datetime1">
              <a:rPr lang="en-US" smtClean="0">
                <a:solidFill>
                  <a:prstClr val="black"/>
                </a:solidFill>
              </a:rPr>
              <a:t>1/12/2021</a:t>
            </a:fld>
            <a:endParaRPr lang="en-US" dirty="0">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4FCA37BE-2256-40DF-A1E6-2D0988E776E9}" type="slidenum">
              <a:rPr lang="en-US">
                <a:solidFill>
                  <a:prstClr val="black"/>
                </a:solidFill>
              </a:rPr>
              <a:pPr/>
              <a:t>‹#›</a:t>
            </a:fld>
            <a:endParaRPr lang="en-US" dirty="0">
              <a:solidFill>
                <a:prstClr val="black"/>
              </a:solidFill>
            </a:endParaRPr>
          </a:p>
        </p:txBody>
      </p:sp>
      <p:grpSp>
        <p:nvGrpSpPr>
          <p:cNvPr id="8" name="Group 7"/>
          <p:cNvGrpSpPr/>
          <p:nvPr userDrawn="1"/>
        </p:nvGrpSpPr>
        <p:grpSpPr>
          <a:xfrm>
            <a:off x="0" y="70914"/>
            <a:ext cx="12192000" cy="1053831"/>
            <a:chOff x="0" y="70913"/>
            <a:chExt cx="9144000" cy="1053831"/>
          </a:xfrm>
        </p:grpSpPr>
        <p:pic>
          <p:nvPicPr>
            <p:cNvPr id="9" name="Picture 8" descr="AFRL Shield.png"/>
            <p:cNvPicPr>
              <a:picLocks noChangeAspect="1"/>
            </p:cNvPicPr>
            <p:nvPr userDrawn="1"/>
          </p:nvPicPr>
          <p:blipFill>
            <a:blip r:embed="rId2"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3"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Tree>
    <p:extLst>
      <p:ext uri="{BB962C8B-B14F-4D97-AF65-F5344CB8AC3E}">
        <p14:creationId xmlns:p14="http://schemas.microsoft.com/office/powerpoint/2010/main" val="2011626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923F02-8620-49CA-B66A-2DE32A6BF290}" type="datetime1">
              <a:rPr lang="en-US" smtClean="0"/>
              <a:t>1/12/2021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20423584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pic>
        <p:nvPicPr>
          <p:cNvPr id="4" name="Picture 62" descr="AFRL Shield transparent background 1INcopy"/>
          <p:cNvPicPr>
            <a:picLocks noChangeAspect="1" noChangeArrowheads="1"/>
          </p:cNvPicPr>
          <p:nvPr userDrawn="1"/>
        </p:nvPicPr>
        <p:blipFill>
          <a:blip r:embed="rId2" cstate="print">
            <a:lum bright="70000" contrast="-70000"/>
          </a:blip>
          <a:srcRect/>
          <a:stretch>
            <a:fillRect/>
          </a:stretch>
        </p:blipFill>
        <p:spPr bwMode="auto">
          <a:xfrm>
            <a:off x="2770461" y="1443568"/>
            <a:ext cx="6630193" cy="4937760"/>
          </a:xfrm>
          <a:prstGeom prst="rect">
            <a:avLst/>
          </a:prstGeom>
          <a:noFill/>
        </p:spPr>
      </p:pic>
      <p:grpSp>
        <p:nvGrpSpPr>
          <p:cNvPr id="7" name="Group 6"/>
          <p:cNvGrpSpPr/>
          <p:nvPr userDrawn="1"/>
        </p:nvGrpSpPr>
        <p:grpSpPr>
          <a:xfrm>
            <a:off x="0" y="70914"/>
            <a:ext cx="12192000" cy="1053831"/>
            <a:chOff x="0" y="70913"/>
            <a:chExt cx="9144000" cy="1053831"/>
          </a:xfrm>
        </p:grpSpPr>
        <p:pic>
          <p:nvPicPr>
            <p:cNvPr id="8" name="Picture 7" descr="AFRL Shield.png"/>
            <p:cNvPicPr>
              <a:picLocks noChangeAspect="1"/>
            </p:cNvPicPr>
            <p:nvPr userDrawn="1"/>
          </p:nvPicPr>
          <p:blipFill>
            <a:blip r:embed="rId3" cstate="print"/>
            <a:stretch>
              <a:fillRect/>
            </a:stretch>
          </p:blipFill>
          <p:spPr>
            <a:xfrm>
              <a:off x="8007178" y="97740"/>
              <a:ext cx="936386" cy="935194"/>
            </a:xfrm>
            <a:prstGeom prst="rect">
              <a:avLst/>
            </a:prstGeom>
          </p:spPr>
        </p:pic>
        <p:pic>
          <p:nvPicPr>
            <p:cNvPr id="10" name="Picture 8" descr="blue_std"/>
            <p:cNvPicPr>
              <a:picLocks noChangeAspect="1" noChangeArrowheads="1"/>
            </p:cNvPicPr>
            <p:nvPr userDrawn="1"/>
          </p:nvPicPr>
          <p:blipFill>
            <a:blip r:embed="rId4"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2"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14" name="Text Placeholder 13"/>
          <p:cNvSpPr>
            <a:spLocks noGrp="1"/>
          </p:cNvSpPr>
          <p:nvPr>
            <p:ph type="body" sz="quarter" idx="10" hasCustomPrompt="1"/>
          </p:nvPr>
        </p:nvSpPr>
        <p:spPr>
          <a:xfrm>
            <a:off x="1583499" y="2"/>
            <a:ext cx="9121013" cy="1052735"/>
          </a:xfrm>
          <a:prstGeom prst="rect">
            <a:avLst/>
          </a:prstGeom>
        </p:spPr>
        <p:txBody>
          <a:bodyPr anchor="ctr"/>
          <a:lstStyle>
            <a:lvl1pPr algn="ctr">
              <a:buNone/>
              <a:defRPr b="1">
                <a:latin typeface="Arial" pitchFamily="34" charset="0"/>
              </a:defRPr>
            </a:lvl1pPr>
            <a:lvl2pPr>
              <a:defRPr>
                <a:latin typeface="Arial" pitchFamily="34" charset="0"/>
              </a:defRPr>
            </a:lvl2pPr>
            <a:lvl3pPr>
              <a:defRPr>
                <a:latin typeface="Arial" pitchFamily="34" charset="0"/>
              </a:defRPr>
            </a:lvl3pPr>
            <a:lvl4pPr>
              <a:defRPr>
                <a:latin typeface="Arial" pitchFamily="34" charset="0"/>
              </a:defRPr>
            </a:lvl4pPr>
            <a:lvl5pPr>
              <a:defRPr>
                <a:latin typeface="Arial" pitchFamily="34" charset="0"/>
              </a:defRPr>
            </a:lvl5pPr>
          </a:lstStyle>
          <a:p>
            <a:pPr lvl="0"/>
            <a:r>
              <a:rPr lang="en-US" dirty="0"/>
              <a:t>Questions?</a:t>
            </a:r>
          </a:p>
        </p:txBody>
      </p:sp>
      <p:pic>
        <p:nvPicPr>
          <p:cNvPr id="13" name="Picture 2" descr="C:\Users\HectorHA\AppData\Local\Microsoft\Windows\Temporary Internet Files\Content.Outlook\MKL35CXM\AFRL Globe no tag.jpg"/>
          <p:cNvPicPr>
            <a:picLocks noChangeAspect="1" noChangeArrowheads="1"/>
          </p:cNvPicPr>
          <p:nvPr userDrawn="1"/>
        </p:nvPicPr>
        <p:blipFill>
          <a:blip r:embed="rId5" cstate="print"/>
          <a:srcRect/>
          <a:stretch>
            <a:fillRect/>
          </a:stretch>
        </p:blipFill>
        <p:spPr bwMode="auto">
          <a:xfrm>
            <a:off x="9552384" y="6288205"/>
            <a:ext cx="1870597" cy="557438"/>
          </a:xfrm>
          <a:prstGeom prst="rect">
            <a:avLst/>
          </a:prstGeom>
          <a:noFill/>
        </p:spPr>
      </p:pic>
    </p:spTree>
    <p:extLst>
      <p:ext uri="{BB962C8B-B14F-4D97-AF65-F5344CB8AC3E}">
        <p14:creationId xmlns:p14="http://schemas.microsoft.com/office/powerpoint/2010/main" val="8572048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9E9F98F-485D-4FB2-ACF5-510BFC98016F}" type="datetime1">
              <a:rPr lang="en-US" smtClean="0">
                <a:solidFill>
                  <a:prstClr val="black"/>
                </a:solidFill>
              </a:rPr>
              <a:t>1/12/2021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25D887A-6DE0-455A-8BC8-D913ABC84C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25907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1497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30400" y="127001"/>
            <a:ext cx="8534400" cy="1020763"/>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06400" y="1447800"/>
            <a:ext cx="56896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447800"/>
            <a:ext cx="56896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noChangeArrowheads="1"/>
          </p:cNvSpPr>
          <p:nvPr>
            <p:ph type="ftr" sz="quarter" idx="10"/>
          </p:nvPr>
        </p:nvSpPr>
        <p:spPr>
          <a:xfrm>
            <a:off x="3048000" y="6477000"/>
            <a:ext cx="6197600" cy="338138"/>
          </a:xfrm>
          <a:prstGeom prst="rect">
            <a:avLst/>
          </a:prstGeom>
          <a:ln/>
        </p:spPr>
        <p:txBody>
          <a:bodyPr/>
          <a:lstStyle>
            <a:lvl1pPr>
              <a:defRPr/>
            </a:lvl1pPr>
          </a:lstStyle>
          <a:p>
            <a:pPr>
              <a:defRPr/>
            </a:pPr>
            <a:endParaRPr lang="en-US" dirty="0">
              <a:solidFill>
                <a:prstClr val="black"/>
              </a:solidFill>
            </a:endParaRPr>
          </a:p>
        </p:txBody>
      </p:sp>
    </p:spTree>
    <p:extLst>
      <p:ext uri="{BB962C8B-B14F-4D97-AF65-F5344CB8AC3E}">
        <p14:creationId xmlns:p14="http://schemas.microsoft.com/office/powerpoint/2010/main" val="2305082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itle and Bullets Slide">
    <p:spTree>
      <p:nvGrpSpPr>
        <p:cNvPr id="1" name=""/>
        <p:cNvGrpSpPr/>
        <p:nvPr/>
      </p:nvGrpSpPr>
      <p:grpSpPr>
        <a:xfrm>
          <a:off x="0" y="0"/>
          <a:ext cx="0" cy="0"/>
          <a:chOff x="0" y="0"/>
          <a:chExt cx="0" cy="0"/>
        </a:xfrm>
      </p:grpSpPr>
      <p:sp>
        <p:nvSpPr>
          <p:cNvPr id="22" name="Rectangle 21"/>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2" name="Date Placeholder 1"/>
          <p:cNvSpPr>
            <a:spLocks noGrp="1"/>
          </p:cNvSpPr>
          <p:nvPr>
            <p:ph type="dt" sz="half" idx="10"/>
          </p:nvPr>
        </p:nvSpPr>
        <p:spPr>
          <a:xfrm>
            <a:off x="609600" y="6356351"/>
            <a:ext cx="2844800" cy="365125"/>
          </a:xfrm>
          <a:prstGeom prst="rect">
            <a:avLst/>
          </a:prstGeom>
        </p:spPr>
        <p:txBody>
          <a:bodyPr/>
          <a:lstStyle/>
          <a:p>
            <a:fld id="{02A1BC59-288B-4897-8596-9BD978FEA134}" type="datetime1">
              <a:rPr lang="en-US" smtClean="0"/>
              <a:t>1/12/2021</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1"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
        <p:nvSpPr>
          <p:cNvPr id="12" name="Text Placeholder 11"/>
          <p:cNvSpPr>
            <a:spLocks noGrp="1"/>
          </p:cNvSpPr>
          <p:nvPr>
            <p:ph type="body" sz="quarter" idx="13"/>
          </p:nvPr>
        </p:nvSpPr>
        <p:spPr>
          <a:xfrm>
            <a:off x="508000" y="1371600"/>
            <a:ext cx="11074400"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63652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Bullets and Image Slide">
    <p:spTree>
      <p:nvGrpSpPr>
        <p:cNvPr id="1" name=""/>
        <p:cNvGrpSpPr/>
        <p:nvPr/>
      </p:nvGrpSpPr>
      <p:grpSpPr>
        <a:xfrm>
          <a:off x="0" y="0"/>
          <a:ext cx="0" cy="0"/>
          <a:chOff x="0" y="0"/>
          <a:chExt cx="0" cy="0"/>
        </a:xfrm>
      </p:grpSpPr>
      <p:sp>
        <p:nvSpPr>
          <p:cNvPr id="8" name="Rectangle 7"/>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Content Placeholder 3"/>
          <p:cNvSpPr>
            <a:spLocks noGrp="1"/>
          </p:cNvSpPr>
          <p:nvPr>
            <p:ph sz="half" idx="2" hasCustomPrompt="1"/>
          </p:nvPr>
        </p:nvSpPr>
        <p:spPr>
          <a:xfrm>
            <a:off x="6908800" y="1108711"/>
            <a:ext cx="5283200" cy="4736592"/>
          </a:xfrm>
          <a:prstGeom prst="rect">
            <a:avLst/>
          </a:prstGeom>
          <a:solidFill>
            <a:schemeClr val="bg1">
              <a:lumMod val="65000"/>
            </a:schemeClr>
          </a:solidFill>
        </p:spPr>
        <p:txBody>
          <a:bodyPr anchor="ctr">
            <a:normAutofit/>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Image goes here.</a:t>
            </a:r>
          </a:p>
        </p:txBody>
      </p:sp>
      <p:sp>
        <p:nvSpPr>
          <p:cNvPr id="10" name="Rectangle 9"/>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
        <p:nvSpPr>
          <p:cNvPr id="20" name="Content Placeholder 2"/>
          <p:cNvSpPr>
            <a:spLocks noGrp="1"/>
          </p:cNvSpPr>
          <p:nvPr>
            <p:ph sz="half" idx="13" hasCustomPrompt="1"/>
          </p:nvPr>
        </p:nvSpPr>
        <p:spPr>
          <a:xfrm>
            <a:off x="777240" y="1645920"/>
            <a:ext cx="5961888" cy="419100"/>
          </a:xfrm>
          <a:prstGeom prst="rect">
            <a:avLst/>
          </a:prstGeom>
        </p:spPr>
        <p:txBody>
          <a:bodyPr>
            <a:noAutofit/>
          </a:bodyPr>
          <a:lstStyle>
            <a:lvl1pPr marL="0" indent="0">
              <a:spcBef>
                <a:spcPts val="0"/>
              </a:spcBef>
              <a:buClr>
                <a:srgbClr val="BE0F34"/>
              </a:buClr>
              <a:buFont typeface="Wingdings" panose="05000000000000000000" pitchFamily="2" charset="2"/>
              <a:buNone/>
              <a:defRPr sz="2200" b="1" baseline="0">
                <a:solidFill>
                  <a:srgbClr val="BE0F34"/>
                </a:solidFill>
                <a:latin typeface="Arial" panose="020B0604020202020204" pitchFamily="34" charset="0"/>
                <a:cs typeface="Arial" panose="020B0604020202020204" pitchFamily="34" charset="0"/>
              </a:defRPr>
            </a:lvl1pPr>
            <a:lvl2pPr marL="822960" marR="0" indent="-228600" algn="l" defTabSz="914400" rtl="0" eaLnBrk="1" fontAlgn="auto" latinLnBrk="0" hangingPunct="1">
              <a:lnSpc>
                <a:spcPct val="100000"/>
              </a:lnSpc>
              <a:spcBef>
                <a:spcPts val="300"/>
              </a:spcBef>
              <a:spcAft>
                <a:spcPts val="0"/>
              </a:spcAft>
              <a:buClr>
                <a:srgbClr val="002E5F"/>
              </a:buClr>
              <a:buSzTx/>
              <a:buFont typeface="Century Schoolbook" panose="02040604050505020304" pitchFamily="18" charset="0"/>
              <a:buChar char="­"/>
              <a:tabLst/>
              <a:defRPr lang="en-US" sz="2000" kern="1200" baseline="0" dirty="0">
                <a:solidFill>
                  <a:srgbClr val="002E5F"/>
                </a:solidFill>
                <a:latin typeface="Century Schoolbook" panose="02040604050505020304" pitchFamily="18" charset="0"/>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b="1" dirty="0"/>
              <a:t>Subhead</a:t>
            </a:r>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9" name="Date Placeholder 8"/>
          <p:cNvSpPr>
            <a:spLocks noGrp="1"/>
          </p:cNvSpPr>
          <p:nvPr>
            <p:ph type="dt" sz="half" idx="16"/>
          </p:nvPr>
        </p:nvSpPr>
        <p:spPr>
          <a:xfrm>
            <a:off x="609600" y="6356351"/>
            <a:ext cx="2844800" cy="365125"/>
          </a:xfrm>
          <a:prstGeom prst="rect">
            <a:avLst/>
          </a:prstGeom>
        </p:spPr>
        <p:txBody>
          <a:bodyPr/>
          <a:lstStyle/>
          <a:p>
            <a:fld id="{6860988A-1985-4BA2-A72D-71AB624DDE82}" type="datetime1">
              <a:rPr lang="en-US" smtClean="0"/>
              <a:t>1/12/2021</a:t>
            </a:fld>
            <a:endParaRPr lang="en-US"/>
          </a:p>
        </p:txBody>
      </p:sp>
      <p:sp>
        <p:nvSpPr>
          <p:cNvPr id="11" name="Footer Placeholder 10"/>
          <p:cNvSpPr>
            <a:spLocks noGrp="1"/>
          </p:cNvSpPr>
          <p:nvPr>
            <p:ph type="ftr" sz="quarter" idx="17"/>
          </p:nvPr>
        </p:nvSpPr>
        <p:spPr>
          <a:xfrm>
            <a:off x="4165600" y="6356351"/>
            <a:ext cx="3860800" cy="365125"/>
          </a:xfrm>
          <a:prstGeom prst="rect">
            <a:avLst/>
          </a:prstGeom>
        </p:spPr>
        <p:txBody>
          <a:bodyPr/>
          <a:lstStyle/>
          <a:p>
            <a:endParaRPr lang="en-US" dirty="0"/>
          </a:p>
        </p:txBody>
      </p:sp>
      <p:sp>
        <p:nvSpPr>
          <p:cNvPr id="13" name="Slide Number Placeholder 12"/>
          <p:cNvSpPr>
            <a:spLocks noGrp="1"/>
          </p:cNvSpPr>
          <p:nvPr>
            <p:ph type="sldNum" sz="quarter" idx="18"/>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5" name="Text Placeholder 14"/>
          <p:cNvSpPr>
            <a:spLocks noGrp="1"/>
          </p:cNvSpPr>
          <p:nvPr>
            <p:ph type="body" sz="quarter" idx="19"/>
          </p:nvPr>
        </p:nvSpPr>
        <p:spPr>
          <a:xfrm>
            <a:off x="770467" y="2209800"/>
            <a:ext cx="5962651" cy="4572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03678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Chart Slide2">
    <p:spTree>
      <p:nvGrpSpPr>
        <p:cNvPr id="1" name=""/>
        <p:cNvGrpSpPr/>
        <p:nvPr/>
      </p:nvGrpSpPr>
      <p:grpSpPr>
        <a:xfrm>
          <a:off x="0" y="0"/>
          <a:ext cx="0" cy="0"/>
          <a:chOff x="0" y="0"/>
          <a:chExt cx="0" cy="0"/>
        </a:xfrm>
      </p:grpSpPr>
      <p:sp>
        <p:nvSpPr>
          <p:cNvPr id="15" name="Chart Placeholder 14"/>
          <p:cNvSpPr>
            <a:spLocks noGrp="1"/>
          </p:cNvSpPr>
          <p:nvPr>
            <p:ph type="chart" sz="quarter" idx="13" hasCustomPrompt="1"/>
          </p:nvPr>
        </p:nvSpPr>
        <p:spPr>
          <a:xfrm>
            <a:off x="903111" y="1438487"/>
            <a:ext cx="10058400" cy="4267200"/>
          </a:xfrm>
          <a:prstGeom prst="rect">
            <a:avLst/>
          </a:prstGeom>
        </p:spPr>
        <p:txBody>
          <a:bodyPr anchor="ctr">
            <a:normAutofit/>
          </a:bodyPr>
          <a:lstStyle>
            <a:lvl1pPr marL="0" indent="0" algn="ctr">
              <a:buNone/>
              <a:defRPr sz="2000" baseline="0">
                <a:solidFill>
                  <a:srgbClr val="002E5F"/>
                </a:solidFill>
                <a:latin typeface="Century Schoolbook" panose="02040604050505020304" pitchFamily="18" charset="0"/>
              </a:defRPr>
            </a:lvl1pPr>
          </a:lstStyle>
          <a:p>
            <a:r>
              <a:rPr lang="en-US" dirty="0"/>
              <a:t>Pie Chart goes here.</a:t>
            </a:r>
          </a:p>
        </p:txBody>
      </p:sp>
      <p:sp>
        <p:nvSpPr>
          <p:cNvPr id="7" name="Rectangle 6"/>
          <p:cNvSpPr/>
          <p:nvPr userDrawn="1"/>
        </p:nvSpPr>
        <p:spPr>
          <a:xfrm>
            <a:off x="0" y="0"/>
            <a:ext cx="10241280" cy="956310"/>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956310"/>
            <a:ext cx="12192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71328" y="304800"/>
            <a:ext cx="1690624" cy="392076"/>
          </a:xfrm>
          <a:prstGeom prst="rect">
            <a:avLst/>
          </a:prstGeom>
        </p:spPr>
      </p:pic>
      <p:sp>
        <p:nvSpPr>
          <p:cNvPr id="2" name="Date Placeholder 1"/>
          <p:cNvSpPr>
            <a:spLocks noGrp="1"/>
          </p:cNvSpPr>
          <p:nvPr>
            <p:ph type="dt" sz="half" idx="14"/>
          </p:nvPr>
        </p:nvSpPr>
        <p:spPr>
          <a:xfrm>
            <a:off x="609600" y="6356351"/>
            <a:ext cx="2844800" cy="365125"/>
          </a:xfrm>
          <a:prstGeom prst="rect">
            <a:avLst/>
          </a:prstGeom>
        </p:spPr>
        <p:txBody>
          <a:bodyPr/>
          <a:lstStyle/>
          <a:p>
            <a:fld id="{8D95AB74-0B03-4A58-913B-0788577866CB}" type="datetime1">
              <a:rPr lang="en-US" smtClean="0"/>
              <a:t>1/12/2021</a:t>
            </a:fld>
            <a:endParaRPr lang="en-US"/>
          </a:p>
        </p:txBody>
      </p:sp>
      <p:sp>
        <p:nvSpPr>
          <p:cNvPr id="3" name="Footer Placeholder 2"/>
          <p:cNvSpPr>
            <a:spLocks noGrp="1"/>
          </p:cNvSpPr>
          <p:nvPr>
            <p:ph type="ftr" sz="quarter" idx="15"/>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6"/>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
        <p:nvSpPr>
          <p:cNvPr id="10" name="Title 1"/>
          <p:cNvSpPr>
            <a:spLocks noGrp="1"/>
          </p:cNvSpPr>
          <p:nvPr>
            <p:ph type="title" hasCustomPrompt="1"/>
          </p:nvPr>
        </p:nvSpPr>
        <p:spPr>
          <a:xfrm>
            <a:off x="101600" y="37783"/>
            <a:ext cx="9855200" cy="876617"/>
          </a:xfrm>
          <a:prstGeom prst="rect">
            <a:avLst/>
          </a:prstGeom>
        </p:spPr>
        <p:txBody>
          <a:bodyPr>
            <a:normAutofit/>
          </a:bodyPr>
          <a:lstStyle>
            <a:lvl1pPr algn="l">
              <a:defRPr lang="en-US" sz="2800" b="1" kern="1200" baseline="0" dirty="0">
                <a:solidFill>
                  <a:schemeClr val="bg1"/>
                </a:solidFill>
                <a:latin typeface="Arial" panose="020B0604020202020204" pitchFamily="34" charset="0"/>
                <a:ea typeface="+mj-ea"/>
                <a:cs typeface="Arial" panose="020B0604020202020204" pitchFamily="34" charset="0"/>
              </a:defRPr>
            </a:lvl1pPr>
          </a:lstStyle>
          <a:p>
            <a:r>
              <a:rPr lang="en-US" dirty="0"/>
              <a:t>Headline goes here.</a:t>
            </a:r>
          </a:p>
        </p:txBody>
      </p:sp>
    </p:spTree>
    <p:extLst>
      <p:ext uri="{BB962C8B-B14F-4D97-AF65-F5344CB8AC3E}">
        <p14:creationId xmlns:p14="http://schemas.microsoft.com/office/powerpoint/2010/main" val="9105506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grpSp>
        <p:nvGrpSpPr>
          <p:cNvPr id="6" name="Group 5"/>
          <p:cNvGrpSpPr/>
          <p:nvPr userDrawn="1"/>
        </p:nvGrpSpPr>
        <p:grpSpPr>
          <a:xfrm>
            <a:off x="0" y="958626"/>
            <a:ext cx="12192000" cy="5899374"/>
            <a:chOff x="0" y="958626"/>
            <a:chExt cx="9144000" cy="5899374"/>
          </a:xfrm>
        </p:grpSpPr>
        <p:sp>
          <p:nvSpPr>
            <p:cNvPr id="7" name="Rectangle 6"/>
            <p:cNvSpPr/>
            <p:nvPr userDrawn="1"/>
          </p:nvSpPr>
          <p:spPr>
            <a:xfrm>
              <a:off x="0" y="1111026"/>
              <a:ext cx="9144000" cy="5746974"/>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0" y="958626"/>
              <a:ext cx="9144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2" name="Title 1"/>
          <p:cNvSpPr>
            <a:spLocks noGrp="1"/>
          </p:cNvSpPr>
          <p:nvPr>
            <p:ph type="ctrTitle" hasCustomPrompt="1"/>
          </p:nvPr>
        </p:nvSpPr>
        <p:spPr>
          <a:xfrm>
            <a:off x="2133600" y="3200400"/>
            <a:ext cx="7924800" cy="457200"/>
          </a:xfrm>
          <a:prstGeom prst="rect">
            <a:avLst/>
          </a:prstGeom>
        </p:spPr>
        <p:txBody>
          <a:bodyPr>
            <a:noAutofit/>
          </a:bodyPr>
          <a:lstStyle>
            <a:lvl1pPr>
              <a:defRPr sz="3200" b="1" baseline="0">
                <a:solidFill>
                  <a:schemeClr val="bg1"/>
                </a:solidFill>
                <a:latin typeface="Arial" panose="020B0604020202020204" pitchFamily="34" charset="0"/>
                <a:cs typeface="Arial" panose="020B0604020202020204" pitchFamily="34" charset="0"/>
              </a:defRPr>
            </a:lvl1pPr>
          </a:lstStyle>
          <a:p>
            <a:r>
              <a:rPr lang="en-US" dirty="0"/>
              <a:t>Section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228601"/>
            <a:ext cx="2178304" cy="505175"/>
          </a:xfrm>
          <a:prstGeom prst="rect">
            <a:avLst/>
          </a:prstGeom>
        </p:spPr>
      </p:pic>
      <p:sp>
        <p:nvSpPr>
          <p:cNvPr id="8" name="Date Placeholder 7"/>
          <p:cNvSpPr>
            <a:spLocks noGrp="1"/>
          </p:cNvSpPr>
          <p:nvPr>
            <p:ph type="dt" sz="half" idx="10"/>
          </p:nvPr>
        </p:nvSpPr>
        <p:spPr>
          <a:xfrm>
            <a:off x="609600" y="6356351"/>
            <a:ext cx="2844800" cy="365125"/>
          </a:xfrm>
          <a:prstGeom prst="rect">
            <a:avLst/>
          </a:prstGeom>
        </p:spPr>
        <p:txBody>
          <a:bodyPr/>
          <a:lstStyle/>
          <a:p>
            <a:fld id="{BA3378E0-0A0B-42C6-BF97-BB6D51D0BB06}" type="datetime1">
              <a:rPr lang="en-US" smtClean="0"/>
              <a:t>1/12/2021</a:t>
            </a:fld>
            <a:endParaRPr lang="en-US"/>
          </a:p>
        </p:txBody>
      </p:sp>
      <p:sp>
        <p:nvSpPr>
          <p:cNvPr id="13" name="Footer Placeholder 1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14" name="Slide Number Placeholder 13"/>
          <p:cNvSpPr>
            <a:spLocks noGrp="1"/>
          </p:cNvSpPr>
          <p:nvPr>
            <p:ph type="sldNum" sz="quarter" idx="12"/>
          </p:nvPr>
        </p:nvSpPr>
        <p:spPr>
          <a:xfrm>
            <a:off x="8737600" y="6356351"/>
            <a:ext cx="2844800" cy="365125"/>
          </a:xfrm>
          <a:prstGeom prst="rect">
            <a:avLst/>
          </a:prstGeom>
        </p:spPr>
        <p:txBody>
          <a:bodyPr/>
          <a:lstStyle/>
          <a:p>
            <a:fld id="{DCD2E388-B068-4E60-AE3C-FAF10A56C7D3}" type="slidenum">
              <a:rPr lang="en-US" smtClean="0"/>
              <a:pPr/>
              <a:t>‹#›</a:t>
            </a:fld>
            <a:endParaRPr lang="en-US"/>
          </a:p>
        </p:txBody>
      </p:sp>
    </p:spTree>
    <p:extLst>
      <p:ext uri="{BB962C8B-B14F-4D97-AF65-F5344CB8AC3E}">
        <p14:creationId xmlns:p14="http://schemas.microsoft.com/office/powerpoint/2010/main" val="3900033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losing Page Slide">
    <p:spTree>
      <p:nvGrpSpPr>
        <p:cNvPr id="1" name=""/>
        <p:cNvGrpSpPr/>
        <p:nvPr/>
      </p:nvGrpSpPr>
      <p:grpSpPr>
        <a:xfrm>
          <a:off x="0" y="0"/>
          <a:ext cx="0" cy="0"/>
          <a:chOff x="0" y="0"/>
          <a:chExt cx="0" cy="0"/>
        </a:xfrm>
      </p:grpSpPr>
      <p:grpSp>
        <p:nvGrpSpPr>
          <p:cNvPr id="13" name="Group 12"/>
          <p:cNvGrpSpPr/>
          <p:nvPr userDrawn="1"/>
        </p:nvGrpSpPr>
        <p:grpSpPr>
          <a:xfrm>
            <a:off x="0" y="958626"/>
            <a:ext cx="12192000" cy="5899374"/>
            <a:chOff x="0" y="958626"/>
            <a:chExt cx="9144000" cy="5899374"/>
          </a:xfrm>
        </p:grpSpPr>
        <p:sp>
          <p:nvSpPr>
            <p:cNvPr id="7" name="Rectangle 6"/>
            <p:cNvSpPr/>
            <p:nvPr userDrawn="1"/>
          </p:nvSpPr>
          <p:spPr>
            <a:xfrm>
              <a:off x="0" y="1111026"/>
              <a:ext cx="9144000" cy="5746974"/>
            </a:xfrm>
            <a:prstGeom prst="rect">
              <a:avLst/>
            </a:prstGeom>
            <a:solidFill>
              <a:srgbClr val="002E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0" y="958626"/>
              <a:ext cx="9144000" cy="152400"/>
            </a:xfrm>
            <a:prstGeom prst="rect">
              <a:avLst/>
            </a:prstGeom>
            <a:solidFill>
              <a:srgbClr val="BE0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0" name="Title 1"/>
          <p:cNvSpPr>
            <a:spLocks noGrp="1"/>
          </p:cNvSpPr>
          <p:nvPr>
            <p:ph type="ctrTitle" hasCustomPrompt="1"/>
          </p:nvPr>
        </p:nvSpPr>
        <p:spPr>
          <a:xfrm>
            <a:off x="2133600" y="3200400"/>
            <a:ext cx="7924800" cy="457200"/>
          </a:xfrm>
          <a:prstGeom prst="rect">
            <a:avLst/>
          </a:prstGeom>
        </p:spPr>
        <p:txBody>
          <a:bodyPr>
            <a:noAutofit/>
          </a:bodyPr>
          <a:lstStyle>
            <a:lvl1pPr>
              <a:defRPr sz="3200" b="1" baseline="0">
                <a:solidFill>
                  <a:schemeClr val="bg1"/>
                </a:solidFill>
                <a:latin typeface="Arial" panose="020B0604020202020204" pitchFamily="34" charset="0"/>
                <a:cs typeface="Arial" panose="020B0604020202020204" pitchFamily="34" charset="0"/>
              </a:defRPr>
            </a:lvl1pPr>
          </a:lstStyle>
          <a:p>
            <a:r>
              <a:rPr lang="en-US" dirty="0"/>
              <a:t>Closing Page.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228601"/>
            <a:ext cx="2178304" cy="505175"/>
          </a:xfrm>
          <a:prstGeom prst="rect">
            <a:avLst/>
          </a:prstGeom>
        </p:spPr>
      </p:pic>
    </p:spTree>
    <p:extLst>
      <p:ext uri="{BB962C8B-B14F-4D97-AF65-F5344CB8AC3E}">
        <p14:creationId xmlns:p14="http://schemas.microsoft.com/office/powerpoint/2010/main" val="1006470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29FE93-C873-4C6D-95FF-B7F66AE30F0B}"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244389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B00BDB-15D1-42B3-9E2F-C160FE03662D}" type="datetime1">
              <a:rPr lang="en-US" smtClean="0"/>
              <a:t>1/12/2021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4123434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06A0D8-AD8A-46C2-A1B9-9156E58F5A24}"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1615241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C6EE56-1B05-4223-A34E-C6B69FD6DBB3}"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12708425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E51D59-C083-4EEC-9660-0620D7C1C099}"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1279973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9555B4-6507-41CF-8074-BFF6C67AACBB}" type="datetime1">
              <a:rPr lang="en-US" smtClean="0"/>
              <a:t>1/12/2021</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23207395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4AB66F-4581-460B-AF68-6CA43BC58C80}" type="datetime1">
              <a:rPr lang="en-US" smtClean="0"/>
              <a:t>1/12/2021</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848498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9EEA70-F0DD-458E-B9E1-57F06498BE04}" type="datetime1">
              <a:rPr lang="en-US" smtClean="0"/>
              <a:t>1/12/2021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18489999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7FC768-623B-4144-99CE-452D2AC730BE}"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41344315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5FF1FF-77EE-47AF-A0EC-3F1588A5BF5F}"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36965789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D588B-A6AD-4E8A-8195-73BF326BB638}"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3518328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F7A3D5-84EA-4208-A497-754F3343D123}" type="datetime1">
              <a:rPr lang="en-US" smtClean="0"/>
              <a:t>1/12/2021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479244-9368-4204-B672-139DCB9E2EE5}" type="slidenum">
              <a:rPr lang="en-US" smtClean="0"/>
              <a:t>‹#›</a:t>
            </a:fld>
            <a:endParaRPr lang="en-US"/>
          </a:p>
        </p:txBody>
      </p:sp>
    </p:spTree>
    <p:extLst>
      <p:ext uri="{BB962C8B-B14F-4D97-AF65-F5344CB8AC3E}">
        <p14:creationId xmlns:p14="http://schemas.microsoft.com/office/powerpoint/2010/main" val="2987340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897707-41CF-4A76-BA49-213157434EB8}" type="datetime1">
              <a:rPr lang="en-US" smtClean="0"/>
              <a:t>1/12/2021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23391907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Slide Header">
    <p:spTree>
      <p:nvGrpSpPr>
        <p:cNvPr id="1" name=""/>
        <p:cNvGrpSpPr/>
        <p:nvPr/>
      </p:nvGrpSpPr>
      <p:grpSpPr>
        <a:xfrm>
          <a:off x="0" y="0"/>
          <a:ext cx="0" cy="0"/>
          <a:chOff x="0" y="0"/>
          <a:chExt cx="0" cy="0"/>
        </a:xfrm>
      </p:grpSpPr>
      <p:sp>
        <p:nvSpPr>
          <p:cNvPr id="5" name="Title 1"/>
          <p:cNvSpPr>
            <a:spLocks noGrp="1"/>
          </p:cNvSpPr>
          <p:nvPr>
            <p:ph type="title"/>
          </p:nvPr>
        </p:nvSpPr>
        <p:spPr>
          <a:xfrm>
            <a:off x="1524000" y="0"/>
            <a:ext cx="9144000" cy="1143000"/>
          </a:xfrm>
          <a:prstGeom prst="rect">
            <a:avLst/>
          </a:prstGeom>
        </p:spPr>
        <p:txBody>
          <a:bodyPr anchor="ctr" anchorCtr="0"/>
          <a:lstStyle>
            <a:lvl1pPr>
              <a:defRPr sz="2800" b="1">
                <a:latin typeface="Arial" pitchFamily="34" charset="0"/>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782282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613095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21403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71462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54778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3913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723737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6610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15306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4271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F41DE8-995C-470F-804B-0B740EC23BBD}"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30964614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2775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2842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2133601"/>
            <a:ext cx="5384800" cy="39925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2133600"/>
            <a:ext cx="5384800" cy="19192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205289"/>
            <a:ext cx="5384800" cy="19208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latin typeface="Arial Black" pitchFamily="34" charset="0"/>
              </a:defRPr>
            </a:lvl1pPr>
          </a:lstStyle>
          <a:p>
            <a:pPr eaLnBrk="0" fontAlgn="base" hangingPunct="0">
              <a:spcBef>
                <a:spcPct val="0"/>
              </a:spcBef>
              <a:spcAft>
                <a:spcPct val="0"/>
              </a:spcAft>
              <a:defRPr/>
            </a:pPr>
            <a:fld id="{0233B53E-5717-452F-B7C6-19337BD0B7B9}" type="datetime1">
              <a:rPr lang="en-US" smtClean="0"/>
              <a:t>1/12/2021</a:t>
            </a:fld>
            <a:endParaRPr lang="en-US"/>
          </a:p>
        </p:txBody>
      </p:sp>
      <p:sp>
        <p:nvSpPr>
          <p:cNvPr id="7"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latin typeface="Arial Black" pitchFamily="34" charset="0"/>
              </a:defRPr>
            </a:lvl1pPr>
          </a:lstStyle>
          <a:p>
            <a:pPr eaLnBrk="0" fontAlgn="base" hangingPunct="0">
              <a:spcBef>
                <a:spcPct val="0"/>
              </a:spcBef>
              <a:spcAft>
                <a:spcPct val="0"/>
              </a:spcAft>
              <a:defRPr/>
            </a:pPr>
            <a:endParaRPr lang="en-US" dirty="0"/>
          </a:p>
        </p:txBody>
      </p:sp>
      <p:sp>
        <p:nvSpPr>
          <p:cNvPr id="8" name="Rectangle 6"/>
          <p:cNvSpPr>
            <a:spLocks noGrp="1" noChangeArrowheads="1"/>
          </p:cNvSpPr>
          <p:nvPr>
            <p:ph type="sldNum" sz="quarter" idx="12"/>
          </p:nvPr>
        </p:nvSpPr>
        <p:spPr>
          <a:xfrm>
            <a:off x="9245600" y="6381750"/>
            <a:ext cx="2946400" cy="476250"/>
          </a:xfrm>
          <a:prstGeom prst="rect">
            <a:avLst/>
          </a:prstGeom>
        </p:spPr>
        <p:txBody>
          <a:bodyPr/>
          <a:lstStyle>
            <a:lvl1pPr>
              <a:defRPr sz="2400">
                <a:solidFill>
                  <a:srgbClr val="000000"/>
                </a:solidFill>
                <a:latin typeface="Arial Black" pitchFamily="34" charset="0"/>
              </a:defRPr>
            </a:lvl1pPr>
          </a:lstStyle>
          <a:p>
            <a:pPr eaLnBrk="0" fontAlgn="base" hangingPunct="0">
              <a:spcBef>
                <a:spcPct val="0"/>
              </a:spcBef>
              <a:spcAft>
                <a:spcPct val="0"/>
              </a:spcAft>
              <a:defRPr/>
            </a:pPr>
            <a:fld id="{279C87D7-B6F7-4E99-B32D-8E47E84FDAF5}" type="slidenum">
              <a:rPr lang="en-US"/>
              <a:pPr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22524618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pic>
        <p:nvPicPr>
          <p:cNvPr id="4" name="Picture 8" descr="CIO/G-6">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8288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SEC">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64800" y="0"/>
            <a:ext cx="172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9042400" y="5788026"/>
            <a:ext cx="20066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en-US" sz="1600">
                <a:solidFill>
                  <a:srgbClr val="E4A800"/>
                </a:solidFill>
                <a:latin typeface="Arial Black" pitchFamily="34" charset="0"/>
              </a:rPr>
              <a:t>national</a:t>
            </a:r>
            <a:br>
              <a:rPr lang="en-US" sz="1600">
                <a:solidFill>
                  <a:srgbClr val="E4A800"/>
                </a:solidFill>
                <a:latin typeface="Arial Black" pitchFamily="34" charset="0"/>
              </a:rPr>
            </a:br>
            <a:r>
              <a:rPr lang="en-US" sz="1600">
                <a:solidFill>
                  <a:srgbClr val="E4A800"/>
                </a:solidFill>
                <a:latin typeface="Arial Black" pitchFamily="34" charset="0"/>
              </a:rPr>
              <a:t>center for</a:t>
            </a:r>
            <a:br>
              <a:rPr lang="en-US" sz="1600">
                <a:solidFill>
                  <a:srgbClr val="E4A800"/>
                </a:solidFill>
                <a:latin typeface="Arial Black" pitchFamily="34" charset="0"/>
              </a:rPr>
            </a:br>
            <a:r>
              <a:rPr lang="en-US" sz="1600">
                <a:solidFill>
                  <a:srgbClr val="E4A800"/>
                </a:solidFill>
                <a:latin typeface="Arial Black" pitchFamily="34" charset="0"/>
              </a:rPr>
              <a:t>ontological</a:t>
            </a:r>
            <a:br>
              <a:rPr lang="en-US" sz="1600">
                <a:solidFill>
                  <a:srgbClr val="E4A800"/>
                </a:solidFill>
                <a:latin typeface="Arial Black" pitchFamily="34" charset="0"/>
              </a:rPr>
            </a:br>
            <a:r>
              <a:rPr lang="en-US" sz="1600">
                <a:solidFill>
                  <a:srgbClr val="E4A800"/>
                </a:solidFill>
                <a:latin typeface="Arial Black" pitchFamily="34" charset="0"/>
              </a:rPr>
              <a:t>research</a:t>
            </a:r>
          </a:p>
        </p:txBody>
      </p:sp>
      <p:pic>
        <p:nvPicPr>
          <p:cNvPr id="7" name="Picture 17" descr="Aristotle II"/>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140018" y="5791200"/>
            <a:ext cx="105198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ProfileImg_815_082443"/>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6162676"/>
            <a:ext cx="44704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12192000" cy="1524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609600" y="1524001"/>
            <a:ext cx="10261600" cy="4602163"/>
          </a:xfrm>
          <a:prstGeom prst="rect">
            <a:avLst/>
          </a:prstGeom>
        </p:spPr>
        <p:txBody>
          <a:bodyPr/>
          <a:lstStyle/>
          <a:p>
            <a:pPr lvl="0"/>
            <a:endParaRPr lang="en-US" noProof="0"/>
          </a:p>
        </p:txBody>
      </p:sp>
      <p:sp>
        <p:nvSpPr>
          <p:cNvPr id="9" name="Rectangle 4"/>
          <p:cNvSpPr>
            <a:spLocks noGrp="1" noChangeArrowheads="1"/>
          </p:cNvSpPr>
          <p:nvPr>
            <p:ph type="dt" sz="half" idx="10"/>
          </p:nvPr>
        </p:nvSpPr>
        <p:spPr>
          <a:xfrm>
            <a:off x="609600" y="6245225"/>
            <a:ext cx="2844800" cy="476250"/>
          </a:xfrm>
          <a:prstGeom prst="rect">
            <a:avLst/>
          </a:prstGeom>
        </p:spPr>
        <p:txBody>
          <a:bodyPr/>
          <a:lstStyle>
            <a:lvl1pPr>
              <a:defRPr>
                <a:solidFill>
                  <a:srgbClr val="000000"/>
                </a:solidFill>
                <a:latin typeface="Arial Black" pitchFamily="34" charset="0"/>
              </a:defRPr>
            </a:lvl1pPr>
          </a:lstStyle>
          <a:p>
            <a:pPr eaLnBrk="0" fontAlgn="base" hangingPunct="0">
              <a:spcBef>
                <a:spcPct val="0"/>
              </a:spcBef>
              <a:spcAft>
                <a:spcPct val="0"/>
              </a:spcAft>
              <a:defRPr/>
            </a:pPr>
            <a:fld id="{58F478E3-55F7-4427-8BE0-02C9ED964A8B}" type="datetime1">
              <a:rPr lang="en-US" smtClean="0"/>
              <a:t>1/12/2021</a:t>
            </a:fld>
            <a:endParaRPr lang="en-US"/>
          </a:p>
        </p:txBody>
      </p:sp>
      <p:sp>
        <p:nvSpPr>
          <p:cNvPr id="10" name="Rectangle 5"/>
          <p:cNvSpPr>
            <a:spLocks noGrp="1" noChangeArrowheads="1"/>
          </p:cNvSpPr>
          <p:nvPr>
            <p:ph type="ftr" sz="quarter" idx="11"/>
          </p:nvPr>
        </p:nvSpPr>
        <p:spPr>
          <a:xfrm>
            <a:off x="4165600" y="6245225"/>
            <a:ext cx="3860800" cy="476250"/>
          </a:xfrm>
          <a:prstGeom prst="rect">
            <a:avLst/>
          </a:prstGeom>
        </p:spPr>
        <p:txBody>
          <a:bodyPr/>
          <a:lstStyle>
            <a:lvl1pPr>
              <a:defRPr>
                <a:solidFill>
                  <a:srgbClr val="000000"/>
                </a:solidFill>
                <a:latin typeface="Arial Black" pitchFamily="34" charset="0"/>
              </a:defRPr>
            </a:lvl1pPr>
          </a:lstStyle>
          <a:p>
            <a:pPr eaLnBrk="0" fontAlgn="base" hangingPunct="0">
              <a:spcBef>
                <a:spcPct val="0"/>
              </a:spcBef>
              <a:spcAft>
                <a:spcPct val="0"/>
              </a:spcAft>
              <a:defRPr/>
            </a:pPr>
            <a:endParaRPr lang="en-US" dirty="0"/>
          </a:p>
        </p:txBody>
      </p:sp>
      <p:sp>
        <p:nvSpPr>
          <p:cNvPr id="11" name="Rectangle 6"/>
          <p:cNvSpPr>
            <a:spLocks noGrp="1" noChangeArrowheads="1"/>
          </p:cNvSpPr>
          <p:nvPr>
            <p:ph type="sldNum" sz="quarter" idx="12"/>
          </p:nvPr>
        </p:nvSpPr>
        <p:spPr>
          <a:xfrm>
            <a:off x="9347200" y="6324600"/>
            <a:ext cx="2844800" cy="533400"/>
          </a:xfrm>
          <a:prstGeom prst="rect">
            <a:avLst/>
          </a:prstGeom>
        </p:spPr>
        <p:txBody>
          <a:bodyPr/>
          <a:lstStyle>
            <a:lvl1pPr>
              <a:defRPr sz="2400">
                <a:solidFill>
                  <a:srgbClr val="000000"/>
                </a:solidFill>
                <a:latin typeface="Arial Black" pitchFamily="34" charset="0"/>
              </a:defRPr>
            </a:lvl1pPr>
          </a:lstStyle>
          <a:p>
            <a:pPr eaLnBrk="0" fontAlgn="base" hangingPunct="0">
              <a:spcBef>
                <a:spcPct val="0"/>
              </a:spcBef>
              <a:spcAft>
                <a:spcPct val="0"/>
              </a:spcAft>
              <a:defRPr/>
            </a:pPr>
            <a:fld id="{DE347DC5-122F-4285-B137-1793B7506137}" type="slidenum">
              <a:rPr lang="en-US"/>
              <a:pPr eaLnBrk="0" fontAlgn="base" hangingPunct="0">
                <a:spcBef>
                  <a:spcPct val="0"/>
                </a:spcBef>
                <a:spcAft>
                  <a:spcPct val="0"/>
                </a:spcAft>
                <a:defRPr/>
              </a:pPr>
              <a:t>‹#›</a:t>
            </a:fld>
            <a:endParaRPr lang="en-US" dirty="0"/>
          </a:p>
        </p:txBody>
      </p:sp>
    </p:spTree>
    <p:extLst>
      <p:ext uri="{BB962C8B-B14F-4D97-AF65-F5344CB8AC3E}">
        <p14:creationId xmlns:p14="http://schemas.microsoft.com/office/powerpoint/2010/main" val="9055892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8_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524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524001"/>
            <a:ext cx="10769600" cy="46021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5"/>
          <p:cNvSpPr>
            <a:spLocks noGrp="1"/>
          </p:cNvSpPr>
          <p:nvPr>
            <p:ph type="dt" sz="half" idx="10"/>
          </p:nvPr>
        </p:nvSpPr>
        <p:spPr>
          <a:xfrm>
            <a:off x="609600" y="6245225"/>
            <a:ext cx="2844800"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fld id="{D76CE577-1F3D-4323-B845-E188E841135D}" type="datetime1">
              <a:rPr lang="en-US" smtClean="0"/>
              <a:t>1/12/2021</a:t>
            </a:fld>
            <a:endParaRPr lang="en-US"/>
          </a:p>
        </p:txBody>
      </p:sp>
      <p:sp>
        <p:nvSpPr>
          <p:cNvPr id="5" name="Footer Placeholder 6"/>
          <p:cNvSpPr>
            <a:spLocks noGrp="1"/>
          </p:cNvSpPr>
          <p:nvPr>
            <p:ph type="ftr" sz="quarter" idx="11"/>
          </p:nvPr>
        </p:nvSpPr>
        <p:spPr>
          <a:xfrm>
            <a:off x="4165600" y="6245225"/>
            <a:ext cx="3860800"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endParaRPr lang="en-US" dirty="0"/>
          </a:p>
        </p:txBody>
      </p:sp>
      <p:sp>
        <p:nvSpPr>
          <p:cNvPr id="6" name="Slide Number Placeholder 7"/>
          <p:cNvSpPr>
            <a:spLocks noGrp="1"/>
          </p:cNvSpPr>
          <p:nvPr>
            <p:ph type="sldNum" sz="quarter" idx="12"/>
          </p:nvPr>
        </p:nvSpPr>
        <p:spPr>
          <a:xfrm>
            <a:off x="9347200" y="6381750"/>
            <a:ext cx="2844800" cy="476250"/>
          </a:xfrm>
          <a:prstGeom prst="rect">
            <a:avLst/>
          </a:prstGeom>
        </p:spPr>
        <p:txBody>
          <a:bodyPr/>
          <a:lstStyle>
            <a:lvl1pPr>
              <a:defRPr>
                <a:solidFill>
                  <a:srgbClr val="000000"/>
                </a:solidFill>
                <a:latin typeface="Arial" charset="0"/>
              </a:defRPr>
            </a:lvl1pPr>
          </a:lstStyle>
          <a:p>
            <a:pPr eaLnBrk="0" fontAlgn="base" hangingPunct="0">
              <a:spcBef>
                <a:spcPct val="0"/>
              </a:spcBef>
              <a:spcAft>
                <a:spcPct val="0"/>
              </a:spcAft>
              <a:defRPr/>
            </a:pPr>
            <a:fld id="{9834AF2E-103C-4E04-BD45-6C2EE4882B8F}"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2294131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14184D4-B96C-4F03-AD55-BAFC082A67EF}" type="datetime1">
              <a:rPr lang="en-US" smtClean="0"/>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15323A-45E5-4991-B536-225FAB84E380}" type="slidenum">
              <a:rPr lang="en-US" altLang="en-US"/>
              <a:pPr>
                <a:defRPr/>
              </a:pPr>
              <a:t>‹#›</a:t>
            </a:fld>
            <a:endParaRPr lang="en-US" altLang="en-US"/>
          </a:p>
        </p:txBody>
      </p:sp>
    </p:spTree>
    <p:extLst>
      <p:ext uri="{BB962C8B-B14F-4D97-AF65-F5344CB8AC3E}">
        <p14:creationId xmlns:p14="http://schemas.microsoft.com/office/powerpoint/2010/main" val="2907970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4AAB25-E909-442A-BB0A-E04F6FCB4E93}" type="datetime1">
              <a:rPr lang="en-US" smtClean="0"/>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8A73DC-F8A1-48D4-B5EE-DFE1956BB5F8}" type="slidenum">
              <a:rPr lang="en-US" altLang="en-US"/>
              <a:pPr>
                <a:defRPr/>
              </a:pPr>
              <a:t>‹#›</a:t>
            </a:fld>
            <a:endParaRPr lang="en-US" altLang="en-US"/>
          </a:p>
        </p:txBody>
      </p:sp>
    </p:spTree>
    <p:extLst>
      <p:ext uri="{BB962C8B-B14F-4D97-AF65-F5344CB8AC3E}">
        <p14:creationId xmlns:p14="http://schemas.microsoft.com/office/powerpoint/2010/main" val="35786405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A3137C4-E797-4B97-B187-59DC8585C970}" type="datetime1">
              <a:rPr lang="en-US" smtClean="0"/>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63F5CB-71B0-43F1-BBF6-7B97E4D00D59}" type="slidenum">
              <a:rPr lang="en-US" altLang="en-US"/>
              <a:pPr>
                <a:defRPr/>
              </a:pPr>
              <a:t>‹#›</a:t>
            </a:fld>
            <a:endParaRPr lang="en-US" altLang="en-US"/>
          </a:p>
        </p:txBody>
      </p:sp>
    </p:spTree>
    <p:extLst>
      <p:ext uri="{BB962C8B-B14F-4D97-AF65-F5344CB8AC3E}">
        <p14:creationId xmlns:p14="http://schemas.microsoft.com/office/powerpoint/2010/main" val="40686263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E308D9-D96D-42AB-BE83-9FDE00C98BAE}" type="datetime1">
              <a:rPr lang="en-US" smtClean="0"/>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CC99327-724D-4732-AC18-E509093BC1EA}" type="slidenum">
              <a:rPr lang="en-US" altLang="en-US"/>
              <a:pPr>
                <a:defRPr/>
              </a:pPr>
              <a:t>‹#›</a:t>
            </a:fld>
            <a:endParaRPr lang="en-US" altLang="en-US"/>
          </a:p>
        </p:txBody>
      </p:sp>
    </p:spTree>
    <p:extLst>
      <p:ext uri="{BB962C8B-B14F-4D97-AF65-F5344CB8AC3E}">
        <p14:creationId xmlns:p14="http://schemas.microsoft.com/office/powerpoint/2010/main" val="13695911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9F0FC8A-6451-454A-A1DE-4CC92CEB6084}" type="datetime1">
              <a:rPr lang="en-US" smtClean="0"/>
              <a:t>1/12/2021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FCA5856-D9CC-4828-8841-4FFBE37D4E40}" type="slidenum">
              <a:rPr lang="en-US" altLang="en-US"/>
              <a:pPr>
                <a:defRPr/>
              </a:pPr>
              <a:t>‹#›</a:t>
            </a:fld>
            <a:endParaRPr lang="en-US" altLang="en-US"/>
          </a:p>
        </p:txBody>
      </p:sp>
    </p:spTree>
    <p:extLst>
      <p:ext uri="{BB962C8B-B14F-4D97-AF65-F5344CB8AC3E}">
        <p14:creationId xmlns:p14="http://schemas.microsoft.com/office/powerpoint/2010/main" val="2444388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21B67DC-0F07-4560-A553-4069C3EA2B2D}" type="datetime1">
              <a:rPr lang="en-US" smtClean="0"/>
              <a:t>1/12/2021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31BA63-6E29-4115-B841-FC9898217383}" type="slidenum">
              <a:rPr lang="en-US" smtClean="0"/>
              <a:t>‹#›</a:t>
            </a:fld>
            <a:endParaRPr lang="en-US"/>
          </a:p>
        </p:txBody>
      </p:sp>
    </p:spTree>
    <p:extLst>
      <p:ext uri="{BB962C8B-B14F-4D97-AF65-F5344CB8AC3E}">
        <p14:creationId xmlns:p14="http://schemas.microsoft.com/office/powerpoint/2010/main" val="40989577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6CBE487-5225-446D-960C-ED32BD6AEC0E}" type="datetime1">
              <a:rPr lang="en-US" smtClean="0"/>
              <a:t>1/12/2021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683D77-3ABA-4D7C-B202-0FE5905A239B}" type="slidenum">
              <a:rPr lang="en-US" altLang="en-US"/>
              <a:pPr>
                <a:defRPr/>
              </a:pPr>
              <a:t>‹#›</a:t>
            </a:fld>
            <a:endParaRPr lang="en-US" altLang="en-US"/>
          </a:p>
        </p:txBody>
      </p:sp>
    </p:spTree>
    <p:extLst>
      <p:ext uri="{BB962C8B-B14F-4D97-AF65-F5344CB8AC3E}">
        <p14:creationId xmlns:p14="http://schemas.microsoft.com/office/powerpoint/2010/main" val="21663134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462379-8496-40A1-AFEE-57881E246EBC}" type="datetime1">
              <a:rPr lang="en-US" smtClean="0"/>
              <a:t>1/12/2021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600114-5331-4B63-8448-38813EDDE22C}" type="slidenum">
              <a:rPr lang="en-US" altLang="en-US"/>
              <a:pPr>
                <a:defRPr/>
              </a:pPr>
              <a:t>‹#›</a:t>
            </a:fld>
            <a:endParaRPr lang="en-US" altLang="en-US"/>
          </a:p>
        </p:txBody>
      </p:sp>
    </p:spTree>
    <p:extLst>
      <p:ext uri="{BB962C8B-B14F-4D97-AF65-F5344CB8AC3E}">
        <p14:creationId xmlns:p14="http://schemas.microsoft.com/office/powerpoint/2010/main" val="20600856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6974BC-AC00-404D-B106-00E2E068A9B0}" type="datetime1">
              <a:rPr lang="en-US" smtClean="0"/>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BB5727-191D-4031-853F-5051C121BFE1}" type="slidenum">
              <a:rPr lang="en-US" altLang="en-US"/>
              <a:pPr>
                <a:defRPr/>
              </a:pPr>
              <a:t>‹#›</a:t>
            </a:fld>
            <a:endParaRPr lang="en-US" altLang="en-US"/>
          </a:p>
        </p:txBody>
      </p:sp>
    </p:spTree>
    <p:extLst>
      <p:ext uri="{BB962C8B-B14F-4D97-AF65-F5344CB8AC3E}">
        <p14:creationId xmlns:p14="http://schemas.microsoft.com/office/powerpoint/2010/main" val="859370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EA66A74-D051-4327-A4D1-6E7255285882}" type="datetime1">
              <a:rPr lang="en-US" smtClean="0"/>
              <a:t>1/12/2021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DDD3C5A-E745-46D7-B338-6EF86A0233C6}" type="slidenum">
              <a:rPr lang="en-US" altLang="en-US"/>
              <a:pPr>
                <a:defRPr/>
              </a:pPr>
              <a:t>‹#›</a:t>
            </a:fld>
            <a:endParaRPr lang="en-US" altLang="en-US"/>
          </a:p>
        </p:txBody>
      </p:sp>
    </p:spTree>
    <p:extLst>
      <p:ext uri="{BB962C8B-B14F-4D97-AF65-F5344CB8AC3E}">
        <p14:creationId xmlns:p14="http://schemas.microsoft.com/office/powerpoint/2010/main" val="34258535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FB0CEE8-541F-42A0-9B47-A4EDCF94E674}" type="datetime1">
              <a:rPr lang="en-US" smtClean="0"/>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25D351-5DF7-49AE-B0A9-E6F826D6794E}" type="slidenum">
              <a:rPr lang="en-US" altLang="en-US"/>
              <a:pPr>
                <a:defRPr/>
              </a:pPr>
              <a:t>‹#›</a:t>
            </a:fld>
            <a:endParaRPr lang="en-US" altLang="en-US"/>
          </a:p>
        </p:txBody>
      </p:sp>
    </p:spTree>
    <p:extLst>
      <p:ext uri="{BB962C8B-B14F-4D97-AF65-F5344CB8AC3E}">
        <p14:creationId xmlns:p14="http://schemas.microsoft.com/office/powerpoint/2010/main" val="40817822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6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6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4A13A09-6632-40EA-B54B-F5197DB4ED61}" type="datetime1">
              <a:rPr lang="en-US" smtClean="0"/>
              <a:t>1/12/2021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1C1C5C-8A66-4179-814E-B2DB27E5D07E}" type="slidenum">
              <a:rPr lang="en-US" altLang="en-US"/>
              <a:pPr>
                <a:defRPr/>
              </a:pPr>
              <a:t>‹#›</a:t>
            </a:fld>
            <a:endParaRPr lang="en-US" altLang="en-US"/>
          </a:p>
        </p:txBody>
      </p:sp>
    </p:spTree>
    <p:extLst>
      <p:ext uri="{BB962C8B-B14F-4D97-AF65-F5344CB8AC3E}">
        <p14:creationId xmlns:p14="http://schemas.microsoft.com/office/powerpoint/2010/main" val="13414385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4"/>
          <p:cNvSpPr>
            <a:spLocks noChangeShapeType="1"/>
          </p:cNvSpPr>
          <p:nvPr/>
        </p:nvSpPr>
        <p:spPr bwMode="auto">
          <a:xfrm>
            <a:off x="508001" y="64516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a:solidFill>
                <a:srgbClr val="000000"/>
              </a:solidFill>
              <a:latin typeface="Arial" panose="020B0604020202020204" pitchFamily="34" charset="0"/>
              <a:cs typeface="Arial" panose="020B0604020202020204" pitchFamily="34" charset="0"/>
            </a:endParaRPr>
          </a:p>
        </p:txBody>
      </p:sp>
      <p:sp>
        <p:nvSpPr>
          <p:cNvPr id="6" name="Line 28"/>
          <p:cNvSpPr>
            <a:spLocks noChangeShapeType="1"/>
          </p:cNvSpPr>
          <p:nvPr/>
        </p:nvSpPr>
        <p:spPr bwMode="auto">
          <a:xfrm>
            <a:off x="508001" y="12319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a:solidFill>
                <a:srgbClr val="000000"/>
              </a:solidFill>
              <a:latin typeface="Arial" panose="020B0604020202020204" pitchFamily="34" charset="0"/>
              <a:cs typeface="Arial" panose="020B0604020202020204" pitchFamily="34" charset="0"/>
            </a:endParaRPr>
          </a:p>
        </p:txBody>
      </p:sp>
      <p:sp>
        <p:nvSpPr>
          <p:cNvPr id="33826" name="Rectangle 34"/>
          <p:cNvSpPr>
            <a:spLocks noGrp="1" noChangeArrowheads="1"/>
          </p:cNvSpPr>
          <p:nvPr>
            <p:ph type="subTitle" idx="1"/>
          </p:nvPr>
        </p:nvSpPr>
        <p:spPr>
          <a:xfrm>
            <a:off x="5461000" y="3924300"/>
            <a:ext cx="5994400" cy="1047750"/>
          </a:xfrm>
        </p:spPr>
        <p:txBody>
          <a:bodyPr/>
          <a:lstStyle>
            <a:lvl1pPr marL="0" indent="0" algn="r">
              <a:buFont typeface="Wingdings" pitchFamily="2" charset="2"/>
              <a:buNone/>
              <a:defRPr sz="2800"/>
            </a:lvl1pPr>
          </a:lstStyle>
          <a:p>
            <a:r>
              <a:rPr lang="en-US"/>
              <a:t>Click to edit Master subtitle style</a:t>
            </a:r>
          </a:p>
        </p:txBody>
      </p:sp>
      <p:sp>
        <p:nvSpPr>
          <p:cNvPr id="33827" name="Rectangle 35"/>
          <p:cNvSpPr>
            <a:spLocks noGrp="1" noChangeArrowheads="1"/>
          </p:cNvSpPr>
          <p:nvPr>
            <p:ph type="ctrTitle"/>
          </p:nvPr>
        </p:nvSpPr>
        <p:spPr>
          <a:xfrm>
            <a:off x="4622800" y="1962150"/>
            <a:ext cx="6858001" cy="1600200"/>
          </a:xfrm>
        </p:spPr>
        <p:txBody>
          <a:bodyPr/>
          <a:lstStyle>
            <a:lvl1pPr>
              <a:defRPr sz="4400" i="0"/>
            </a:lvl1pPr>
          </a:lstStyle>
          <a:p>
            <a:r>
              <a:rPr lang="en-US"/>
              <a:t>Click to edit Master title style</a:t>
            </a:r>
          </a:p>
        </p:txBody>
      </p:sp>
      <p:sp>
        <p:nvSpPr>
          <p:cNvPr id="8" name="Rectangle 30"/>
          <p:cNvSpPr>
            <a:spLocks noGrp="1" noChangeArrowheads="1"/>
          </p:cNvSpPr>
          <p:nvPr>
            <p:ph type="sldNum" sz="quarter" idx="10"/>
          </p:nvPr>
        </p:nvSpPr>
        <p:spPr>
          <a:xfrm>
            <a:off x="609600" y="6461125"/>
            <a:ext cx="10972800" cy="701675"/>
          </a:xfrm>
        </p:spPr>
        <p:txBody>
          <a:bodyPr/>
          <a:lstStyle>
            <a:lvl1pPr>
              <a:defRPr/>
            </a:lvl1pPr>
          </a:lstStyle>
          <a:p>
            <a:pPr>
              <a:defRPr/>
            </a:pPr>
            <a:fld id="{8F59ECBD-36EC-48AB-9FF0-B768A042E1A0}" type="slidenum">
              <a:rPr lang="en-US" altLang="en-US" smtClean="0"/>
              <a:pPr>
                <a:defRPr/>
              </a:pPr>
              <a:t>‹#›</a:t>
            </a:fld>
            <a:endParaRPr lang="en-US" altLang="en-US">
              <a:solidFill>
                <a:srgbClr val="808080"/>
              </a:solidFill>
            </a:endParaRPr>
          </a:p>
        </p:txBody>
      </p:sp>
    </p:spTree>
    <p:extLst>
      <p:ext uri="{BB962C8B-B14F-4D97-AF65-F5344CB8AC3E}">
        <p14:creationId xmlns:p14="http://schemas.microsoft.com/office/powerpoint/2010/main" val="328962594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18267" y="76201"/>
            <a:ext cx="7941733" cy="11430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A87FD70-2F49-436F-AF24-E71AE4A7C6DE}" type="slidenum">
              <a:rPr lang="en-US" altLang="en-US" smtClean="0"/>
              <a:pPr>
                <a:defRPr/>
              </a:pPr>
              <a:t>‹#›</a:t>
            </a:fld>
            <a:endParaRPr lang="en-US" altLang="en-US" dirty="0">
              <a:solidFill>
                <a:srgbClr val="808080"/>
              </a:solidFill>
            </a:endParaRPr>
          </a:p>
        </p:txBody>
      </p:sp>
    </p:spTree>
    <p:extLst>
      <p:ext uri="{BB962C8B-B14F-4D97-AF65-F5344CB8AC3E}">
        <p14:creationId xmlns:p14="http://schemas.microsoft.com/office/powerpoint/2010/main" val="26234870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lvl1pPr>
            <a:lvl2pPr marL="457209" indent="0">
              <a:buNone/>
              <a:defRPr sz="1800"/>
            </a:lvl2pPr>
            <a:lvl3pPr marL="914417" indent="0">
              <a:buNone/>
              <a:defRPr sz="1600"/>
            </a:lvl3pPr>
            <a:lvl4pPr marL="1371626" indent="0">
              <a:buNone/>
              <a:defRPr sz="1400"/>
            </a:lvl4pPr>
            <a:lvl5pPr marL="1828835" indent="0">
              <a:buNone/>
              <a:defRPr sz="1400"/>
            </a:lvl5pPr>
            <a:lvl6pPr marL="2286044" indent="0">
              <a:buNone/>
              <a:defRPr sz="1400"/>
            </a:lvl6pPr>
            <a:lvl7pPr marL="2743252" indent="0">
              <a:buNone/>
              <a:defRPr sz="1400"/>
            </a:lvl7pPr>
            <a:lvl8pPr marL="3200461" indent="0">
              <a:buNone/>
              <a:defRPr sz="1400"/>
            </a:lvl8pPr>
            <a:lvl9pPr marL="3657669"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E9AC664-373A-4EC0-9782-1A02B33AAA4D}" type="slidenum">
              <a:rPr lang="en-US" altLang="en-US" smtClean="0"/>
              <a:pPr>
                <a:defRPr/>
              </a:pPr>
              <a:t>‹#›</a:t>
            </a:fld>
            <a:endParaRPr lang="en-US" altLang="en-US" dirty="0">
              <a:solidFill>
                <a:srgbClr val="808080"/>
              </a:solidFill>
            </a:endParaRPr>
          </a:p>
        </p:txBody>
      </p:sp>
    </p:spTree>
    <p:extLst>
      <p:ext uri="{BB962C8B-B14F-4D97-AF65-F5344CB8AC3E}">
        <p14:creationId xmlns:p14="http://schemas.microsoft.com/office/powerpoint/2010/main" val="4267075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536701"/>
            <a:ext cx="5319184"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589185" y="1536701"/>
            <a:ext cx="5319182"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BB4AC064-66E6-4295-BAF4-A71F18E0E5A0}" type="slidenum">
              <a:rPr lang="en-US" altLang="en-US" smtClean="0"/>
              <a:pPr>
                <a:defRPr/>
              </a:pPr>
              <a:t>‹#›</a:t>
            </a:fld>
            <a:endParaRPr lang="en-US" altLang="en-US" dirty="0">
              <a:solidFill>
                <a:srgbClr val="808080"/>
              </a:solidFill>
            </a:endParaRPr>
          </a:p>
        </p:txBody>
      </p:sp>
    </p:spTree>
    <p:extLst>
      <p:ext uri="{BB962C8B-B14F-4D97-AF65-F5344CB8AC3E}">
        <p14:creationId xmlns:p14="http://schemas.microsoft.com/office/powerpoint/2010/main" val="171367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theme" Target="../theme/theme10.xml"/><Relationship Id="rId5" Type="http://schemas.openxmlformats.org/officeDocument/2006/relationships/slideLayout" Target="../slideLayouts/slideLayout109.xml"/><Relationship Id="rId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3.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5.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59.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5" Type="http://schemas.openxmlformats.org/officeDocument/2006/relationships/theme" Target="../theme/theme17.xml"/><Relationship Id="rId4"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3.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5" Type="http://schemas.openxmlformats.org/officeDocument/2006/relationships/theme" Target="../theme/theme18.xml"/><Relationship Id="rId4" Type="http://schemas.openxmlformats.org/officeDocument/2006/relationships/slideLayout" Target="../slideLayouts/slideLayout1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18" Type="http://schemas.openxmlformats.org/officeDocument/2006/relationships/image" Target="../media/image2.png"/><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image" Target="../media/image1.jpeg"/><Relationship Id="rId2" Type="http://schemas.openxmlformats.org/officeDocument/2006/relationships/slideLayout" Target="../slideLayouts/slideLayout166.xml"/><Relationship Id="rId16" Type="http://schemas.openxmlformats.org/officeDocument/2006/relationships/theme" Target="../theme/theme19.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19" Type="http://schemas.openxmlformats.org/officeDocument/2006/relationships/image" Target="../media/image3.emf"/><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0.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204.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5" Type="http://schemas.openxmlformats.org/officeDocument/2006/relationships/theme" Target="../theme/theme22.xml"/><Relationship Id="rId4" Type="http://schemas.openxmlformats.org/officeDocument/2006/relationships/slideLayout" Target="../slideLayouts/slideLayout20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theme" Target="../theme/theme2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5" Type="http://schemas.openxmlformats.org/officeDocument/2006/relationships/theme" Target="../theme/theme24.xml"/><Relationship Id="rId4" Type="http://schemas.openxmlformats.org/officeDocument/2006/relationships/slideLayout" Target="../slideLayouts/slideLayout22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theme" Target="../theme/theme25.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6.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9.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6" Type="http://schemas.openxmlformats.org/officeDocument/2006/relationships/theme" Target="../theme/theme30.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slideLayout" Target="../slideLayouts/slideLayout29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17" Type="http://schemas.openxmlformats.org/officeDocument/2006/relationships/theme" Target="../theme/theme31.xml"/><Relationship Id="rId2" Type="http://schemas.openxmlformats.org/officeDocument/2006/relationships/slideLayout" Target="../slideLayouts/slideLayout297.xml"/><Relationship Id="rId16" Type="http://schemas.openxmlformats.org/officeDocument/2006/relationships/slideLayout" Target="../slideLayouts/slideLayout311.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5" Type="http://schemas.openxmlformats.org/officeDocument/2006/relationships/slideLayout" Target="../slideLayouts/slideLayout31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slideLayout" Target="../slideLayouts/slideLayout309.xml"/></Relationships>
</file>

<file path=ppt/slideMasters/_rels/slideMaster32.xml.rels><?xml version="1.0" encoding="UTF-8" standalone="yes"?>
<Relationships xmlns="http://schemas.openxmlformats.org/package/2006/relationships"><Relationship Id="rId3" Type="http://schemas.openxmlformats.org/officeDocument/2006/relationships/theme" Target="../theme/theme32.xml"/><Relationship Id="rId2" Type="http://schemas.openxmlformats.org/officeDocument/2006/relationships/slideLayout" Target="../slideLayouts/slideLayout313.xml"/><Relationship Id="rId1" Type="http://schemas.openxmlformats.org/officeDocument/2006/relationships/slideLayout" Target="../slideLayouts/slideLayout31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4.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6" Type="http://schemas.openxmlformats.org/officeDocument/2006/relationships/theme" Target="../theme/theme35.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slideLayout" Target="../slideLayouts/slideLayout365.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slideLayout" Target="../slideLayouts/slideLayout36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theme" Target="../theme/theme36.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slideLayout" Target="../slideLayouts/slideLayout3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5" Type="http://schemas.openxmlformats.org/officeDocument/2006/relationships/theme" Target="../theme/theme37.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8.xml"/><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8.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0.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3.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theme" Target="../theme/theme41.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4.xml"/><Relationship Id="rId13" Type="http://schemas.openxmlformats.org/officeDocument/2006/relationships/theme" Target="../theme/theme42.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slideLayout" Target="../slideLayouts/slideLayout438.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3.xml.rels><?xml version="1.0" encoding="UTF-8" standalone="yes"?>
<Relationships xmlns="http://schemas.openxmlformats.org/package/2006/relationships"><Relationship Id="rId3" Type="http://schemas.openxmlformats.org/officeDocument/2006/relationships/theme" Target="../theme/theme43.xml"/><Relationship Id="rId2" Type="http://schemas.openxmlformats.org/officeDocument/2006/relationships/slideLayout" Target="../slideLayouts/slideLayout440.xml"/><Relationship Id="rId1" Type="http://schemas.openxmlformats.org/officeDocument/2006/relationships/slideLayout" Target="../slideLayouts/slideLayout439.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41.xml"/></Relationships>
</file>

<file path=ppt/slideMasters/_rels/slideMaster45.xml.rels><?xml version="1.0" encoding="UTF-8" standalone="yes"?>
<Relationships xmlns="http://schemas.openxmlformats.org/package/2006/relationships"><Relationship Id="rId3" Type="http://schemas.openxmlformats.org/officeDocument/2006/relationships/slideLayout" Target="../slideLayouts/slideLayout444.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5" Type="http://schemas.openxmlformats.org/officeDocument/2006/relationships/theme" Target="../theme/theme45.xml"/><Relationship Id="rId4" Type="http://schemas.openxmlformats.org/officeDocument/2006/relationships/slideLayout" Target="../slideLayouts/slideLayout44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theme" Target="../theme/theme46.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slideLayout" Target="../slideLayouts/slideLayout45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5" Type="http://schemas.openxmlformats.org/officeDocument/2006/relationships/theme" Target="../theme/theme47.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image" Target="../media/image3.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2.png"/><Relationship Id="rId2" Type="http://schemas.openxmlformats.org/officeDocument/2006/relationships/slideLayout" Target="../slideLayouts/slideLayout46.xml"/><Relationship Id="rId16" Type="http://schemas.openxmlformats.org/officeDocument/2006/relationships/image" Target="../media/image1.jpe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theme" Target="../theme/theme5.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hyperlink" Target="http://www.sec.army.mil/secweb/" TargetMode="External"/><Relationship Id="rId3" Type="http://schemas.openxmlformats.org/officeDocument/2006/relationships/slideLayout" Target="../slideLayouts/slideLayout73.xml"/><Relationship Id="rId21" Type="http://schemas.openxmlformats.org/officeDocument/2006/relationships/image" Target="../media/image11.png"/><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image" Target="../media/image8.png"/><Relationship Id="rId2" Type="http://schemas.openxmlformats.org/officeDocument/2006/relationships/slideLayout" Target="../slideLayouts/slideLayout72.xml"/><Relationship Id="rId16" Type="http://schemas.openxmlformats.org/officeDocument/2006/relationships/hyperlink" Target="http://www.army.mil/ciog6/" TargetMode="External"/><Relationship Id="rId20" Type="http://schemas.openxmlformats.org/officeDocument/2006/relationships/image" Target="../media/image10.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19" Type="http://schemas.openxmlformats.org/officeDocument/2006/relationships/image" Target="../media/image9.png"/><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5" Type="http://schemas.openxmlformats.org/officeDocument/2006/relationships/slideLayout" Target="../slideLayouts/slideLayout100.xml"/><Relationship Id="rId10" Type="http://schemas.openxmlformats.org/officeDocument/2006/relationships/theme" Target="../theme/theme9.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2B0D0-86B0-43B3-9144-E8C0136497E4}" type="datetime1">
              <a:rPr lang="en-US" smtClean="0"/>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1BA63-6E29-4115-B841-FC9898217383}" type="slidenum">
              <a:rPr lang="en-US" smtClean="0"/>
              <a:t>‹#›</a:t>
            </a:fld>
            <a:endParaRPr lang="en-US"/>
          </a:p>
        </p:txBody>
      </p:sp>
    </p:spTree>
    <p:extLst>
      <p:ext uri="{BB962C8B-B14F-4D97-AF65-F5344CB8AC3E}">
        <p14:creationId xmlns:p14="http://schemas.microsoft.com/office/powerpoint/2010/main" val="2365026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38936" y="274320"/>
            <a:ext cx="9743463" cy="276999"/>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609601" y="1577340"/>
            <a:ext cx="10972799" cy="276999"/>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type="ftr" sz="quarter" idx="5"/>
          </p:nvPr>
        </p:nvSpPr>
        <p:spPr>
          <a:xfrm>
            <a:off x="2099573" y="6377940"/>
            <a:ext cx="6510485" cy="146515"/>
          </a:xfrm>
          <a:prstGeom prst="rect">
            <a:avLst/>
          </a:prstGeom>
        </p:spPr>
        <p:txBody>
          <a:bodyPr wrap="square" lIns="0" tIns="0" rIns="0" bIns="0">
            <a:spAutoFit/>
          </a:bodyPr>
          <a:lstStyle>
            <a:lvl1pPr algn="ctr">
              <a:defRPr sz="997">
                <a:solidFill>
                  <a:schemeClr val="tx1">
                    <a:tint val="75000"/>
                  </a:schemeClr>
                </a:solidFill>
              </a:defRPr>
            </a:lvl1pPr>
          </a:lstStyle>
          <a:p>
            <a:endParaRPr lang="en-US" sz="952" dirty="0"/>
          </a:p>
        </p:txBody>
      </p:sp>
      <p:sp>
        <p:nvSpPr>
          <p:cNvPr id="5" name="Holder 5"/>
          <p:cNvSpPr>
            <a:spLocks noGrp="1"/>
          </p:cNvSpPr>
          <p:nvPr>
            <p:ph type="dt" sz="half" idx="6"/>
          </p:nvPr>
        </p:nvSpPr>
        <p:spPr>
          <a:xfrm>
            <a:off x="609600" y="6377939"/>
            <a:ext cx="2804160" cy="276999"/>
          </a:xfrm>
          <a:prstGeom prst="rect">
            <a:avLst/>
          </a:prstGeom>
        </p:spPr>
        <p:txBody>
          <a:bodyPr wrap="square" lIns="0" tIns="0" rIns="0" bIns="0">
            <a:spAutoFit/>
          </a:bodyPr>
          <a:lstStyle>
            <a:lvl1pPr algn="l">
              <a:defRPr>
                <a:solidFill>
                  <a:schemeClr val="tx1">
                    <a:tint val="75000"/>
                  </a:schemeClr>
                </a:solidFill>
              </a:defRPr>
            </a:lvl1pPr>
          </a:lstStyle>
          <a:p>
            <a:fld id="{008ABFB4-4A5F-41AD-BB9D-E44CCBD41C6E}" type="datetime1">
              <a:rPr lang="en-US" smtClean="0"/>
              <a:t>1/12/2021</a:t>
            </a:fld>
            <a:endParaRPr lang="en-US"/>
          </a:p>
        </p:txBody>
      </p:sp>
      <p:sp>
        <p:nvSpPr>
          <p:cNvPr id="7" name="Slide Number Placeholder 6"/>
          <p:cNvSpPr>
            <a:spLocks noGrp="1"/>
          </p:cNvSpPr>
          <p:nvPr>
            <p:ph type="sldNum" sz="quarter" idx="4"/>
          </p:nvPr>
        </p:nvSpPr>
        <p:spPr>
          <a:xfrm>
            <a:off x="8610058" y="6357038"/>
            <a:ext cx="2743924" cy="364206"/>
          </a:xfrm>
          <a:prstGeom prst="rect">
            <a:avLst/>
          </a:prstGeom>
        </p:spPr>
        <p:txBody>
          <a:bodyPr vert="horz" lIns="91440" tIns="45720" rIns="91440" bIns="45720" rtlCol="0" anchor="ctr"/>
          <a:lstStyle>
            <a:lvl1pPr algn="r">
              <a:defRPr sz="1088">
                <a:solidFill>
                  <a:srgbClr val="0000FF"/>
                </a:solidFill>
              </a:defRPr>
            </a:lvl1pPr>
          </a:lstStyle>
          <a:p>
            <a:fld id="{EF69FA95-0874-4FED-AFCE-EF45EA605D82}" type="slidenum">
              <a:rPr lang="en-US" smtClean="0"/>
              <a:pPr/>
              <a:t>‹#›</a:t>
            </a:fld>
            <a:endParaRPr lang="en-US"/>
          </a:p>
        </p:txBody>
      </p:sp>
    </p:spTree>
    <p:extLst>
      <p:ext uri="{BB962C8B-B14F-4D97-AF65-F5344CB8AC3E}">
        <p14:creationId xmlns:p14="http://schemas.microsoft.com/office/powerpoint/2010/main" val="331576293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bodyStyle>
    <p:otherStyle>
      <a:lvl1pPr marL="0">
        <a:defRPr>
          <a:latin typeface="+mn-lt"/>
          <a:ea typeface="+mn-ea"/>
          <a:cs typeface="+mn-cs"/>
        </a:defRPr>
      </a:lvl1pPr>
      <a:lvl2pPr marL="414589">
        <a:defRPr>
          <a:latin typeface="+mn-lt"/>
          <a:ea typeface="+mn-ea"/>
          <a:cs typeface="+mn-cs"/>
        </a:defRPr>
      </a:lvl2pPr>
      <a:lvl3pPr marL="829178">
        <a:defRPr>
          <a:latin typeface="+mn-lt"/>
          <a:ea typeface="+mn-ea"/>
          <a:cs typeface="+mn-cs"/>
        </a:defRPr>
      </a:lvl3pPr>
      <a:lvl4pPr marL="1243767">
        <a:defRPr>
          <a:latin typeface="+mn-lt"/>
          <a:ea typeface="+mn-ea"/>
          <a:cs typeface="+mn-cs"/>
        </a:defRPr>
      </a:lvl4pPr>
      <a:lvl5pPr marL="1658356">
        <a:defRPr>
          <a:latin typeface="+mn-lt"/>
          <a:ea typeface="+mn-ea"/>
          <a:cs typeface="+mn-cs"/>
        </a:defRPr>
      </a:lvl5pPr>
      <a:lvl6pPr marL="2072945">
        <a:defRPr>
          <a:latin typeface="+mn-lt"/>
          <a:ea typeface="+mn-ea"/>
          <a:cs typeface="+mn-cs"/>
        </a:defRPr>
      </a:lvl6pPr>
      <a:lvl7pPr marL="2487534">
        <a:defRPr>
          <a:latin typeface="+mn-lt"/>
          <a:ea typeface="+mn-ea"/>
          <a:cs typeface="+mn-cs"/>
        </a:defRPr>
      </a:lvl7pPr>
      <a:lvl8pPr marL="2902123">
        <a:defRPr>
          <a:latin typeface="+mn-lt"/>
          <a:ea typeface="+mn-ea"/>
          <a:cs typeface="+mn-cs"/>
        </a:defRPr>
      </a:lvl8pPr>
      <a:lvl9pPr marL="3316712">
        <a:defRPr>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80C35E-4EB9-48E9-ACD1-F5807B15CADB}" type="datetime1">
              <a:rPr lang="en-US" smtClean="0"/>
              <a:t>1/12/2021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A37586-46D5-40F1-B7CC-E7EC54A1E73F}" type="slidenum">
              <a:rPr lang="en-US" smtClean="0"/>
              <a:t>‹#›</a:t>
            </a:fld>
            <a:endParaRPr lang="en-US"/>
          </a:p>
        </p:txBody>
      </p:sp>
    </p:spTree>
    <p:extLst>
      <p:ext uri="{BB962C8B-B14F-4D97-AF65-F5344CB8AC3E}">
        <p14:creationId xmlns:p14="http://schemas.microsoft.com/office/powerpoint/2010/main" val="228005766"/>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843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D56D8183-D0D0-45AB-86CE-D98A7ADB9F28}" type="datetime1">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cs typeface="+mn-cs"/>
              </a:defRPr>
            </a:lvl1pPr>
          </a:lstStyle>
          <a:p>
            <a:pPr>
              <a:defRPr/>
            </a:pPr>
            <a:fld id="{EE314C62-AFAD-4B76-8169-F54E004E03DB}" type="slidenum">
              <a:rPr lang="en-US"/>
              <a:pPr>
                <a:defRPr/>
              </a:pPr>
              <a:t>‹#›</a:t>
            </a:fld>
            <a:endParaRPr lang="en-US"/>
          </a:p>
        </p:txBody>
      </p:sp>
    </p:spTree>
    <p:extLst>
      <p:ext uri="{BB962C8B-B14F-4D97-AF65-F5344CB8AC3E}">
        <p14:creationId xmlns:p14="http://schemas.microsoft.com/office/powerpoint/2010/main" val="3840341938"/>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p:txBody>
      </p:sp>
      <p:sp>
        <p:nvSpPr>
          <p:cNvPr id="1029" name="Rectangle 5"/>
          <p:cNvSpPr>
            <a:spLocks noGrp="1" noChangeArrowheads="1"/>
          </p:cNvSpPr>
          <p:nvPr>
            <p:ph type="ftr" sz="quarter" idx="3"/>
          </p:nvPr>
        </p:nvSpPr>
        <p:spPr bwMode="auto">
          <a:xfrm>
            <a:off x="609600" y="6400801"/>
            <a:ext cx="74168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a:solidFill>
                  <a:srgbClr val="000000"/>
                </a:solidFill>
              </a:defRPr>
            </a:lvl1pPr>
          </a:lstStyle>
          <a:p>
            <a:pPr>
              <a:defRPr/>
            </a:pPr>
            <a:endParaRPr lang="en-US" altLang="en-US" dirty="0"/>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a:solidFill>
                  <a:srgbClr val="000000"/>
                </a:solidFill>
              </a:defRPr>
            </a:lvl1pPr>
          </a:lstStyle>
          <a:p>
            <a:pPr>
              <a:defRPr/>
            </a:pPr>
            <a:fld id="{00C5CE01-8E96-43D6-B038-DBEF99EEB96C}" type="slidenum">
              <a:rPr lang="en-US" altLang="en-US"/>
              <a:pPr>
                <a:defRPr/>
              </a:pPr>
              <a:t>‹#›</a:t>
            </a:fld>
            <a:endParaRPr lang="en-US" altLang="en-US"/>
          </a:p>
        </p:txBody>
      </p:sp>
    </p:spTree>
    <p:extLst>
      <p:ext uri="{BB962C8B-B14F-4D97-AF65-F5344CB8AC3E}">
        <p14:creationId xmlns:p14="http://schemas.microsoft.com/office/powerpoint/2010/main" val="115832826"/>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8915" name="Rectangle 3"/>
          <p:cNvSpPr>
            <a:spLocks noGrp="1" noChangeArrowheads="1"/>
          </p:cNvSpPr>
          <p:nvPr>
            <p:ph type="title"/>
          </p:nvPr>
        </p:nvSpPr>
        <p:spPr bwMode="auto">
          <a:xfrm>
            <a:off x="0" y="914400"/>
            <a:ext cx="121920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5"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pic>
        <p:nvPicPr>
          <p:cNvPr id="3076" name="Picture 6" descr="Picture1"/>
          <p:cNvPicPr>
            <a:picLocks noChangeAspect="1" noChangeArrowheads="1"/>
          </p:cNvPicPr>
          <p:nvPr userDrawn="1"/>
        </p:nvPicPr>
        <p:blipFill>
          <a:blip r:embed="rId2">
            <a:extLst>
              <a:ext uri="{28A0092B-C50C-407E-A947-70E740481C1C}">
                <a14:useLocalDpi xmlns:a14="http://schemas.microsoft.com/office/drawing/2010/main" val="0"/>
              </a:ext>
            </a:extLst>
          </a:blip>
          <a:srcRect l="16154" t="24554" r="22102" b="62785"/>
          <a:stretch>
            <a:fillRect/>
          </a:stretch>
        </p:blipFill>
        <p:spPr bwMode="auto">
          <a:xfrm>
            <a:off x="3149601" y="1"/>
            <a:ext cx="5695951"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6594"/>
      </p:ext>
    </p:extLst>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pitchFamily="34" charset="0"/>
        </a:defRPr>
      </a:lvl2pPr>
      <a:lvl3pPr algn="ctr" rtl="0" eaLnBrk="0" fontAlgn="base" hangingPunct="0">
        <a:spcBef>
          <a:spcPct val="0"/>
        </a:spcBef>
        <a:spcAft>
          <a:spcPct val="0"/>
        </a:spcAft>
        <a:defRPr sz="4400">
          <a:solidFill>
            <a:schemeClr val="bg1"/>
          </a:solidFill>
          <a:latin typeface="Arial" pitchFamily="34" charset="0"/>
        </a:defRPr>
      </a:lvl3pPr>
      <a:lvl4pPr algn="ctr" rtl="0" eaLnBrk="0" fontAlgn="base" hangingPunct="0">
        <a:spcBef>
          <a:spcPct val="0"/>
        </a:spcBef>
        <a:spcAft>
          <a:spcPct val="0"/>
        </a:spcAft>
        <a:defRPr sz="4400">
          <a:solidFill>
            <a:schemeClr val="bg1"/>
          </a:solidFill>
          <a:latin typeface="Arial" pitchFamily="34" charset="0"/>
        </a:defRPr>
      </a:lvl4pPr>
      <a:lvl5pPr algn="ctr" rtl="0" eaLnBrk="0" fontAlgn="base" hangingPunct="0">
        <a:spcBef>
          <a:spcPct val="0"/>
        </a:spcBef>
        <a:spcAft>
          <a:spcPct val="0"/>
        </a:spcAft>
        <a:defRPr sz="4400">
          <a:solidFill>
            <a:schemeClr val="bg1"/>
          </a:solidFill>
          <a:latin typeface="Arial" pitchFamily="34" charset="0"/>
        </a:defRPr>
      </a:lvl5pPr>
      <a:lvl6pPr marL="457200" algn="ctr" rtl="0" fontAlgn="base">
        <a:spcBef>
          <a:spcPct val="0"/>
        </a:spcBef>
        <a:spcAft>
          <a:spcPct val="0"/>
        </a:spcAft>
        <a:defRPr sz="4400">
          <a:solidFill>
            <a:schemeClr val="bg1"/>
          </a:solidFill>
          <a:latin typeface="Arial" pitchFamily="34" charset="0"/>
        </a:defRPr>
      </a:lvl6pPr>
      <a:lvl7pPr marL="914400" algn="ctr" rtl="0" fontAlgn="base">
        <a:spcBef>
          <a:spcPct val="0"/>
        </a:spcBef>
        <a:spcAft>
          <a:spcPct val="0"/>
        </a:spcAft>
        <a:defRPr sz="4400">
          <a:solidFill>
            <a:schemeClr val="bg1"/>
          </a:solidFill>
          <a:latin typeface="Arial" pitchFamily="34" charset="0"/>
        </a:defRPr>
      </a:lvl7pPr>
      <a:lvl8pPr marL="1371600" algn="ctr" rtl="0" fontAlgn="base">
        <a:spcBef>
          <a:spcPct val="0"/>
        </a:spcBef>
        <a:spcAft>
          <a:spcPct val="0"/>
        </a:spcAft>
        <a:defRPr sz="4400">
          <a:solidFill>
            <a:schemeClr val="bg1"/>
          </a:solidFill>
          <a:latin typeface="Arial" pitchFamily="34" charset="0"/>
        </a:defRPr>
      </a:lvl8pPr>
      <a:lvl9pPr marL="1828800" algn="ctr" rtl="0" fontAlgn="base">
        <a:spcBef>
          <a:spcPct val="0"/>
        </a:spcBef>
        <a:spcAft>
          <a:spcPct val="0"/>
        </a:spcAft>
        <a:defRPr sz="4400">
          <a:solidFill>
            <a:schemeClr val="bg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0E0D0119-8BD0-44A3-89C9-5989843C2452}" type="datetime1">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0ADD57A1-521E-4931-ADCE-CC01AD195541}" type="slidenum">
              <a:rPr lang="en-US"/>
              <a:pPr>
                <a:defRPr/>
              </a:pPr>
              <a:t>‹#›</a:t>
            </a:fld>
            <a:endParaRPr lang="en-US"/>
          </a:p>
        </p:txBody>
      </p:sp>
    </p:spTree>
    <p:extLst>
      <p:ext uri="{BB962C8B-B14F-4D97-AF65-F5344CB8AC3E}">
        <p14:creationId xmlns:p14="http://schemas.microsoft.com/office/powerpoint/2010/main" val="4038622851"/>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mn-cs"/>
              </a:defRPr>
            </a:lvl1pPr>
          </a:lstStyle>
          <a:p>
            <a:pPr>
              <a:defRPr/>
            </a:pPr>
            <a:fld id="{5703534D-9BB8-4F80-9275-E6EE51884146}" type="datetime1">
              <a:rPr lang="en-US" smtClean="0"/>
              <a:t>1/12/2021</a:t>
            </a:fld>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04259323-AE2C-439D-BBBF-D99404374765}" type="slidenum">
              <a:rPr lang="en-US" altLang="en-US"/>
              <a:pPr>
                <a:defRPr/>
              </a:pPr>
              <a:t>‹#›</a:t>
            </a:fld>
            <a:endParaRPr lang="en-US" altLang="en-US"/>
          </a:p>
        </p:txBody>
      </p:sp>
    </p:spTree>
    <p:extLst>
      <p:ext uri="{BB962C8B-B14F-4D97-AF65-F5344CB8AC3E}">
        <p14:creationId xmlns:p14="http://schemas.microsoft.com/office/powerpoint/2010/main" val="1240751880"/>
      </p:ext>
    </p:extLst>
  </p:cSld>
  <p:clrMap bg1="lt1" tx1="dk1" bg2="lt2" tx2="dk2" accent1="accent1" accent2="accent2" accent3="accent3" accent4="accent4" accent5="accent5" accent6="accent6" hlink="hlink" folHlink="folHlink"/>
  <p:sldLayoutIdLst>
    <p:sldLayoutId id="2147484098" r:id="rId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fld id="{03D4707E-278C-48A0-923B-ED3CE9D3D97D}" type="datetime1">
              <a:rPr lang="en-US" smtClean="0"/>
              <a:t>1/12/2021</a:t>
            </a:fld>
            <a:endParaRPr lang="en-US"/>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DC42FF5C-8D41-493E-9AFE-513CF773290A}" type="slidenum">
              <a:rPr lang="en-US"/>
              <a:pPr>
                <a:defRPr/>
              </a:pPr>
              <a:t>‹#›</a:t>
            </a:fld>
            <a:endParaRPr lang="en-US"/>
          </a:p>
        </p:txBody>
      </p:sp>
    </p:spTree>
    <p:extLst>
      <p:ext uri="{BB962C8B-B14F-4D97-AF65-F5344CB8AC3E}">
        <p14:creationId xmlns:p14="http://schemas.microsoft.com/office/powerpoint/2010/main" val="200631960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34" charset="0"/>
                <a:cs typeface="+mn-cs"/>
              </a:defRPr>
            </a:lvl1pPr>
          </a:lstStyle>
          <a:p>
            <a:pPr>
              <a:defRPr/>
            </a:pPr>
            <a:fld id="{618749EE-0AFE-4ED7-B64A-53857C399453}" type="datetime1">
              <a:rPr lang="en-US" smtClean="0"/>
              <a:t>1/12/2021</a:t>
            </a:fld>
            <a:endParaRPr lang="de-DE"/>
          </a:p>
        </p:txBody>
      </p:sp>
      <p:sp>
        <p:nvSpPr>
          <p:cNvPr id="1229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34" charset="0"/>
                <a:cs typeface="+mn-cs"/>
              </a:defRPr>
            </a:lvl1pPr>
          </a:lstStyle>
          <a:p>
            <a:pPr>
              <a:defRPr/>
            </a:pPr>
            <a:endParaRPr lang="de-DE"/>
          </a:p>
        </p:txBody>
      </p:sp>
      <p:sp>
        <p:nvSpPr>
          <p:cNvPr id="1229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cs typeface="+mn-cs"/>
              </a:defRPr>
            </a:lvl1pPr>
          </a:lstStyle>
          <a:p>
            <a:pPr>
              <a:defRPr/>
            </a:pPr>
            <a:fld id="{3FB0E4A3-079D-45E1-9C5B-CD68F46EE946}" type="slidenum">
              <a:rPr lang="de-DE"/>
              <a:pPr>
                <a:defRPr/>
              </a:pPr>
              <a:t>‹#›</a:t>
            </a:fld>
            <a:endParaRPr lang="de-DE"/>
          </a:p>
        </p:txBody>
      </p:sp>
    </p:spTree>
    <p:extLst>
      <p:ext uri="{BB962C8B-B14F-4D97-AF65-F5344CB8AC3E}">
        <p14:creationId xmlns:p14="http://schemas.microsoft.com/office/powerpoint/2010/main" val="131510668"/>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2" descr="C:\Users\HectorHA\AppData\Local\Microsoft\Windows\Temporary Internet Files\Content.Outlook\MKL35CXM\AFRL Globe no tag.jpg"/>
          <p:cNvPicPr>
            <a:picLocks noChangeAspect="1" noChangeArrowheads="1"/>
          </p:cNvPicPr>
          <p:nvPr/>
        </p:nvPicPr>
        <p:blipFill>
          <a:blip r:embed="rId17" cstate="print"/>
          <a:srcRect/>
          <a:stretch>
            <a:fillRect/>
          </a:stretch>
        </p:blipFill>
        <p:spPr bwMode="auto">
          <a:xfrm>
            <a:off x="9552385" y="6288205"/>
            <a:ext cx="1748111" cy="557438"/>
          </a:xfrm>
          <a:prstGeom prst="rect">
            <a:avLst/>
          </a:prstGeom>
          <a:noFill/>
        </p:spPr>
      </p:pic>
      <p:grpSp>
        <p:nvGrpSpPr>
          <p:cNvPr id="6" name="Group 5"/>
          <p:cNvGrpSpPr/>
          <p:nvPr userDrawn="1"/>
        </p:nvGrpSpPr>
        <p:grpSpPr>
          <a:xfrm>
            <a:off x="0" y="70914"/>
            <a:ext cx="12192000" cy="1053831"/>
            <a:chOff x="0" y="70913"/>
            <a:chExt cx="9144000" cy="1053831"/>
          </a:xfrm>
        </p:grpSpPr>
        <p:pic>
          <p:nvPicPr>
            <p:cNvPr id="7" name="Picture 6" descr="AFRL Shield.png"/>
            <p:cNvPicPr>
              <a:picLocks noChangeAspect="1"/>
            </p:cNvPicPr>
            <p:nvPr userDrawn="1"/>
          </p:nvPicPr>
          <p:blipFill>
            <a:blip r:embed="rId18" cstate="print"/>
            <a:stretch>
              <a:fillRect/>
            </a:stretch>
          </p:blipFill>
          <p:spPr>
            <a:xfrm>
              <a:off x="8007178" y="97740"/>
              <a:ext cx="936386" cy="935194"/>
            </a:xfrm>
            <a:prstGeom prst="rect">
              <a:avLst/>
            </a:prstGeom>
          </p:spPr>
        </p:pic>
        <p:pic>
          <p:nvPicPr>
            <p:cNvPr id="8" name="Picture 8" descr="blue_std"/>
            <p:cNvPicPr>
              <a:picLocks noChangeAspect="1" noChangeArrowheads="1"/>
            </p:cNvPicPr>
            <p:nvPr userDrawn="1"/>
          </p:nvPicPr>
          <p:blipFill>
            <a:blip r:embed="rId19"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9" name="Rectangle 8"/>
          <p:cNvSpPr>
            <a:spLocks noChangeArrowheads="1"/>
          </p:cNvSpPr>
          <p:nvPr userDrawn="1"/>
        </p:nvSpPr>
        <p:spPr bwMode="auto">
          <a:xfrm>
            <a:off x="-203200" y="6442502"/>
            <a:ext cx="9550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Black" panose="020B0A04020102020204" pitchFamily="34" charset="0"/>
                <a:ea typeface="MS PGothic" panose="020B0600070205080204" pitchFamily="34" charset="-128"/>
              </a:defRPr>
            </a:lvl1pPr>
            <a:lvl2pPr marL="742950" indent="-285750">
              <a:defRPr sz="1000">
                <a:solidFill>
                  <a:schemeClr val="tx1"/>
                </a:solidFill>
                <a:latin typeface="Arial Black" panose="020B0A04020102020204" pitchFamily="34" charset="0"/>
                <a:ea typeface="MS PGothic" panose="020B0600070205080204" pitchFamily="34" charset="-128"/>
              </a:defRPr>
            </a:lvl2pPr>
            <a:lvl3pPr marL="1143000" indent="-228600">
              <a:defRPr sz="1000">
                <a:solidFill>
                  <a:schemeClr val="tx1"/>
                </a:solidFill>
                <a:latin typeface="Arial Black" panose="020B0A04020102020204" pitchFamily="34" charset="0"/>
                <a:ea typeface="MS PGothic" panose="020B0600070205080204" pitchFamily="34" charset="-128"/>
              </a:defRPr>
            </a:lvl3pPr>
            <a:lvl4pPr marL="1600200" indent="-228600">
              <a:defRPr sz="1000">
                <a:solidFill>
                  <a:schemeClr val="tx1"/>
                </a:solidFill>
                <a:latin typeface="Arial Black" panose="020B0A04020102020204" pitchFamily="34" charset="0"/>
                <a:ea typeface="MS PGothic" panose="020B0600070205080204" pitchFamily="34" charset="-128"/>
              </a:defRPr>
            </a:lvl4pPr>
            <a:lvl5pPr marL="2057400" indent="-228600">
              <a:defRPr sz="1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9pPr>
          </a:lstStyle>
          <a:p>
            <a:pPr algn="ctr">
              <a:defRPr/>
            </a:pPr>
            <a:r>
              <a:rPr lang="en-US" altLang="en-US" sz="700" dirty="0">
                <a:solidFill>
                  <a:srgbClr val="7F7F7F"/>
                </a:solidFill>
                <a:ea typeface="Times New Roman" panose="02020603050405020304" pitchFamily="18" charset="0"/>
                <a:cs typeface="Arial" panose="020B0604020202020204" pitchFamily="34" charset="0"/>
              </a:rPr>
              <a:t>DISTRIBUTION STATEMENT C:  </a:t>
            </a:r>
            <a:br>
              <a:rPr lang="en-US" altLang="en-US" sz="700" dirty="0">
                <a:solidFill>
                  <a:srgbClr val="7F7F7F"/>
                </a:solidFill>
                <a:ea typeface="Times New Roman" panose="02020603050405020304" pitchFamily="18" charset="0"/>
                <a:cs typeface="Arial" panose="020B0604020202020204" pitchFamily="34" charset="0"/>
              </a:rPr>
            </a:br>
            <a:r>
              <a:rPr lang="en-US" altLang="en-US" sz="700" dirty="0">
                <a:solidFill>
                  <a:srgbClr val="7F7F7F"/>
                </a:solidFill>
                <a:ea typeface="Times New Roman" panose="02020603050405020304" pitchFamily="18" charset="0"/>
                <a:cs typeface="Arial" panose="020B0604020202020204" pitchFamily="34" charset="0"/>
              </a:rPr>
              <a:t>Distribution authorized to U.S. Government Agencies and their contractors; Administrative or Operational Use; November 2015.  Refer other requests for this document to AFRL/RQTI, Wright-Patterson Air Force Base, OH   45433-7251</a:t>
            </a:r>
          </a:p>
        </p:txBody>
      </p:sp>
    </p:spTree>
    <p:extLst>
      <p:ext uri="{BB962C8B-B14F-4D97-AF65-F5344CB8AC3E}">
        <p14:creationId xmlns:p14="http://schemas.microsoft.com/office/powerpoint/2010/main" val="4111821131"/>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 id="2147484148" r:id="rId13"/>
    <p:sldLayoutId id="2147484149" r:id="rId14"/>
    <p:sldLayoutId id="2147484150"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66B74B-EA08-49F2-8815-A49F1D34C72E}" type="datetime1">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90CA34-1945-4751-9C46-CB4E1B950B3D}" type="slidenum">
              <a:rPr lang="en-US" smtClean="0"/>
              <a:pPr/>
              <a:t>‹#›</a:t>
            </a:fld>
            <a:endParaRPr lang="en-US"/>
          </a:p>
        </p:txBody>
      </p:sp>
    </p:spTree>
    <p:extLst>
      <p:ext uri="{BB962C8B-B14F-4D97-AF65-F5344CB8AC3E}">
        <p14:creationId xmlns:p14="http://schemas.microsoft.com/office/powerpoint/2010/main" val="20054759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793A4EC-4419-465D-88F3-44ABE614AD40}" type="datetime1">
              <a:rPr lang="en-US" smtClean="0">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30A327A8-30CE-428D-ADF8-70333256EA85}" type="slidenum">
              <a:rPr lang="en-US" altLang="en-US" smtClean="0">
                <a:cs typeface="Arial" panose="020B0604020202020204" pitchFamily="34" charset="0"/>
              </a:rPr>
              <a:pPr fontAlgn="base">
                <a:spcBef>
                  <a:spcPct val="0"/>
                </a:spcBef>
                <a:spcAft>
                  <a:spcPct val="0"/>
                </a:spcAft>
                <a:defRPr/>
              </a:pPr>
              <a:t>‹#›</a:t>
            </a:fld>
            <a:endParaRPr lang="en-US" altLang="en-US">
              <a:cs typeface="Arial" panose="020B0604020202020204" pitchFamily="34" charset="0"/>
            </a:endParaRPr>
          </a:p>
        </p:txBody>
      </p:sp>
    </p:spTree>
    <p:extLst>
      <p:ext uri="{BB962C8B-B14F-4D97-AF65-F5344CB8AC3E}">
        <p14:creationId xmlns:p14="http://schemas.microsoft.com/office/powerpoint/2010/main" val="2051466957"/>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B9867F4B-DD9D-4A4B-AE95-F998D17D8BE7}"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8EA2775B-ADBC-47FC-9C3E-FEE6F198C10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76278"/>
      </p:ext>
    </p:extLst>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eaLnBrk="0" fontAlgn="base" hangingPunct="0">
              <a:spcBef>
                <a:spcPct val="0"/>
              </a:spcBef>
              <a:spcAft>
                <a:spcPct val="0"/>
              </a:spcAft>
              <a:defRPr/>
            </a:pPr>
            <a:fld id="{0D3C3671-CD79-4D16-86A1-C30687782EB9}" type="datetime1">
              <a:rPr lang="en-US" smtClean="0">
                <a:solidFill>
                  <a:srgbClr val="000000"/>
                </a:solidFill>
              </a:rPr>
              <a:pPr eaLnBrk="0" fontAlgn="base" hangingPunct="0">
                <a:spcBef>
                  <a:spcPct val="0"/>
                </a:spcBef>
                <a:spcAft>
                  <a:spcPct val="0"/>
                </a:spcAft>
                <a:defRPr/>
              </a:pPr>
              <a:t>1/12/2021</a:t>
            </a:fld>
            <a:endParaRPr lang="de-DE">
              <a:solidFill>
                <a:srgbClr val="000000"/>
              </a:solidFill>
            </a:endParaRPr>
          </a:p>
        </p:txBody>
      </p:sp>
      <p:sp>
        <p:nvSpPr>
          <p:cNvPr id="1229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eaLnBrk="0" fontAlgn="base" hangingPunct="0">
              <a:spcBef>
                <a:spcPct val="0"/>
              </a:spcBef>
              <a:spcAft>
                <a:spcPct val="0"/>
              </a:spcAft>
              <a:defRPr/>
            </a:pPr>
            <a:endParaRPr lang="de-DE">
              <a:solidFill>
                <a:srgbClr val="000000"/>
              </a:solidFill>
            </a:endParaRPr>
          </a:p>
        </p:txBody>
      </p:sp>
      <p:sp>
        <p:nvSpPr>
          <p:cNvPr id="1229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cs typeface="+mn-cs"/>
              </a:defRPr>
            </a:lvl1pPr>
          </a:lstStyle>
          <a:p>
            <a:pPr eaLnBrk="0" fontAlgn="base" hangingPunct="0">
              <a:spcBef>
                <a:spcPct val="0"/>
              </a:spcBef>
              <a:spcAft>
                <a:spcPct val="0"/>
              </a:spcAft>
              <a:defRPr/>
            </a:pPr>
            <a:fld id="{4D150C29-5B26-44A1-8CDA-959942DDF2C3}" type="slidenum">
              <a:rPr lang="de-DE" smtClean="0">
                <a:solidFill>
                  <a:srgbClr val="000000"/>
                </a:solidFill>
              </a:rPr>
              <a:pPr eaLnBrk="0" fontAlgn="base" hangingPunct="0">
                <a:spcBef>
                  <a:spcPct val="0"/>
                </a:spcBef>
                <a:spcAft>
                  <a:spcPct val="0"/>
                </a:spcAft>
                <a:defRPr/>
              </a:pPr>
              <a:t>‹#›</a:t>
            </a:fld>
            <a:endParaRPr lang="de-DE">
              <a:solidFill>
                <a:srgbClr val="000000"/>
              </a:solidFill>
            </a:endParaRPr>
          </a:p>
        </p:txBody>
      </p:sp>
    </p:spTree>
    <p:extLst>
      <p:ext uri="{BB962C8B-B14F-4D97-AF65-F5344CB8AC3E}">
        <p14:creationId xmlns:p14="http://schemas.microsoft.com/office/powerpoint/2010/main" val="3364133693"/>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09600" y="1524003"/>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fontAlgn="base">
              <a:spcBef>
                <a:spcPct val="0"/>
              </a:spcBef>
              <a:spcAft>
                <a:spcPct val="0"/>
              </a:spcAft>
              <a:defRPr/>
            </a:pPr>
            <a:fld id="{76EA70B7-5D00-4983-B4B0-FBE4CF3BBEA1}" type="datetime1">
              <a:rPr lang="en-US" smtClean="0">
                <a:cs typeface="Arial" panose="020B0604020202020204" pitchFamily="34" charset="0"/>
              </a:rPr>
              <a:pPr fontAlgn="base">
                <a:spcBef>
                  <a:spcPct val="0"/>
                </a:spcBef>
                <a:spcAft>
                  <a:spcPct val="0"/>
                </a:spcAft>
                <a:defRPr/>
              </a:pPr>
              <a:t>1/12/2021</a:t>
            </a:fld>
            <a:endParaRPr lang="en-US" dirty="0">
              <a:cs typeface="Arial" panose="020B0604020202020204" pitchFamily="34" charset="0"/>
            </a:endParaRPr>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fontAlgn="base">
              <a:spcBef>
                <a:spcPct val="0"/>
              </a:spcBef>
              <a:spcAft>
                <a:spcPct val="0"/>
              </a:spcAft>
              <a:defRPr/>
            </a:pPr>
            <a:endParaRPr lang="en-US" dirty="0">
              <a:cs typeface="Arial" panose="020B0604020202020204" pitchFamily="34" charset="0"/>
            </a:endParaRPr>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solidFill>
                  <a:srgbClr val="000000"/>
                </a:solidFill>
                <a:latin typeface="Arial" charset="0"/>
              </a:defRPr>
            </a:lvl1pPr>
          </a:lstStyle>
          <a:p>
            <a:pPr fontAlgn="base">
              <a:spcBef>
                <a:spcPct val="0"/>
              </a:spcBef>
              <a:spcAft>
                <a:spcPct val="0"/>
              </a:spcAft>
              <a:defRPr/>
            </a:pPr>
            <a:fld id="{428508BE-F39F-4DB5-AA17-E0886E26A2C4}" type="slidenum">
              <a:rPr lang="en-US" smtClean="0">
                <a:cs typeface="Arial" panose="020B0604020202020204" pitchFamily="34" charset="0"/>
              </a:rPr>
              <a:pPr fontAlgn="base">
                <a:spcBef>
                  <a:spcPct val="0"/>
                </a:spcBef>
                <a:spcAft>
                  <a:spcPct val="0"/>
                </a:spcAft>
                <a:defRPr/>
              </a:pPr>
              <a:t>‹#›</a:t>
            </a:fld>
            <a:endParaRPr lang="en-US" dirty="0">
              <a:cs typeface="Arial" panose="020B0604020202020204" pitchFamily="34" charset="0"/>
            </a:endParaRPr>
          </a:p>
        </p:txBody>
      </p:sp>
    </p:spTree>
    <p:extLst>
      <p:ext uri="{BB962C8B-B14F-4D97-AF65-F5344CB8AC3E}">
        <p14:creationId xmlns:p14="http://schemas.microsoft.com/office/powerpoint/2010/main" val="2655503712"/>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4" r:id="rId10"/>
    <p:sldLayoutId id="2147484245" r:id="rId11"/>
    <p:sldLayoutId id="2147484248" r:id="rId12"/>
  </p:sldLayoutIdLst>
  <p:hf hdr="0" ftr="0" dt="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9875"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fontAlgn="base">
              <a:spcBef>
                <a:spcPct val="0"/>
              </a:spcBef>
              <a:spcAft>
                <a:spcPct val="0"/>
              </a:spcAft>
              <a:defRPr/>
            </a:pPr>
            <a:endParaRPr lang="en-US"/>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fontAlgn="base">
              <a:spcBef>
                <a:spcPct val="0"/>
              </a:spcBef>
              <a:spcAft>
                <a:spcPct val="0"/>
              </a:spcAft>
              <a:defRPr/>
            </a:pPr>
            <a:endParaRPr lang="en-US"/>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fontAlgn="base">
              <a:spcBef>
                <a:spcPct val="0"/>
              </a:spcBef>
              <a:spcAft>
                <a:spcPct val="0"/>
              </a:spcAft>
              <a:defRPr/>
            </a:pPr>
            <a:fld id="{48FCFBA3-82FF-4B3F-967C-51B41EF18E3F}" type="slidenum">
              <a:rPr lang="en-US" smtClean="0"/>
              <a:pPr fontAlgn="base">
                <a:spcBef>
                  <a:spcPct val="0"/>
                </a:spcBef>
                <a:spcAft>
                  <a:spcPct val="0"/>
                </a:spcAft>
                <a:defRPr/>
              </a:pPr>
              <a:t>‹#›</a:t>
            </a:fld>
            <a:endParaRPr lang="en-US"/>
          </a:p>
        </p:txBody>
      </p:sp>
    </p:spTree>
    <p:extLst>
      <p:ext uri="{BB962C8B-B14F-4D97-AF65-F5344CB8AC3E}">
        <p14:creationId xmlns:p14="http://schemas.microsoft.com/office/powerpoint/2010/main" val="3572764160"/>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0" hangingPunct="0">
              <a:defRPr/>
            </a:pPr>
            <a:fld id="{DF39C45B-BB5F-4DF3-9B8D-681D5A7E3473}"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0" hangingPunct="0">
              <a:defRPr/>
            </a:pPr>
            <a:fld id="{82B41F31-A45B-438F-AC24-9364C25A9D67}"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373348642"/>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 id="2147484264" r:id="rId9"/>
    <p:sldLayoutId id="2147484265" r:id="rId10"/>
    <p:sldLayoutId id="2147484266" r:id="rId11"/>
    <p:sldLayoutId id="2147484267"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eaLnBrk="0" hangingPunct="0">
              <a:defRPr/>
            </a:pPr>
            <a:fld id="{D4BE151C-9BAF-4580-8C09-C7C03348CD65}" type="datetime1">
              <a:rPr lang="en-US" smtClean="0">
                <a:solidFill>
                  <a:prstClr val="black">
                    <a:tint val="75000"/>
                  </a:prstClr>
                </a:solidFill>
              </a:rPr>
              <a:pPr eaLnBrk="0" hangingPunct="0">
                <a:defRPr/>
              </a:p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eaLnBrk="0" hangingPunct="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eaLnBrk="0" hangingPunct="0">
              <a:defRPr/>
            </a:pPr>
            <a:fld id="{E730186C-FDDB-443F-B3CC-1D4D8BFD7A66}" type="slidenum">
              <a:rPr lang="en-US" smtClean="0">
                <a:solidFill>
                  <a:prstClr val="black">
                    <a:tint val="75000"/>
                  </a:prstClr>
                </a:solidFill>
              </a:rPr>
              <a:pPr eaLnBrk="0" hangingPunct="0">
                <a:defRPr/>
              </a:pPr>
              <a:t>‹#›</a:t>
            </a:fld>
            <a:endParaRPr lang="en-US">
              <a:solidFill>
                <a:prstClr val="black">
                  <a:tint val="75000"/>
                </a:prstClr>
              </a:solidFill>
            </a:endParaRPr>
          </a:p>
        </p:txBody>
      </p:sp>
    </p:spTree>
    <p:extLst>
      <p:ext uri="{BB962C8B-B14F-4D97-AF65-F5344CB8AC3E}">
        <p14:creationId xmlns:p14="http://schemas.microsoft.com/office/powerpoint/2010/main" val="2296575181"/>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defRPr/>
            </a:pPr>
            <a:fld id="{43912535-1E39-4957-AA39-92C7D0DD152F}"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defRPr/>
            </a:pPr>
            <a:fld id="{4B29381E-E8BD-4812-8E2B-069ED91F4B3D}"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8661014"/>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eaLnBrk="0" fontAlgn="base" hangingPunct="0">
              <a:spcBef>
                <a:spcPct val="0"/>
              </a:spcBef>
              <a:spcAft>
                <a:spcPct val="0"/>
              </a:spcAft>
            </a:pPr>
            <a:fld id="{92DC8ED1-4DD2-41F0-9D02-4A5B68AD7372}"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2412139"/>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 id="2147484310" r:id="rId12"/>
    <p:sldLayoutId id="2147484311"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eaLnBrk="0" fontAlgn="base" hangingPunct="0">
              <a:spcBef>
                <a:spcPct val="0"/>
              </a:spcBef>
              <a:spcAft>
                <a:spcPct val="0"/>
              </a:spcAft>
            </a:pPr>
            <a:fld id="{2AE8859E-9482-4242-A6FE-37D122E0F463}" type="datetime1">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1/12/2021</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675">
                <a:solidFill>
                  <a:schemeClr val="tx1">
                    <a:tint val="75000"/>
                  </a:schemeClr>
                </a:solidFill>
              </a:defRPr>
            </a:lvl1p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prstClr val="black">
                  <a:tint val="7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02917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Lst>
  <p:hf hdr="0" ftr="0" dt="0"/>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EEE3F-D278-415A-9410-FCD0883A060D}"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375F43-1317-4352-8E80-2F8772A408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21912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22C11B1F-D45F-431F-AE77-E79FA2EF098B}"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870180945"/>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 id="2147484338" r:id="rId13"/>
    <p:sldLayoutId id="2147484339" r:id="rId14"/>
    <p:sldLayoutId id="2147484340" r:id="rId15"/>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ChangeArrowheads="1"/>
          </p:cNvSpPr>
          <p:nvPr userDrawn="1"/>
        </p:nvSpPr>
        <p:spPr bwMode="auto">
          <a:xfrm>
            <a:off x="11684000" y="6553200"/>
            <a:ext cx="508000" cy="304800"/>
          </a:xfrm>
          <a:prstGeom prst="rect">
            <a:avLst/>
          </a:prstGeom>
          <a:solidFill>
            <a:srgbClr val="FF9933"/>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0"/>
              </a:spcBef>
              <a:spcAft>
                <a:spcPct val="0"/>
              </a:spcAft>
            </a:pPr>
            <a:endParaRPr lang="en-US" altLang="en-US" sz="1350">
              <a:solidFill>
                <a:srgbClr val="000000"/>
              </a:solidFill>
              <a:cs typeface="Arial" panose="020B0604020202020204" pitchFamily="34" charset="0"/>
            </a:endParaRPr>
          </a:p>
        </p:txBody>
      </p:sp>
      <p:sp>
        <p:nvSpPr>
          <p:cNvPr id="678915" name="Rectangle 3"/>
          <p:cNvSpPr>
            <a:spLocks noGrp="1" noChangeArrowheads="1"/>
          </p:cNvSpPr>
          <p:nvPr>
            <p:ph type="title"/>
          </p:nvPr>
        </p:nvSpPr>
        <p:spPr bwMode="auto">
          <a:xfrm>
            <a:off x="508000" y="152400"/>
            <a:ext cx="11277600" cy="1143000"/>
          </a:xfrm>
          <a:prstGeom prst="rect">
            <a:avLst/>
          </a:prstGeom>
          <a:gradFill rotWithShape="1">
            <a:gsLst>
              <a:gs pos="0">
                <a:schemeClr val="tx1">
                  <a:alpha val="67999"/>
                </a:schemeClr>
              </a:gs>
              <a:gs pos="50000">
                <a:schemeClr val="accent2">
                  <a:alpha val="67000"/>
                </a:schemeClr>
              </a:gs>
              <a:gs pos="100000">
                <a:schemeClr val="tx1">
                  <a:alpha val="67999"/>
                </a:schemeClr>
              </a:gs>
            </a:gsLst>
            <a:lin ang="5400000" scaled="1"/>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8" name="Rectangle 4"/>
          <p:cNvSpPr>
            <a:spLocks noGrp="1" noChangeArrowheads="1"/>
          </p:cNvSpPr>
          <p:nvPr>
            <p:ph type="body" idx="1"/>
          </p:nvPr>
        </p:nvSpPr>
        <p:spPr bwMode="auto">
          <a:xfrm>
            <a:off x="508000" y="2057400"/>
            <a:ext cx="11277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678917" name="Rectangle 5"/>
          <p:cNvSpPr>
            <a:spLocks noGrp="1" noChangeArrowheads="1"/>
          </p:cNvSpPr>
          <p:nvPr>
            <p:ph type="sldNum" sz="quarter" idx="4"/>
          </p:nvPr>
        </p:nvSpPr>
        <p:spPr bwMode="auto">
          <a:xfrm>
            <a:off x="100584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3pPr lvl="2" algn="r">
              <a:defRPr sz="1050">
                <a:solidFill>
                  <a:srgbClr val="000000"/>
                </a:solidFill>
              </a:defRPr>
            </a:lvl3pPr>
          </a:lstStyle>
          <a:p>
            <a:pPr lvl="2" fontAlgn="base">
              <a:spcBef>
                <a:spcPct val="0"/>
              </a:spcBef>
              <a:spcAft>
                <a:spcPct val="0"/>
              </a:spcAft>
            </a:pPr>
            <a:fld id="{84A7BDB3-CF4D-48A0-A9D4-4D3AC50048D2}" type="slidenum">
              <a:rPr lang="en-US" altLang="en-US" smtClean="0"/>
              <a:pPr lvl="2" fontAlgn="base">
                <a:spcBef>
                  <a:spcPct val="0"/>
                </a:spcBef>
                <a:spcAft>
                  <a:spcPct val="0"/>
                </a:spcAft>
              </a:pPr>
              <a:t>‹#›</a:t>
            </a:fld>
            <a:endParaRPr lang="en-US" altLang="en-US"/>
          </a:p>
        </p:txBody>
      </p:sp>
    </p:spTree>
    <p:extLst>
      <p:ext uri="{BB962C8B-B14F-4D97-AF65-F5344CB8AC3E}">
        <p14:creationId xmlns:p14="http://schemas.microsoft.com/office/powerpoint/2010/main" val="3807736619"/>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 id="2147484380" r:id="rId12"/>
    <p:sldLayoutId id="2147484381" r:id="rId13"/>
    <p:sldLayoutId id="2147484382" r:id="rId14"/>
    <p:sldLayoutId id="2147484383" r:id="rId15"/>
    <p:sldLayoutId id="2147484384" r:id="rId16"/>
  </p:sldLayoutIdLst>
  <p:hf hdr="0" ftr="0" dt="0"/>
  <p:txStyles>
    <p:titleStyle>
      <a:lvl1pPr algn="ctr" rtl="0" eaLnBrk="0" fontAlgn="base" hangingPunct="0">
        <a:spcBef>
          <a:spcPct val="0"/>
        </a:spcBef>
        <a:spcAft>
          <a:spcPct val="0"/>
        </a:spcAft>
        <a:defRPr sz="3300">
          <a:solidFill>
            <a:schemeClr val="bg1"/>
          </a:solidFill>
          <a:latin typeface="+mj-lt"/>
          <a:ea typeface="+mj-ea"/>
          <a:cs typeface="+mj-cs"/>
        </a:defRPr>
      </a:lvl1pPr>
      <a:lvl2pPr algn="ctr" rtl="0" eaLnBrk="0" fontAlgn="base" hangingPunct="0">
        <a:spcBef>
          <a:spcPct val="0"/>
        </a:spcBef>
        <a:spcAft>
          <a:spcPct val="0"/>
        </a:spcAft>
        <a:defRPr sz="3300">
          <a:solidFill>
            <a:schemeClr val="bg1"/>
          </a:solidFill>
          <a:latin typeface="Arial" pitchFamily="34" charset="0"/>
        </a:defRPr>
      </a:lvl2pPr>
      <a:lvl3pPr algn="ctr" rtl="0" eaLnBrk="0" fontAlgn="base" hangingPunct="0">
        <a:spcBef>
          <a:spcPct val="0"/>
        </a:spcBef>
        <a:spcAft>
          <a:spcPct val="0"/>
        </a:spcAft>
        <a:defRPr sz="3300">
          <a:solidFill>
            <a:schemeClr val="bg1"/>
          </a:solidFill>
          <a:latin typeface="Arial" pitchFamily="34" charset="0"/>
        </a:defRPr>
      </a:lvl3pPr>
      <a:lvl4pPr algn="ctr" rtl="0" eaLnBrk="0" fontAlgn="base" hangingPunct="0">
        <a:spcBef>
          <a:spcPct val="0"/>
        </a:spcBef>
        <a:spcAft>
          <a:spcPct val="0"/>
        </a:spcAft>
        <a:defRPr sz="3300">
          <a:solidFill>
            <a:schemeClr val="bg1"/>
          </a:solidFill>
          <a:latin typeface="Arial" pitchFamily="34" charset="0"/>
        </a:defRPr>
      </a:lvl4pPr>
      <a:lvl5pPr algn="ctr" rtl="0" eaLnBrk="0" fontAlgn="base" hangingPunct="0">
        <a:spcBef>
          <a:spcPct val="0"/>
        </a:spcBef>
        <a:spcAft>
          <a:spcPct val="0"/>
        </a:spcAft>
        <a:defRPr sz="3300">
          <a:solidFill>
            <a:schemeClr val="bg1"/>
          </a:solidFill>
          <a:latin typeface="Arial" pitchFamily="34" charset="0"/>
        </a:defRPr>
      </a:lvl5pPr>
      <a:lvl6pPr marL="342900" algn="ctr" rtl="0" fontAlgn="base">
        <a:spcBef>
          <a:spcPct val="0"/>
        </a:spcBef>
        <a:spcAft>
          <a:spcPct val="0"/>
        </a:spcAft>
        <a:defRPr sz="3300">
          <a:solidFill>
            <a:schemeClr val="bg1"/>
          </a:solidFill>
          <a:latin typeface="Arial" pitchFamily="34" charset="0"/>
        </a:defRPr>
      </a:lvl6pPr>
      <a:lvl7pPr marL="685800" algn="ctr" rtl="0" fontAlgn="base">
        <a:spcBef>
          <a:spcPct val="0"/>
        </a:spcBef>
        <a:spcAft>
          <a:spcPct val="0"/>
        </a:spcAft>
        <a:defRPr sz="3300">
          <a:solidFill>
            <a:schemeClr val="bg1"/>
          </a:solidFill>
          <a:latin typeface="Arial" pitchFamily="34" charset="0"/>
        </a:defRPr>
      </a:lvl7pPr>
      <a:lvl8pPr marL="1028700" algn="ctr" rtl="0" fontAlgn="base">
        <a:spcBef>
          <a:spcPct val="0"/>
        </a:spcBef>
        <a:spcAft>
          <a:spcPct val="0"/>
        </a:spcAft>
        <a:defRPr sz="3300">
          <a:solidFill>
            <a:schemeClr val="bg1"/>
          </a:solidFill>
          <a:latin typeface="Arial" pitchFamily="34" charset="0"/>
        </a:defRPr>
      </a:lvl8pPr>
      <a:lvl9pPr marL="1371600" algn="ctr" rtl="0" fontAlgn="base">
        <a:spcBef>
          <a:spcPct val="0"/>
        </a:spcBef>
        <a:spcAft>
          <a:spcPct val="0"/>
        </a:spcAft>
        <a:defRPr sz="3300">
          <a:solidFill>
            <a:schemeClr val="bg1"/>
          </a:solidFill>
          <a:latin typeface="Arial" pitchFamily="34" charset="0"/>
        </a:defRPr>
      </a:lvl9pPr>
    </p:titleStyle>
    <p:bodyStyle>
      <a:lvl1pPr marL="257175" indent="-257175" algn="l" rtl="0" eaLnBrk="0" fontAlgn="base" hangingPunct="0">
        <a:spcBef>
          <a:spcPct val="20000"/>
        </a:spcBef>
        <a:spcAft>
          <a:spcPct val="0"/>
        </a:spcAft>
        <a:defRPr sz="2400">
          <a:solidFill>
            <a:schemeClr val="tx1"/>
          </a:solidFill>
          <a:latin typeface="+mn-lt"/>
          <a:ea typeface="+mn-ea"/>
          <a:cs typeface="+mn-cs"/>
        </a:defRPr>
      </a:lvl1pPr>
      <a:lvl2pPr marL="557213" indent="-214313" algn="l" rtl="0" eaLnBrk="0" fontAlgn="base" hangingPunct="0">
        <a:spcBef>
          <a:spcPct val="20000"/>
        </a:spcBef>
        <a:spcAft>
          <a:spcPct val="0"/>
        </a:spcAft>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en-US">
              <a:solidFill>
                <a:srgbClr val="000000"/>
              </a:solidFill>
            </a:endParaRPr>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fontAlgn="base">
              <a:spcBef>
                <a:spcPct val="0"/>
              </a:spcBef>
              <a:spcAft>
                <a:spcPct val="0"/>
              </a:spcAft>
              <a:defRPr/>
            </a:pPr>
            <a:fld id="{C8D41B91-2860-4CB2-9CFB-92955C71A58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53026561"/>
      </p:ext>
    </p:extLst>
  </p:cSld>
  <p:clrMap bg1="lt1" tx1="dk1" bg2="lt2" tx2="dk2" accent1="accent1" accent2="accent2" accent3="accent3" accent4="accent4" accent5="accent5" accent6="accent6" hlink="hlink" folHlink="folHlink"/>
  <p:sldLayoutIdLst>
    <p:sldLayoutId id="2147484386" r:id="rId1"/>
    <p:sldLayoutId id="2147484387"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730186C-FDDB-443F-B3CC-1D4D8BFD7A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76645799"/>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 id="2147484401"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88DD221-755F-4B2E-B252-8450B16EE6E1}" type="datetimeFigureOut">
              <a:rPr lang="en-US"/>
              <a:pPr>
                <a:defRPr/>
              </a:pPr>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57A3F68F-5954-4BEF-813E-5F7A325BBD76}" type="slidenum">
              <a:rPr lang="en-US" altLang="en-US"/>
              <a:pPr>
                <a:defRPr/>
              </a:pPr>
              <a:t>‹#›</a:t>
            </a:fld>
            <a:endParaRPr lang="en-US" altLang="en-US"/>
          </a:p>
        </p:txBody>
      </p:sp>
    </p:spTree>
    <p:extLst>
      <p:ext uri="{BB962C8B-B14F-4D97-AF65-F5344CB8AC3E}">
        <p14:creationId xmlns:p14="http://schemas.microsoft.com/office/powerpoint/2010/main" val="2890080179"/>
      </p:ext>
    </p:extLst>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048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752601"/>
            <a:ext cx="109728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endParaRPr lang="en-US" altLang="en-US"/>
          </a:p>
        </p:txBody>
      </p:sp>
      <p:sp>
        <p:nvSpPr>
          <p:cNvPr id="1029" name="Rectangle 5"/>
          <p:cNvSpPr>
            <a:spLocks noGrp="1" noChangeArrowheads="1"/>
          </p:cNvSpPr>
          <p:nvPr>
            <p:ph type="ftr" sz="quarter" idx="3"/>
          </p:nvPr>
        </p:nvSpPr>
        <p:spPr bwMode="auto">
          <a:xfrm>
            <a:off x="0" y="6477000"/>
            <a:ext cx="3860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9347200" y="6477000"/>
            <a:ext cx="2844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lvl1pPr>
          </a:lstStyle>
          <a:p>
            <a:fld id="{6B432660-C9C1-4A1A-8F92-D61885B05981}" type="slidenum">
              <a:rPr lang="en-US" altLang="en-US"/>
              <a:pPr/>
              <a:t>‹#›</a:t>
            </a:fld>
            <a:endParaRPr lang="en-US" altLang="en-US"/>
          </a:p>
        </p:txBody>
      </p:sp>
    </p:spTree>
    <p:extLst>
      <p:ext uri="{BB962C8B-B14F-4D97-AF65-F5344CB8AC3E}">
        <p14:creationId xmlns:p14="http://schemas.microsoft.com/office/powerpoint/2010/main" val="1405424508"/>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 id="2147484428" r:id="rId14"/>
    <p:sldLayoutId id="2147484429" r:id="rId15"/>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D73F977B-8C5A-4C83-97AE-DFEB411CD01D}" type="datetimeFigureOut">
              <a:rPr lang="en-US">
                <a:solidFill>
                  <a:prstClr val="black">
                    <a:tint val="75000"/>
                  </a:prstClr>
                </a:solidFill>
              </a:rPr>
              <a:pPr>
                <a:defRPr/>
              </a:p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D5018159-48A3-4D63-8B0A-B8073344E0A4}"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2726460684"/>
      </p:ext>
    </p:extLst>
  </p:cSld>
  <p:clrMap bg1="lt1" tx1="dk1" bg2="lt2" tx2="dk2" accent1="accent1" accent2="accent2" accent3="accent3" accent4="accent4" accent5="accent5" accent6="accent6" hlink="hlink" folHlink="folHlink"/>
  <p:sldLayoutIdLst>
    <p:sldLayoutId id="2147484431" r:id="rId1"/>
    <p:sldLayoutId id="2147484432" r:id="rId2"/>
    <p:sldLayoutId id="2147484433" r:id="rId3"/>
    <p:sldLayoutId id="2147484434" r:id="rId4"/>
    <p:sldLayoutId id="2147484435" r:id="rId5"/>
    <p:sldLayoutId id="2147484436" r:id="rId6"/>
    <p:sldLayoutId id="2147484437" r:id="rId7"/>
    <p:sldLayoutId id="2147484438" r:id="rId8"/>
    <p:sldLayoutId id="2147484439" r:id="rId9"/>
    <p:sldLayoutId id="2147484440" r:id="rId10"/>
    <p:sldLayoutId id="2147484441" r:id="rId11"/>
    <p:sldLayoutId id="2147484442" r:id="rId12"/>
    <p:sldLayoutId id="2147484443" r:id="rId13"/>
    <p:sldLayoutId id="2147484444" r:id="rId14"/>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1ED1DADC-4A69-4079-AFC9-ADF299803519}" type="datetimeFigureOut">
              <a:rPr lang="en-US"/>
              <a:pPr>
                <a:defRPr/>
              </a:pPr>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mn-lt"/>
                <a:cs typeface="+mn-cs"/>
              </a:defRPr>
            </a:lvl1pPr>
          </a:lstStyle>
          <a:p>
            <a:pPr>
              <a:defRPr/>
            </a:pPr>
            <a:fld id="{8612C906-0364-4E45-8DFB-1DC2F747E160}" type="slidenum">
              <a:rPr lang="en-US"/>
              <a:pPr>
                <a:defRPr/>
              </a:pPr>
              <a:t>‹#›</a:t>
            </a:fld>
            <a:endParaRPr lang="en-US"/>
          </a:p>
        </p:txBody>
      </p:sp>
    </p:spTree>
    <p:extLst>
      <p:ext uri="{BB962C8B-B14F-4D97-AF65-F5344CB8AC3E}">
        <p14:creationId xmlns:p14="http://schemas.microsoft.com/office/powerpoint/2010/main" val="2536481582"/>
      </p:ext>
    </p:extLst>
  </p:cSld>
  <p:clrMap bg1="lt1" tx1="dk1" bg2="lt2" tx2="dk2" accent1="accent1" accent2="accent2" accent3="accent3" accent4="accent4" accent5="accent5" accent6="accent6" hlink="hlink" folHlink="folHlink"/>
  <p:sldLayoutIdLst>
    <p:sldLayoutId id="2147484458" r:id="rId1"/>
    <p:sldLayoutId id="2147484459" r:id="rId2"/>
    <p:sldLayoutId id="2147484460" r:id="rId3"/>
    <p:sldLayoutId id="2147484461" r:id="rId4"/>
    <p:sldLayoutId id="2147484462" r:id="rId5"/>
    <p:sldLayoutId id="2147484463" r:id="rId6"/>
    <p:sldLayoutId id="2147484464" r:id="rId7"/>
    <p:sldLayoutId id="2147484465" r:id="rId8"/>
    <p:sldLayoutId id="2147484466" r:id="rId9"/>
    <p:sldLayoutId id="2147484467" r:id="rId10"/>
    <p:sldLayoutId id="2147484468" r:id="rId11"/>
    <p:sldLayoutId id="2147484469" r:id="rId12"/>
    <p:sldLayoutId id="2147484470" r:id="rId13"/>
    <p:sldLayoutId id="2147484471"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78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charset="0"/>
              </a:defRPr>
            </a:lvl1pPr>
          </a:lstStyle>
          <a:p>
            <a:pPr>
              <a:defRPr/>
            </a:pPr>
            <a:fld id="{79E5387C-1BC4-41BA-92C3-3330C0EBE732}" type="slidenum">
              <a:rPr lang="en-US"/>
              <a:pPr>
                <a:defRPr/>
              </a:pPr>
              <a:t>‹#›</a:t>
            </a:fld>
            <a:endParaRPr lang="en-US"/>
          </a:p>
        </p:txBody>
      </p:sp>
    </p:spTree>
    <p:extLst>
      <p:ext uri="{BB962C8B-B14F-4D97-AF65-F5344CB8AC3E}">
        <p14:creationId xmlns:p14="http://schemas.microsoft.com/office/powerpoint/2010/main" val="3817092039"/>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eaLnBrk="1" hangingPunct="1">
              <a:defRPr sz="900">
                <a:solidFill>
                  <a:prstClr val="black">
                    <a:tint val="75000"/>
                  </a:prstClr>
                </a:solidFill>
                <a:latin typeface="Arial" charset="0"/>
                <a:cs typeface="Arial" charset="0"/>
              </a:defRPr>
            </a:lvl1pPr>
          </a:lstStyle>
          <a:p>
            <a:pPr fontAlgn="base">
              <a:spcBef>
                <a:spcPct val="0"/>
              </a:spcBef>
              <a:spcAft>
                <a:spcPct val="0"/>
              </a:spcAft>
              <a:defRPr/>
            </a:pPr>
            <a:fld id="{BC55BCBF-12E4-4CCE-97AE-FC56896E61EF}" type="datetime1">
              <a:rPr lang="en-US" smtClean="0"/>
              <a:t>1/12/2021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eaLnBrk="1" hangingPunct="1">
              <a:defRPr sz="900">
                <a:solidFill>
                  <a:prstClr val="black">
                    <a:tint val="75000"/>
                  </a:prstClr>
                </a:solidFill>
                <a:latin typeface="Arial" charset="0"/>
                <a:cs typeface="Arial" charset="0"/>
              </a:defRPr>
            </a:lvl1pPr>
          </a:lstStyle>
          <a:p>
            <a:pPr fontAlgn="base">
              <a:spcBef>
                <a:spcPct val="0"/>
              </a:spcBef>
              <a:spcAft>
                <a:spcPct val="0"/>
              </a:spcAft>
              <a:defRPr/>
            </a:pPr>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eaLnBrk="1" hangingPunct="1">
              <a:defRPr sz="900">
                <a:solidFill>
                  <a:prstClr val="black">
                    <a:tint val="75000"/>
                  </a:prstClr>
                </a:solidFill>
                <a:latin typeface="Arial" charset="0"/>
                <a:cs typeface="Arial" charset="0"/>
              </a:defRPr>
            </a:lvl1pPr>
          </a:lstStyle>
          <a:p>
            <a:pPr fontAlgn="base">
              <a:spcBef>
                <a:spcPct val="0"/>
              </a:spcBef>
              <a:spcAft>
                <a:spcPct val="0"/>
              </a:spcAft>
              <a:defRPr/>
            </a:pPr>
            <a:fld id="{07684023-C7AD-49BB-B477-25C77954F023}"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706776567"/>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 id="2147484493" r:id="rId4"/>
    <p:sldLayoutId id="2147484494" r:id="rId5"/>
    <p:sldLayoutId id="2147484495" r:id="rId6"/>
    <p:sldLayoutId id="2147484496" r:id="rId7"/>
    <p:sldLayoutId id="2147484497" r:id="rId8"/>
    <p:sldLayoutId id="2147484498" r:id="rId9"/>
    <p:sldLayoutId id="2147484499" r:id="rId10"/>
    <p:sldLayoutId id="2147484500" r:id="rId11"/>
    <p:sldLayoutId id="2147484501" r:id="rId12"/>
    <p:sldLayoutId id="2147484502" r:id="rId13"/>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6420DB-8277-49BB-B958-5C6580D0EC06}"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14320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D440B-2927-48E2-ABFF-393A85A45642}" type="datetime1">
              <a:rPr lang="en-US" smtClean="0">
                <a:solidFill>
                  <a:prstClr val="black">
                    <a:tint val="75000"/>
                  </a:prstClr>
                </a:solidFill>
              </a:rPr>
              <a:t>1/12/2021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7302B4-CAA2-4962-8203-A59A3DFAB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1807015"/>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54182" y="242329"/>
            <a:ext cx="9975273" cy="100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554182" y="1411943"/>
            <a:ext cx="9975273" cy="3993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554183" y="5510493"/>
            <a:ext cx="2586181"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35"/>
            </a:lvl1pPr>
          </a:lstStyle>
          <a:p>
            <a:fld id="{EC8DD2A9-BE80-4F0C-BD46-7C0A2DCC2D38}" type="datetime1">
              <a:rPr lang="en-US" altLang="en-US" smtClean="0"/>
              <a:t>1/12/2021</a:t>
            </a:fld>
            <a:endParaRPr lang="en-US" altLang="en-US"/>
          </a:p>
        </p:txBody>
      </p:sp>
      <p:sp>
        <p:nvSpPr>
          <p:cNvPr id="1029" name="Rectangle 5"/>
          <p:cNvSpPr>
            <a:spLocks noGrp="1" noChangeArrowheads="1"/>
          </p:cNvSpPr>
          <p:nvPr>
            <p:ph type="ftr" sz="quarter" idx="3"/>
          </p:nvPr>
        </p:nvSpPr>
        <p:spPr bwMode="auto">
          <a:xfrm>
            <a:off x="3786909" y="5510493"/>
            <a:ext cx="3509819"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35"/>
            </a:lvl1pPr>
          </a:lstStyle>
          <a:p>
            <a:endParaRPr lang="en-US" altLang="en-US"/>
          </a:p>
        </p:txBody>
      </p:sp>
      <p:sp>
        <p:nvSpPr>
          <p:cNvPr id="1030" name="Rectangle 6"/>
          <p:cNvSpPr>
            <a:spLocks noGrp="1" noChangeArrowheads="1"/>
          </p:cNvSpPr>
          <p:nvPr>
            <p:ph type="sldNum" sz="quarter" idx="4"/>
          </p:nvPr>
        </p:nvSpPr>
        <p:spPr bwMode="auto">
          <a:xfrm>
            <a:off x="7943274" y="5510493"/>
            <a:ext cx="2586181" cy="420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35"/>
            </a:lvl1pPr>
          </a:lstStyle>
          <a:p>
            <a:fld id="{0D2217E1-E137-42A4-8546-47910DE5075B}" type="slidenum">
              <a:rPr lang="en-US" altLang="en-US"/>
              <a:pPr/>
              <a:t>‹#›</a:t>
            </a:fld>
            <a:endParaRPr lang="en-US" altLang="en-US"/>
          </a:p>
        </p:txBody>
      </p:sp>
    </p:spTree>
    <p:extLst>
      <p:ext uri="{BB962C8B-B14F-4D97-AF65-F5344CB8AC3E}">
        <p14:creationId xmlns:p14="http://schemas.microsoft.com/office/powerpoint/2010/main" val="1066063987"/>
      </p:ext>
    </p:extLst>
  </p:cSld>
  <p:clrMap bg1="lt1" tx1="dk1" bg2="lt2" tx2="dk2" accent1="accent1" accent2="accent2" accent3="accent3" accent4="accent4" accent5="accent5" accent6="accent6" hlink="hlink" folHlink="folHlink"/>
  <p:sldLayoutIdLst>
    <p:sldLayoutId id="2147484516"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hf hdr="0" ftr="0" dt="0"/>
  <p:txStyles>
    <p:titleStyle>
      <a:lvl1pPr algn="ctr" rtl="0" fontAlgn="base">
        <a:spcBef>
          <a:spcPct val="0"/>
        </a:spcBef>
        <a:spcAft>
          <a:spcPct val="0"/>
        </a:spcAft>
        <a:defRPr sz="3883" kern="1200">
          <a:solidFill>
            <a:schemeClr val="tx2"/>
          </a:solidFill>
          <a:latin typeface="+mj-lt"/>
          <a:ea typeface="+mj-ea"/>
          <a:cs typeface="+mj-cs"/>
        </a:defRPr>
      </a:lvl1pPr>
      <a:lvl2pPr algn="ctr" rtl="0" fontAlgn="base">
        <a:spcBef>
          <a:spcPct val="0"/>
        </a:spcBef>
        <a:spcAft>
          <a:spcPct val="0"/>
        </a:spcAft>
        <a:defRPr sz="3883">
          <a:solidFill>
            <a:schemeClr val="tx2"/>
          </a:solidFill>
          <a:latin typeface="Arial" panose="020B0604020202020204" pitchFamily="34" charset="0"/>
        </a:defRPr>
      </a:lvl2pPr>
      <a:lvl3pPr algn="ctr" rtl="0" fontAlgn="base">
        <a:spcBef>
          <a:spcPct val="0"/>
        </a:spcBef>
        <a:spcAft>
          <a:spcPct val="0"/>
        </a:spcAft>
        <a:defRPr sz="3883">
          <a:solidFill>
            <a:schemeClr val="tx2"/>
          </a:solidFill>
          <a:latin typeface="Arial" panose="020B0604020202020204" pitchFamily="34" charset="0"/>
        </a:defRPr>
      </a:lvl3pPr>
      <a:lvl4pPr algn="ctr" rtl="0" fontAlgn="base">
        <a:spcBef>
          <a:spcPct val="0"/>
        </a:spcBef>
        <a:spcAft>
          <a:spcPct val="0"/>
        </a:spcAft>
        <a:defRPr sz="3883">
          <a:solidFill>
            <a:schemeClr val="tx2"/>
          </a:solidFill>
          <a:latin typeface="Arial" panose="020B0604020202020204" pitchFamily="34" charset="0"/>
        </a:defRPr>
      </a:lvl4pPr>
      <a:lvl5pPr algn="ctr" rtl="0" fontAlgn="base">
        <a:spcBef>
          <a:spcPct val="0"/>
        </a:spcBef>
        <a:spcAft>
          <a:spcPct val="0"/>
        </a:spcAft>
        <a:defRPr sz="3883">
          <a:solidFill>
            <a:schemeClr val="tx2"/>
          </a:solidFill>
          <a:latin typeface="Arial" panose="020B0604020202020204" pitchFamily="34" charset="0"/>
        </a:defRPr>
      </a:lvl5pPr>
      <a:lvl6pPr marL="403433" algn="ctr" rtl="0" fontAlgn="base">
        <a:spcBef>
          <a:spcPct val="0"/>
        </a:spcBef>
        <a:spcAft>
          <a:spcPct val="0"/>
        </a:spcAft>
        <a:defRPr sz="3883">
          <a:solidFill>
            <a:schemeClr val="tx2"/>
          </a:solidFill>
          <a:latin typeface="Arial" panose="020B0604020202020204" pitchFamily="34" charset="0"/>
        </a:defRPr>
      </a:lvl6pPr>
      <a:lvl7pPr marL="806867" algn="ctr" rtl="0" fontAlgn="base">
        <a:spcBef>
          <a:spcPct val="0"/>
        </a:spcBef>
        <a:spcAft>
          <a:spcPct val="0"/>
        </a:spcAft>
        <a:defRPr sz="3883">
          <a:solidFill>
            <a:schemeClr val="tx2"/>
          </a:solidFill>
          <a:latin typeface="Arial" panose="020B0604020202020204" pitchFamily="34" charset="0"/>
        </a:defRPr>
      </a:lvl7pPr>
      <a:lvl8pPr marL="1210300" algn="ctr" rtl="0" fontAlgn="base">
        <a:spcBef>
          <a:spcPct val="0"/>
        </a:spcBef>
        <a:spcAft>
          <a:spcPct val="0"/>
        </a:spcAft>
        <a:defRPr sz="3883">
          <a:solidFill>
            <a:schemeClr val="tx2"/>
          </a:solidFill>
          <a:latin typeface="Arial" panose="020B0604020202020204" pitchFamily="34" charset="0"/>
        </a:defRPr>
      </a:lvl8pPr>
      <a:lvl9pPr marL="1613733" algn="ctr" rtl="0" fontAlgn="base">
        <a:spcBef>
          <a:spcPct val="0"/>
        </a:spcBef>
        <a:spcAft>
          <a:spcPct val="0"/>
        </a:spcAft>
        <a:defRPr sz="3883">
          <a:solidFill>
            <a:schemeClr val="tx2"/>
          </a:solidFill>
          <a:latin typeface="Arial" panose="020B0604020202020204" pitchFamily="34" charset="0"/>
        </a:defRPr>
      </a:lvl9pPr>
    </p:titleStyle>
    <p:bodyStyle>
      <a:lvl1pPr marL="302575" indent="-302575" algn="l" rtl="0" fontAlgn="base">
        <a:spcBef>
          <a:spcPct val="20000"/>
        </a:spcBef>
        <a:spcAft>
          <a:spcPct val="0"/>
        </a:spcAft>
        <a:buChar char="•"/>
        <a:defRPr sz="2824" kern="1200">
          <a:solidFill>
            <a:schemeClr val="tx1"/>
          </a:solidFill>
          <a:latin typeface="+mn-lt"/>
          <a:ea typeface="+mn-ea"/>
          <a:cs typeface="+mn-cs"/>
        </a:defRPr>
      </a:lvl1pPr>
      <a:lvl2pPr marL="655579" indent="-252146" algn="l" rtl="0" fontAlgn="base">
        <a:spcBef>
          <a:spcPct val="20000"/>
        </a:spcBef>
        <a:spcAft>
          <a:spcPct val="0"/>
        </a:spcAft>
        <a:buChar char="–"/>
        <a:defRPr sz="2471" kern="1200">
          <a:solidFill>
            <a:schemeClr val="tx1"/>
          </a:solidFill>
          <a:latin typeface="+mn-lt"/>
          <a:ea typeface="+mn-ea"/>
          <a:cs typeface="+mn-cs"/>
        </a:defRPr>
      </a:lvl2pPr>
      <a:lvl3pPr marL="1008583" indent="-201717" algn="l" rtl="0" fontAlgn="base">
        <a:spcBef>
          <a:spcPct val="20000"/>
        </a:spcBef>
        <a:spcAft>
          <a:spcPct val="0"/>
        </a:spcAft>
        <a:buChar char="•"/>
        <a:defRPr sz="2118" kern="1200">
          <a:solidFill>
            <a:schemeClr val="tx1"/>
          </a:solidFill>
          <a:latin typeface="+mn-lt"/>
          <a:ea typeface="+mn-ea"/>
          <a:cs typeface="+mn-cs"/>
        </a:defRPr>
      </a:lvl3pPr>
      <a:lvl4pPr marL="1412016" indent="-201717" algn="l" rtl="0" fontAlgn="base">
        <a:spcBef>
          <a:spcPct val="20000"/>
        </a:spcBef>
        <a:spcAft>
          <a:spcPct val="0"/>
        </a:spcAft>
        <a:buChar char="–"/>
        <a:defRPr sz="1765" kern="1200">
          <a:solidFill>
            <a:schemeClr val="tx1"/>
          </a:solidFill>
          <a:latin typeface="+mn-lt"/>
          <a:ea typeface="+mn-ea"/>
          <a:cs typeface="+mn-cs"/>
        </a:defRPr>
      </a:lvl4pPr>
      <a:lvl5pPr marL="1815450" indent="-201717" algn="l" rtl="0" fontAlgn="base">
        <a:spcBef>
          <a:spcPct val="20000"/>
        </a:spcBef>
        <a:spcAft>
          <a:spcPct val="0"/>
        </a:spcAft>
        <a:buChar char="»"/>
        <a:defRPr sz="1765" kern="1200">
          <a:solidFill>
            <a:schemeClr val="tx1"/>
          </a:solidFill>
          <a:latin typeface="+mn-lt"/>
          <a:ea typeface="+mn-ea"/>
          <a:cs typeface="+mn-cs"/>
        </a:defRPr>
      </a:lvl5pPr>
      <a:lvl6pPr marL="22188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6pPr>
      <a:lvl7pPr marL="2622316"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7pPr>
      <a:lvl8pPr marL="3025750"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8pPr>
      <a:lvl9pPr marL="3429183" indent="-201717" algn="l" defTabSz="806867" rtl="0" eaLnBrk="1" latinLnBrk="0" hangingPunct="1">
        <a:lnSpc>
          <a:spcPct val="90000"/>
        </a:lnSpc>
        <a:spcBef>
          <a:spcPts val="441"/>
        </a:spcBef>
        <a:buFont typeface="Arial" panose="020B0604020202020204" pitchFamily="34" charset="0"/>
        <a:buChar char="•"/>
        <a:defRPr sz="1588" kern="1200">
          <a:solidFill>
            <a:schemeClr val="tx1"/>
          </a:solidFill>
          <a:latin typeface="+mn-lt"/>
          <a:ea typeface="+mn-ea"/>
          <a:cs typeface="+mn-cs"/>
        </a:defRPr>
      </a:lvl9pPr>
    </p:bodyStyle>
    <p:otherStyle>
      <a:defPPr>
        <a:defRPr lang="en-US"/>
      </a:defPPr>
      <a:lvl1pPr marL="0" algn="l" defTabSz="806867" rtl="0" eaLnBrk="1" latinLnBrk="0" hangingPunct="1">
        <a:defRPr sz="1588" kern="1200">
          <a:solidFill>
            <a:schemeClr val="tx1"/>
          </a:solidFill>
          <a:latin typeface="+mn-lt"/>
          <a:ea typeface="+mn-ea"/>
          <a:cs typeface="+mn-cs"/>
        </a:defRPr>
      </a:lvl1pPr>
      <a:lvl2pPr marL="403433" algn="l" defTabSz="806867" rtl="0" eaLnBrk="1" latinLnBrk="0" hangingPunct="1">
        <a:defRPr sz="1588" kern="1200">
          <a:solidFill>
            <a:schemeClr val="tx1"/>
          </a:solidFill>
          <a:latin typeface="+mn-lt"/>
          <a:ea typeface="+mn-ea"/>
          <a:cs typeface="+mn-cs"/>
        </a:defRPr>
      </a:lvl2pPr>
      <a:lvl3pPr marL="806867" algn="l" defTabSz="806867" rtl="0" eaLnBrk="1" latinLnBrk="0" hangingPunct="1">
        <a:defRPr sz="1588" kern="1200">
          <a:solidFill>
            <a:schemeClr val="tx1"/>
          </a:solidFill>
          <a:latin typeface="+mn-lt"/>
          <a:ea typeface="+mn-ea"/>
          <a:cs typeface="+mn-cs"/>
        </a:defRPr>
      </a:lvl3pPr>
      <a:lvl4pPr marL="1210300" algn="l" defTabSz="806867" rtl="0" eaLnBrk="1" latinLnBrk="0" hangingPunct="1">
        <a:defRPr sz="1588" kern="1200">
          <a:solidFill>
            <a:schemeClr val="tx1"/>
          </a:solidFill>
          <a:latin typeface="+mn-lt"/>
          <a:ea typeface="+mn-ea"/>
          <a:cs typeface="+mn-cs"/>
        </a:defRPr>
      </a:lvl4pPr>
      <a:lvl5pPr marL="1613733" algn="l" defTabSz="806867" rtl="0" eaLnBrk="1" latinLnBrk="0" hangingPunct="1">
        <a:defRPr sz="1588" kern="1200">
          <a:solidFill>
            <a:schemeClr val="tx1"/>
          </a:solidFill>
          <a:latin typeface="+mn-lt"/>
          <a:ea typeface="+mn-ea"/>
          <a:cs typeface="+mn-cs"/>
        </a:defRPr>
      </a:lvl5pPr>
      <a:lvl6pPr marL="2017166" algn="l" defTabSz="806867" rtl="0" eaLnBrk="1" latinLnBrk="0" hangingPunct="1">
        <a:defRPr sz="1588" kern="1200">
          <a:solidFill>
            <a:schemeClr val="tx1"/>
          </a:solidFill>
          <a:latin typeface="+mn-lt"/>
          <a:ea typeface="+mn-ea"/>
          <a:cs typeface="+mn-cs"/>
        </a:defRPr>
      </a:lvl6pPr>
      <a:lvl7pPr marL="2420600" algn="l" defTabSz="806867" rtl="0" eaLnBrk="1" latinLnBrk="0" hangingPunct="1">
        <a:defRPr sz="1588" kern="1200">
          <a:solidFill>
            <a:schemeClr val="tx1"/>
          </a:solidFill>
          <a:latin typeface="+mn-lt"/>
          <a:ea typeface="+mn-ea"/>
          <a:cs typeface="+mn-cs"/>
        </a:defRPr>
      </a:lvl7pPr>
      <a:lvl8pPr marL="2824033" algn="l" defTabSz="806867" rtl="0" eaLnBrk="1" latinLnBrk="0" hangingPunct="1">
        <a:defRPr sz="1588" kern="1200">
          <a:solidFill>
            <a:schemeClr val="tx1"/>
          </a:solidFill>
          <a:latin typeface="+mn-lt"/>
          <a:ea typeface="+mn-ea"/>
          <a:cs typeface="+mn-cs"/>
        </a:defRPr>
      </a:lvl8pPr>
      <a:lvl9pPr marL="3227466" algn="l" defTabSz="806867" rtl="0" eaLnBrk="1" latinLnBrk="0" hangingPunct="1">
        <a:defRPr sz="1588"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6F01356D-8715-4105-965A-026F2F6042DB}" type="datetime1">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CF6D1839-EF52-43A8-8D91-6DAE619B4FA4}" type="slidenum">
              <a:rPr lang="en-US" altLang="en-US"/>
              <a:pPr>
                <a:defRPr/>
              </a:pPr>
              <a:t>‹#›</a:t>
            </a:fld>
            <a:endParaRPr lang="en-US" altLang="en-US"/>
          </a:p>
        </p:txBody>
      </p:sp>
    </p:spTree>
    <p:extLst>
      <p:ext uri="{BB962C8B-B14F-4D97-AF65-F5344CB8AC3E}">
        <p14:creationId xmlns:p14="http://schemas.microsoft.com/office/powerpoint/2010/main" val="2351594808"/>
      </p:ext>
    </p:extLst>
  </p:cSld>
  <p:clrMap bg1="lt1" tx1="dk1" bg2="lt2" tx2="dk2" accent1="accent1" accent2="accent2" accent3="accent3" accent4="accent4" accent5="accent5" accent6="accent6" hlink="hlink" folHlink="folHlink"/>
  <p:sldLayoutIdLst>
    <p:sldLayoutId id="2147484528" r:id="rId1"/>
    <p:sldLayoutId id="2147484529" r:id="rId2"/>
    <p:sldLayoutId id="2147484530" r:id="rId3"/>
    <p:sldLayoutId id="2147484531" r:id="rId4"/>
    <p:sldLayoutId id="2147484532" r:id="rId5"/>
    <p:sldLayoutId id="2147484533" r:id="rId6"/>
    <p:sldLayoutId id="2147484534" r:id="rId7"/>
    <p:sldLayoutId id="2147484535" r:id="rId8"/>
    <p:sldLayoutId id="2147484536" r:id="rId9"/>
    <p:sldLayoutId id="2147484537" r:id="rId10"/>
    <p:sldLayoutId id="2147484538" r:id="rId11"/>
    <p:sldLayoutId id="2147484539"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0" y="0"/>
            <a:ext cx="1219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524001"/>
            <a:ext cx="10261600" cy="460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p:txBody>
      </p:sp>
      <p:sp>
        <p:nvSpPr>
          <p:cNvPr id="32563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cs typeface="+mn-cs"/>
              </a:defRPr>
            </a:lvl1pPr>
          </a:lstStyle>
          <a:p>
            <a:pPr>
              <a:defRPr/>
            </a:pPr>
            <a:fld id="{CCE2EAFA-7423-4D2C-8984-C6C1C650713F}" type="datetime1">
              <a:rPr lang="en-US" smtClean="0"/>
              <a:t>1/12/2021</a:t>
            </a:fld>
            <a:endParaRPr lang="en-US"/>
          </a:p>
        </p:txBody>
      </p:sp>
      <p:sp>
        <p:nvSpPr>
          <p:cNvPr id="32563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325638" name="Rectangle 6"/>
          <p:cNvSpPr>
            <a:spLocks noGrp="1" noChangeArrowheads="1"/>
          </p:cNvSpPr>
          <p:nvPr>
            <p:ph type="sldNum" sz="quarter" idx="4"/>
          </p:nvPr>
        </p:nvSpPr>
        <p:spPr bwMode="auto">
          <a:xfrm>
            <a:off x="9347200" y="6381750"/>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defRPr>
            </a:lvl1pPr>
          </a:lstStyle>
          <a:p>
            <a:pPr>
              <a:defRPr/>
            </a:pPr>
            <a:fld id="{E01B8CF9-4439-4CFF-BBEC-527D1AA994F6}" type="slidenum">
              <a:rPr lang="en-US" altLang="en-US"/>
              <a:pPr>
                <a:defRPr/>
              </a:pPr>
              <a:t>‹#›</a:t>
            </a:fld>
            <a:endParaRPr lang="en-US" altLang="en-US"/>
          </a:p>
        </p:txBody>
      </p:sp>
    </p:spTree>
    <p:extLst>
      <p:ext uri="{BB962C8B-B14F-4D97-AF65-F5344CB8AC3E}">
        <p14:creationId xmlns:p14="http://schemas.microsoft.com/office/powerpoint/2010/main" val="1216991075"/>
      </p:ext>
    </p:extLst>
  </p:cSld>
  <p:clrMap bg1="lt1" tx1="dk1" bg2="lt2" tx2="dk2" accent1="accent1" accent2="accent2" accent3="accent3" accent4="accent4" accent5="accent5" accent6="accent6" hlink="hlink" folHlink="folHlink"/>
  <p:sldLayoutIdLst>
    <p:sldLayoutId id="2147484541" r:id="rId1"/>
    <p:sldLayoutId id="2147484542" r:id="rId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Line 2"/>
          <p:cNvSpPr>
            <a:spLocks noChangeShapeType="1"/>
          </p:cNvSpPr>
          <p:nvPr/>
        </p:nvSpPr>
        <p:spPr bwMode="auto">
          <a:xfrm>
            <a:off x="106172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075" name="Rectangle 3"/>
          <p:cNvSpPr>
            <a:spLocks noGrp="1" noChangeArrowheads="1"/>
          </p:cNvSpPr>
          <p:nvPr>
            <p:ph type="title"/>
          </p:nvPr>
        </p:nvSpPr>
        <p:spPr bwMode="auto">
          <a:xfrm>
            <a:off x="609600" y="122238"/>
            <a:ext cx="10058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6" name="Rectangle 4"/>
          <p:cNvSpPr>
            <a:spLocks noGrp="1" noChangeArrowheads="1"/>
          </p:cNvSpPr>
          <p:nvPr>
            <p:ph type="body" idx="1"/>
          </p:nvPr>
        </p:nvSpPr>
        <p:spPr bwMode="auto">
          <a:xfrm>
            <a:off x="609600" y="1719263"/>
            <a:ext cx="10972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8853"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000000"/>
                </a:solidFill>
                <a:latin typeface="+mn-lt"/>
                <a:cs typeface="+mn-cs"/>
              </a:defRPr>
            </a:lvl1pPr>
          </a:lstStyle>
          <a:p>
            <a:pPr>
              <a:defRPr/>
            </a:pPr>
            <a:fld id="{520658E0-277C-471D-932A-ECDDD8F9721C}" type="datetime1">
              <a:rPr lang="en-US" smtClean="0"/>
              <a:t>1/12/2021</a:t>
            </a:fld>
            <a:endParaRPr lang="en-US"/>
          </a:p>
        </p:txBody>
      </p:sp>
      <p:sp>
        <p:nvSpPr>
          <p:cNvPr id="7885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cs typeface="+mn-cs"/>
              </a:defRPr>
            </a:lvl1pPr>
          </a:lstStyle>
          <a:p>
            <a:pPr>
              <a:defRPr/>
            </a:pPr>
            <a:endParaRPr lang="en-US"/>
          </a:p>
        </p:txBody>
      </p:sp>
      <p:sp>
        <p:nvSpPr>
          <p:cNvPr id="78855"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defRPr>
            </a:lvl1pPr>
          </a:lstStyle>
          <a:p>
            <a:pPr>
              <a:defRPr/>
            </a:pPr>
            <a:fld id="{73F9992F-5F2D-466E-8F04-B96E92DF0D6E}" type="slidenum">
              <a:rPr lang="en-US" altLang="en-US"/>
              <a:pPr>
                <a:defRPr/>
              </a:pPr>
              <a:t>‹#›</a:t>
            </a:fld>
            <a:endParaRPr lang="en-US" altLang="en-US"/>
          </a:p>
        </p:txBody>
      </p:sp>
      <p:grpSp>
        <p:nvGrpSpPr>
          <p:cNvPr id="3080" name="Group 8"/>
          <p:cNvGrpSpPr>
            <a:grpSpLocks/>
          </p:cNvGrpSpPr>
          <p:nvPr/>
        </p:nvGrpSpPr>
        <p:grpSpPr bwMode="auto">
          <a:xfrm>
            <a:off x="10871201" y="152400"/>
            <a:ext cx="1056217" cy="1295400"/>
            <a:chOff x="5136" y="960"/>
            <a:chExt cx="528" cy="864"/>
          </a:xfrm>
        </p:grpSpPr>
        <p:sp>
          <p:nvSpPr>
            <p:cNvPr id="3081"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2"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3"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4"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5"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6"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7" name="Oval 15"/>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8" name="Oval 16"/>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89" name="Oval 17"/>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0" name="Oval 18"/>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1" name="Oval 19"/>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2" name="Oval 20"/>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3"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4"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5"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6" name="Oval 24"/>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7"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8"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099"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0" name="Oval 28"/>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1"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2"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3"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4"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5" name="Oval 33"/>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6" name="Oval 34"/>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7" name="Oval 35"/>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8" name="Oval 36"/>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09" name="Oval 37"/>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10"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sp>
          <p:nvSpPr>
            <p:cNvPr id="3111" name="Oval 39"/>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defRPr/>
              </a:pPr>
              <a:endParaRPr lang="en-US" altLang="en-US" sz="1800">
                <a:solidFill>
                  <a:srgbClr val="000000"/>
                </a:solidFill>
              </a:endParaRPr>
            </a:p>
          </p:txBody>
        </p:sp>
      </p:grpSp>
    </p:spTree>
    <p:extLst>
      <p:ext uri="{BB962C8B-B14F-4D97-AF65-F5344CB8AC3E}">
        <p14:creationId xmlns:p14="http://schemas.microsoft.com/office/powerpoint/2010/main" val="4270361073"/>
      </p:ext>
    </p:extLst>
  </p:cSld>
  <p:clrMap bg1="lt1" tx1="dk1" bg2="lt2" tx2="dk2" accent1="accent1" accent2="accent2" accent3="accent3" accent4="accent4" accent5="accent5" accent6="accent6" hlink="hlink" folHlink="folHlink"/>
  <p:sldLayoutIdLst>
    <p:sldLayoutId id="2147484544" r:id="rId1"/>
  </p:sldLayoutIdLst>
  <p:hf hdr="0" ft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124"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124"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124"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124"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en-US"/>
              <a:t>Titelmasterformat durch Klicken bearbeiten</a:t>
            </a:r>
          </a:p>
        </p:txBody>
      </p:sp>
      <p:sp>
        <p:nvSpPr>
          <p:cNvPr id="7270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durch Klicken bearbeiten</a:t>
            </a:r>
          </a:p>
          <a:p>
            <a:pPr lvl="1"/>
            <a:r>
              <a:rPr lang="de-DE" altLang="en-US"/>
              <a:t>Zweite Ebene</a:t>
            </a:r>
          </a:p>
          <a:p>
            <a:pPr lvl="2"/>
            <a:r>
              <a:rPr lang="de-DE" altLang="en-US"/>
              <a:t>Dritte Ebene</a:t>
            </a:r>
          </a:p>
          <a:p>
            <a:pPr lvl="3"/>
            <a:r>
              <a:rPr lang="de-DE" altLang="en-US"/>
              <a:t>Vierte Ebene</a:t>
            </a:r>
          </a:p>
          <a:p>
            <a:pPr lvl="4"/>
            <a:r>
              <a:rPr lang="de-DE" altLang="en-US"/>
              <a:t>Fünfte Ebene</a:t>
            </a:r>
          </a:p>
        </p:txBody>
      </p:sp>
      <p:sp>
        <p:nvSpPr>
          <p:cNvPr id="1229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cs typeface="+mn-cs"/>
              </a:defRPr>
            </a:lvl1pPr>
          </a:lstStyle>
          <a:p>
            <a:pPr>
              <a:defRPr/>
            </a:pPr>
            <a:endParaRPr lang="de-DE"/>
          </a:p>
        </p:txBody>
      </p:sp>
      <p:sp>
        <p:nvSpPr>
          <p:cNvPr id="1229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cs typeface="+mn-cs"/>
              </a:defRPr>
            </a:lvl1pPr>
          </a:lstStyle>
          <a:p>
            <a:pPr>
              <a:defRPr/>
            </a:pPr>
            <a:endParaRPr lang="de-DE"/>
          </a:p>
        </p:txBody>
      </p:sp>
      <p:sp>
        <p:nvSpPr>
          <p:cNvPr id="1229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cs typeface="+mn-cs"/>
              </a:defRPr>
            </a:lvl1pPr>
          </a:lstStyle>
          <a:p>
            <a:pPr>
              <a:defRPr/>
            </a:pPr>
            <a:fld id="{F81EF044-EF08-4005-B7A0-3554C270AAB3}" type="slidenum">
              <a:rPr lang="de-DE"/>
              <a:pPr>
                <a:defRPr/>
              </a:pPr>
              <a:t>‹#›</a:t>
            </a:fld>
            <a:endParaRPr lang="de-DE"/>
          </a:p>
        </p:txBody>
      </p:sp>
    </p:spTree>
    <p:extLst>
      <p:ext uri="{BB962C8B-B14F-4D97-AF65-F5344CB8AC3E}">
        <p14:creationId xmlns:p14="http://schemas.microsoft.com/office/powerpoint/2010/main" val="1045082999"/>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pPr>
              <a:defRPr/>
            </a:pPr>
            <a:fld id="{E730186C-FDDB-443F-B3CC-1D4D8BFD7A6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2988659"/>
      </p:ext>
    </p:extLst>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prstClr val="black">
                    <a:tint val="75000"/>
                  </a:prstClr>
                </a:solidFill>
                <a:latin typeface="Arial"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prstClr val="black">
                    <a:tint val="75000"/>
                  </a:prstClr>
                </a:solidFill>
                <a:latin typeface="Arial"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cs typeface="Arial" panose="020B0604020202020204" pitchFamily="34" charset="0"/>
              </a:defRPr>
            </a:lvl1pPr>
          </a:lstStyle>
          <a:p>
            <a:pPr fontAlgn="base">
              <a:spcBef>
                <a:spcPct val="0"/>
              </a:spcBef>
              <a:spcAft>
                <a:spcPct val="0"/>
              </a:spcAft>
            </a:pPr>
            <a:fld id="{D641930F-4247-443C-8C36-218C7B55F75E}" type="slidenum">
              <a:rPr lang="en-US" altLang="en-US" smtClean="0">
                <a:latin typeface="Arial" panose="020B0604020202020204" pitchFamily="34" charset="0"/>
              </a:rPr>
              <a:pPr fontAlgn="base">
                <a:spcBef>
                  <a:spcPct val="0"/>
                </a:spcBef>
                <a:spcAft>
                  <a:spcPct val="0"/>
                </a:spcAft>
              </a:pPr>
              <a:t>‹#›</a:t>
            </a:fld>
            <a:endParaRPr lang="en-US" altLang="en-US">
              <a:latin typeface="Arial" panose="020B0604020202020204" pitchFamily="34" charset="0"/>
            </a:endParaRPr>
          </a:p>
        </p:txBody>
      </p:sp>
    </p:spTree>
    <p:extLst>
      <p:ext uri="{BB962C8B-B14F-4D97-AF65-F5344CB8AC3E}">
        <p14:creationId xmlns:p14="http://schemas.microsoft.com/office/powerpoint/2010/main" val="2401150879"/>
      </p:ext>
    </p:extLst>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 id="2147484575" r:id="rId12"/>
    <p:sldLayoutId id="2147484576" r:id="rId13"/>
    <p:sldLayoutId id="2147484577" r:id="rId14"/>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2" descr="C:\Users\HectorHA\AppData\Local\Microsoft\Windows\Temporary Internet Files\Content.Outlook\MKL35CXM\AFRL Globe no tag.jpg"/>
          <p:cNvPicPr>
            <a:picLocks noChangeAspect="1" noChangeArrowheads="1"/>
          </p:cNvPicPr>
          <p:nvPr/>
        </p:nvPicPr>
        <p:blipFill>
          <a:blip r:embed="rId16" cstate="print"/>
          <a:srcRect/>
          <a:stretch>
            <a:fillRect/>
          </a:stretch>
        </p:blipFill>
        <p:spPr bwMode="auto">
          <a:xfrm>
            <a:off x="9552385" y="6288205"/>
            <a:ext cx="1748111" cy="557438"/>
          </a:xfrm>
          <a:prstGeom prst="rect">
            <a:avLst/>
          </a:prstGeom>
          <a:noFill/>
        </p:spPr>
      </p:pic>
      <p:grpSp>
        <p:nvGrpSpPr>
          <p:cNvPr id="6" name="Group 5"/>
          <p:cNvGrpSpPr/>
          <p:nvPr userDrawn="1"/>
        </p:nvGrpSpPr>
        <p:grpSpPr>
          <a:xfrm>
            <a:off x="0" y="70914"/>
            <a:ext cx="12192000" cy="1053831"/>
            <a:chOff x="0" y="70913"/>
            <a:chExt cx="9144000" cy="1053831"/>
          </a:xfrm>
        </p:grpSpPr>
        <p:pic>
          <p:nvPicPr>
            <p:cNvPr id="7" name="Picture 6" descr="AFRL Shield.png"/>
            <p:cNvPicPr>
              <a:picLocks noChangeAspect="1"/>
            </p:cNvPicPr>
            <p:nvPr userDrawn="1"/>
          </p:nvPicPr>
          <p:blipFill>
            <a:blip r:embed="rId17" cstate="print"/>
            <a:stretch>
              <a:fillRect/>
            </a:stretch>
          </p:blipFill>
          <p:spPr>
            <a:xfrm>
              <a:off x="8007178" y="97740"/>
              <a:ext cx="936386" cy="935194"/>
            </a:xfrm>
            <a:prstGeom prst="rect">
              <a:avLst/>
            </a:prstGeom>
          </p:spPr>
        </p:pic>
        <p:pic>
          <p:nvPicPr>
            <p:cNvPr id="8" name="Picture 8" descr="blue_std"/>
            <p:cNvPicPr>
              <a:picLocks noChangeAspect="1" noChangeArrowheads="1"/>
            </p:cNvPicPr>
            <p:nvPr userDrawn="1"/>
          </p:nvPicPr>
          <p:blipFill>
            <a:blip r:embed="rId18" cstate="print"/>
            <a:srcRect l="14286" r="14286" b="19647"/>
            <a:stretch>
              <a:fillRect/>
            </a:stretch>
          </p:blipFill>
          <p:spPr bwMode="auto">
            <a:xfrm>
              <a:off x="111186" y="70913"/>
              <a:ext cx="1108013" cy="981823"/>
            </a:xfrm>
            <a:prstGeom prst="rect">
              <a:avLst/>
            </a:prstGeom>
            <a:noFill/>
            <a:ln w="9525">
              <a:noFill/>
              <a:miter lim="800000"/>
              <a:headEnd/>
              <a:tailEnd/>
            </a:ln>
          </p:spPr>
        </p:pic>
        <p:sp>
          <p:nvSpPr>
            <p:cNvPr id="11" name="Rectangle 73"/>
            <p:cNvSpPr>
              <a:spLocks noChangeArrowheads="1"/>
            </p:cNvSpPr>
            <p:nvPr userDrawn="1"/>
          </p:nvSpPr>
          <p:spPr bwMode="auto">
            <a:xfrm>
              <a:off x="0" y="1079025"/>
              <a:ext cx="9144000" cy="45719"/>
            </a:xfrm>
            <a:prstGeom prst="rect">
              <a:avLst/>
            </a:prstGeom>
            <a:solidFill>
              <a:srgbClr val="000099"/>
            </a:solidFill>
            <a:ln w="9525">
              <a:noFill/>
              <a:miter lim="800000"/>
              <a:headEnd/>
              <a:tailEnd/>
            </a:ln>
            <a:effectLst/>
          </p:spPr>
          <p:txBody>
            <a:bodyPr anchor="ctr" anchorCtr="1"/>
            <a:lstStyle/>
            <a:p>
              <a:pPr algn="ctr"/>
              <a:endParaRPr lang="en-US" sz="1800" dirty="0">
                <a:solidFill>
                  <a:prstClr val="black"/>
                </a:solidFill>
              </a:endParaRPr>
            </a:p>
          </p:txBody>
        </p:sp>
      </p:grpSp>
      <p:sp>
        <p:nvSpPr>
          <p:cNvPr id="9" name="Rectangle 8"/>
          <p:cNvSpPr>
            <a:spLocks noChangeArrowheads="1"/>
          </p:cNvSpPr>
          <p:nvPr userDrawn="1"/>
        </p:nvSpPr>
        <p:spPr bwMode="auto">
          <a:xfrm>
            <a:off x="-203200" y="6442502"/>
            <a:ext cx="9550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Black" panose="020B0A04020102020204" pitchFamily="34" charset="0"/>
                <a:ea typeface="MS PGothic" panose="020B0600070205080204" pitchFamily="34" charset="-128"/>
              </a:defRPr>
            </a:lvl1pPr>
            <a:lvl2pPr marL="742950" indent="-285750">
              <a:defRPr sz="1000">
                <a:solidFill>
                  <a:schemeClr val="tx1"/>
                </a:solidFill>
                <a:latin typeface="Arial Black" panose="020B0A04020102020204" pitchFamily="34" charset="0"/>
                <a:ea typeface="MS PGothic" panose="020B0600070205080204" pitchFamily="34" charset="-128"/>
              </a:defRPr>
            </a:lvl2pPr>
            <a:lvl3pPr marL="1143000" indent="-228600">
              <a:defRPr sz="1000">
                <a:solidFill>
                  <a:schemeClr val="tx1"/>
                </a:solidFill>
                <a:latin typeface="Arial Black" panose="020B0A04020102020204" pitchFamily="34" charset="0"/>
                <a:ea typeface="MS PGothic" panose="020B0600070205080204" pitchFamily="34" charset="-128"/>
              </a:defRPr>
            </a:lvl3pPr>
            <a:lvl4pPr marL="1600200" indent="-228600">
              <a:defRPr sz="1000">
                <a:solidFill>
                  <a:schemeClr val="tx1"/>
                </a:solidFill>
                <a:latin typeface="Arial Black" panose="020B0A04020102020204" pitchFamily="34" charset="0"/>
                <a:ea typeface="MS PGothic" panose="020B0600070205080204" pitchFamily="34" charset="-128"/>
              </a:defRPr>
            </a:lvl4pPr>
            <a:lvl5pPr marL="2057400" indent="-228600">
              <a:defRPr sz="1000">
                <a:solidFill>
                  <a:schemeClr val="tx1"/>
                </a:solidFill>
                <a:latin typeface="Arial Black" panose="020B0A04020102020204" pitchFamily="34" charset="0"/>
                <a:ea typeface="MS PGothic" panose="020B0600070205080204" pitchFamily="34" charset="-128"/>
              </a:defRPr>
            </a:lvl5pPr>
            <a:lvl6pPr marL="25146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6pPr>
            <a:lvl7pPr marL="29718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7pPr>
            <a:lvl8pPr marL="34290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8pPr>
            <a:lvl9pPr marL="3886200" indent="-228600" eaLnBrk="0" fontAlgn="base" hangingPunct="0">
              <a:spcBef>
                <a:spcPct val="0"/>
              </a:spcBef>
              <a:spcAft>
                <a:spcPct val="0"/>
              </a:spcAft>
              <a:defRPr sz="1000">
                <a:solidFill>
                  <a:schemeClr val="tx1"/>
                </a:solidFill>
                <a:latin typeface="Arial Black" panose="020B0A04020102020204" pitchFamily="34" charset="0"/>
                <a:ea typeface="MS PGothic" panose="020B0600070205080204" pitchFamily="34" charset="-128"/>
              </a:defRPr>
            </a:lvl9pPr>
          </a:lstStyle>
          <a:p>
            <a:pPr algn="ctr">
              <a:defRPr/>
            </a:pPr>
            <a:r>
              <a:rPr lang="en-US" altLang="en-US" sz="700" dirty="0">
                <a:solidFill>
                  <a:srgbClr val="7F7F7F"/>
                </a:solidFill>
                <a:ea typeface="Times New Roman" panose="02020603050405020304" pitchFamily="18" charset="0"/>
                <a:cs typeface="Arial" panose="020B0604020202020204" pitchFamily="34" charset="0"/>
              </a:rPr>
              <a:t>DISTRIBUTION STATEMENT C:  </a:t>
            </a:r>
            <a:br>
              <a:rPr lang="en-US" altLang="en-US" sz="700" dirty="0">
                <a:solidFill>
                  <a:srgbClr val="7F7F7F"/>
                </a:solidFill>
                <a:ea typeface="Times New Roman" panose="02020603050405020304" pitchFamily="18" charset="0"/>
                <a:cs typeface="Arial" panose="020B0604020202020204" pitchFamily="34" charset="0"/>
              </a:rPr>
            </a:br>
            <a:r>
              <a:rPr lang="en-US" altLang="en-US" sz="700" dirty="0">
                <a:solidFill>
                  <a:srgbClr val="7F7F7F"/>
                </a:solidFill>
                <a:ea typeface="Times New Roman" panose="02020603050405020304" pitchFamily="18" charset="0"/>
                <a:cs typeface="Arial" panose="020B0604020202020204" pitchFamily="34" charset="0"/>
              </a:rPr>
              <a:t>Distribution authorized to U.S. Government Agencies and their contractors; Administrative or Operational Use; November 2015.  Refer other requests for this document to AFRL/RQTI, Wright-Patterson Air Force Base, OH   45433-7251</a:t>
            </a:r>
          </a:p>
        </p:txBody>
      </p:sp>
    </p:spTree>
    <p:extLst>
      <p:ext uri="{BB962C8B-B14F-4D97-AF65-F5344CB8AC3E}">
        <p14:creationId xmlns:p14="http://schemas.microsoft.com/office/powerpoint/2010/main" val="17724075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7" r:id="rId10"/>
    <p:sldLayoutId id="2147483748" r:id="rId11"/>
    <p:sldLayoutId id="2147483749" r:id="rId12"/>
    <p:sldLayoutId id="2147483750" r:id="rId13"/>
    <p:sldLayoutId id="2147483751"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A0AB10-FCC3-4215-A148-72D6A4E0D0B2}" type="datetime1">
              <a:rPr lang="en-US" smtClean="0"/>
              <a:t>1/12/2021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FCC0D9-A114-4588-A2AE-D0ADBE7F358C}" type="slidenum">
              <a:rPr lang="en-US" smtClean="0"/>
              <a:pPr/>
              <a:t>‹#›</a:t>
            </a:fld>
            <a:fld id="{3A479244-9368-4204-B672-139DCB9E2EE5}" type="slidenum">
              <a:rPr lang="en-US" smtClean="0"/>
              <a:pPr/>
              <a:t>‹#›</a:t>
            </a:fld>
            <a:endParaRPr lang="en-US"/>
          </a:p>
        </p:txBody>
      </p:sp>
    </p:spTree>
    <p:extLst>
      <p:ext uri="{BB962C8B-B14F-4D97-AF65-F5344CB8AC3E}">
        <p14:creationId xmlns:p14="http://schemas.microsoft.com/office/powerpoint/2010/main" val="75137138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8" descr="CIO/G-6">
            <a:hlinkClick r:id="rId16"/>
          </p:cNvPr>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668000" y="0"/>
            <a:ext cx="15240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10" descr="SEC">
            <a:hlinkClick r:id="rId18"/>
          </p:cNvPr>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0" y="5638800"/>
            <a:ext cx="1625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1"/>
          <p:cNvSpPr>
            <a:spLocks noChangeArrowheads="1"/>
          </p:cNvSpPr>
          <p:nvPr userDrawn="1"/>
        </p:nvSpPr>
        <p:spPr bwMode="auto">
          <a:xfrm>
            <a:off x="8940800" y="5638801"/>
            <a:ext cx="200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en-US" sz="1200">
                <a:solidFill>
                  <a:srgbClr val="C08E00"/>
                </a:solidFill>
                <a:latin typeface="Arial Black" pitchFamily="34" charset="0"/>
              </a:rPr>
              <a:t>national</a:t>
            </a:r>
            <a:br>
              <a:rPr lang="en-US" sz="1200">
                <a:solidFill>
                  <a:srgbClr val="C08E00"/>
                </a:solidFill>
                <a:latin typeface="Arial Black" pitchFamily="34" charset="0"/>
              </a:rPr>
            </a:br>
            <a:r>
              <a:rPr lang="en-US" sz="1200">
                <a:solidFill>
                  <a:srgbClr val="C08E00"/>
                </a:solidFill>
                <a:latin typeface="Arial Black" pitchFamily="34" charset="0"/>
              </a:rPr>
              <a:t>center for</a:t>
            </a:r>
            <a:br>
              <a:rPr lang="en-US" sz="1200">
                <a:solidFill>
                  <a:srgbClr val="C08E00"/>
                </a:solidFill>
                <a:latin typeface="Arial Black" pitchFamily="34" charset="0"/>
              </a:rPr>
            </a:br>
            <a:r>
              <a:rPr lang="en-US" sz="1200">
                <a:solidFill>
                  <a:srgbClr val="C08E00"/>
                </a:solidFill>
                <a:latin typeface="Arial Black" pitchFamily="34" charset="0"/>
              </a:rPr>
              <a:t>ontological</a:t>
            </a:r>
            <a:br>
              <a:rPr lang="en-US" sz="1200">
                <a:solidFill>
                  <a:srgbClr val="C08E00"/>
                </a:solidFill>
                <a:latin typeface="Arial Black" pitchFamily="34" charset="0"/>
              </a:rPr>
            </a:br>
            <a:r>
              <a:rPr lang="en-US" sz="1200">
                <a:solidFill>
                  <a:srgbClr val="C08E00"/>
                </a:solidFill>
                <a:latin typeface="Arial Black" pitchFamily="34" charset="0"/>
              </a:rPr>
              <a:t>research</a:t>
            </a:r>
          </a:p>
        </p:txBody>
      </p:sp>
      <p:pic>
        <p:nvPicPr>
          <p:cNvPr id="6149" name="Picture 17" descr="Aristotle II"/>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10987618" y="5638800"/>
            <a:ext cx="120438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1" descr="ProfileImg_815_082443"/>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64000" y="6273800"/>
            <a:ext cx="375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22"/>
          <p:cNvSpPr>
            <a:spLocks noChangeArrowheads="1"/>
          </p:cNvSpPr>
          <p:nvPr userDrawn="1"/>
        </p:nvSpPr>
        <p:spPr bwMode="auto">
          <a:xfrm>
            <a:off x="8940800" y="6338888"/>
            <a:ext cx="203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fontAlgn="base">
              <a:spcBef>
                <a:spcPct val="0"/>
              </a:spcBef>
              <a:spcAft>
                <a:spcPct val="0"/>
              </a:spcAft>
            </a:pPr>
            <a:r>
              <a:rPr lang="en-US" sz="2800">
                <a:solidFill>
                  <a:srgbClr val="BB5305"/>
                </a:solidFill>
                <a:latin typeface="Arial Black" pitchFamily="34" charset="0"/>
              </a:rPr>
              <a:t>NCOR</a:t>
            </a:r>
          </a:p>
        </p:txBody>
      </p:sp>
      <p:pic>
        <p:nvPicPr>
          <p:cNvPr id="6152" name="Picture 24" descr="USJFCOM_logo"/>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1" y="0"/>
            <a:ext cx="165523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043184"/>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8A884E9-1FB0-4F3E-9FAD-A4C4D7CE96EC}" type="datetime1">
              <a:rPr lang="en-US" smtClean="0"/>
              <a:t>1/12/2021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769B4AB-518F-4FAF-AC16-D3C7299FE685}" type="slidenum">
              <a:rPr lang="en-US" altLang="en-US"/>
              <a:pPr>
                <a:defRPr/>
              </a:pPr>
              <a:t>‹#›</a:t>
            </a:fld>
            <a:endParaRPr lang="en-US" altLang="en-US"/>
          </a:p>
        </p:txBody>
      </p:sp>
    </p:spTree>
    <p:extLst>
      <p:ext uri="{BB962C8B-B14F-4D97-AF65-F5344CB8AC3E}">
        <p14:creationId xmlns:p14="http://schemas.microsoft.com/office/powerpoint/2010/main" val="4155179333"/>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066801" y="1536701"/>
            <a:ext cx="10841566"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030" name="Rectangle 6"/>
          <p:cNvSpPr>
            <a:spLocks noGrp="1" noChangeArrowheads="1"/>
          </p:cNvSpPr>
          <p:nvPr>
            <p:ph type="sldNum" sz="quarter" idx="4"/>
          </p:nvPr>
        </p:nvSpPr>
        <p:spPr bwMode="auto">
          <a:xfrm>
            <a:off x="609600" y="6019800"/>
            <a:ext cx="10972800" cy="701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800">
                <a:solidFill>
                  <a:srgbClr val="969696"/>
                </a:solidFill>
              </a:defRPr>
            </a:lvl1pPr>
          </a:lstStyle>
          <a:p>
            <a:pPr fontAlgn="base">
              <a:spcBef>
                <a:spcPct val="0"/>
              </a:spcBef>
              <a:spcAft>
                <a:spcPct val="0"/>
              </a:spcAft>
              <a:defRPr/>
            </a:pPr>
            <a:fld id="{6D2EDDF1-584B-408D-8299-5884776D9781}" type="slidenum">
              <a:rPr lang="en-US" altLang="en-US">
                <a:latin typeface="Arial" panose="020B0604020202020204" pitchFamily="34" charset="0"/>
                <a:cs typeface="Arial" panose="020B0604020202020204" pitchFamily="34" charset="0"/>
              </a:rPr>
              <a:pPr fontAlgn="base">
                <a:spcBef>
                  <a:spcPct val="0"/>
                </a:spcBef>
                <a:spcAft>
                  <a:spcPct val="0"/>
                </a:spcAft>
                <a:defRPr/>
              </a:pPr>
              <a:t>‹#›</a:t>
            </a:fld>
            <a:endParaRPr lang="en-US" altLang="en-US">
              <a:solidFill>
                <a:srgbClr val="808080"/>
              </a:solidFill>
              <a:latin typeface="Arial" panose="020B0604020202020204" pitchFamily="34" charset="0"/>
              <a:cs typeface="Arial" panose="020B0604020202020204" pitchFamily="34" charset="0"/>
            </a:endParaRPr>
          </a:p>
        </p:txBody>
      </p:sp>
      <p:sp>
        <p:nvSpPr>
          <p:cNvPr id="1029" name="Rectangle 2"/>
          <p:cNvSpPr>
            <a:spLocks noGrp="1" noChangeArrowheads="1"/>
          </p:cNvSpPr>
          <p:nvPr>
            <p:ph type="title"/>
          </p:nvPr>
        </p:nvSpPr>
        <p:spPr bwMode="auto">
          <a:xfrm>
            <a:off x="2218267" y="76201"/>
            <a:ext cx="804333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31" name="Line 17"/>
          <p:cNvSpPr>
            <a:spLocks noChangeShapeType="1"/>
          </p:cNvSpPr>
          <p:nvPr/>
        </p:nvSpPr>
        <p:spPr bwMode="auto">
          <a:xfrm>
            <a:off x="508001" y="1447800"/>
            <a:ext cx="11176000" cy="0"/>
          </a:xfrm>
          <a:prstGeom prst="line">
            <a:avLst/>
          </a:prstGeom>
          <a:noFill/>
          <a:ln w="57150">
            <a:solidFill>
              <a:srgbClr val="0C2D83"/>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1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81653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Lst>
  <p:hf hdr="0" ftr="0" dt="0"/>
  <p:txStyles>
    <p:titleStyle>
      <a:lvl1pPr algn="r" rtl="0" eaLnBrk="0" fontAlgn="base" hangingPunct="0">
        <a:spcBef>
          <a:spcPct val="0"/>
        </a:spcBef>
        <a:spcAft>
          <a:spcPct val="0"/>
        </a:spcAft>
        <a:defRPr sz="3200" b="1" i="1">
          <a:solidFill>
            <a:srgbClr val="151C77"/>
          </a:solidFill>
          <a:latin typeface="+mj-lt"/>
          <a:ea typeface="+mj-ea"/>
          <a:cs typeface="+mj-cs"/>
        </a:defRPr>
      </a:lvl1pPr>
      <a:lvl2pPr algn="r" rtl="0" eaLnBrk="0" fontAlgn="base" hangingPunct="0">
        <a:spcBef>
          <a:spcPct val="0"/>
        </a:spcBef>
        <a:spcAft>
          <a:spcPct val="0"/>
        </a:spcAft>
        <a:defRPr sz="3600" b="1" i="1">
          <a:solidFill>
            <a:srgbClr val="151C77"/>
          </a:solidFill>
          <a:latin typeface="Arial" charset="0"/>
        </a:defRPr>
      </a:lvl2pPr>
      <a:lvl3pPr algn="r" rtl="0" eaLnBrk="0" fontAlgn="base" hangingPunct="0">
        <a:spcBef>
          <a:spcPct val="0"/>
        </a:spcBef>
        <a:spcAft>
          <a:spcPct val="0"/>
        </a:spcAft>
        <a:defRPr sz="3600" b="1" i="1">
          <a:solidFill>
            <a:srgbClr val="151C77"/>
          </a:solidFill>
          <a:latin typeface="Arial" charset="0"/>
        </a:defRPr>
      </a:lvl3pPr>
      <a:lvl4pPr algn="r" rtl="0" eaLnBrk="0" fontAlgn="base" hangingPunct="0">
        <a:spcBef>
          <a:spcPct val="0"/>
        </a:spcBef>
        <a:spcAft>
          <a:spcPct val="0"/>
        </a:spcAft>
        <a:defRPr sz="3600" b="1" i="1">
          <a:solidFill>
            <a:srgbClr val="151C77"/>
          </a:solidFill>
          <a:latin typeface="Arial" charset="0"/>
        </a:defRPr>
      </a:lvl4pPr>
      <a:lvl5pPr algn="r" rtl="0" eaLnBrk="0" fontAlgn="base" hangingPunct="0">
        <a:spcBef>
          <a:spcPct val="0"/>
        </a:spcBef>
        <a:spcAft>
          <a:spcPct val="0"/>
        </a:spcAft>
        <a:defRPr sz="3600" b="1" i="1">
          <a:solidFill>
            <a:srgbClr val="151C77"/>
          </a:solidFill>
          <a:latin typeface="Arial" charset="0"/>
        </a:defRPr>
      </a:lvl5pPr>
      <a:lvl6pPr marL="457209" algn="r" rtl="0" eaLnBrk="0" fontAlgn="base" hangingPunct="0">
        <a:spcBef>
          <a:spcPct val="0"/>
        </a:spcBef>
        <a:spcAft>
          <a:spcPct val="0"/>
        </a:spcAft>
        <a:defRPr sz="3600" b="1" i="1">
          <a:solidFill>
            <a:srgbClr val="151C77"/>
          </a:solidFill>
          <a:latin typeface="Arial" charset="0"/>
        </a:defRPr>
      </a:lvl6pPr>
      <a:lvl7pPr marL="914417" algn="r" rtl="0" eaLnBrk="0" fontAlgn="base" hangingPunct="0">
        <a:spcBef>
          <a:spcPct val="0"/>
        </a:spcBef>
        <a:spcAft>
          <a:spcPct val="0"/>
        </a:spcAft>
        <a:defRPr sz="3600" b="1" i="1">
          <a:solidFill>
            <a:srgbClr val="151C77"/>
          </a:solidFill>
          <a:latin typeface="Arial" charset="0"/>
        </a:defRPr>
      </a:lvl7pPr>
      <a:lvl8pPr marL="1371626" algn="r" rtl="0" eaLnBrk="0" fontAlgn="base" hangingPunct="0">
        <a:spcBef>
          <a:spcPct val="0"/>
        </a:spcBef>
        <a:spcAft>
          <a:spcPct val="0"/>
        </a:spcAft>
        <a:defRPr sz="3600" b="1" i="1">
          <a:solidFill>
            <a:srgbClr val="151C77"/>
          </a:solidFill>
          <a:latin typeface="Arial" charset="0"/>
        </a:defRPr>
      </a:lvl8pPr>
      <a:lvl9pPr marL="1828835" algn="r" rtl="0" eaLnBrk="0" fontAlgn="base" hangingPunct="0">
        <a:spcBef>
          <a:spcPct val="0"/>
        </a:spcBef>
        <a:spcAft>
          <a:spcPct val="0"/>
        </a:spcAft>
        <a:defRPr sz="3600" b="1" i="1">
          <a:solidFill>
            <a:srgbClr val="151C77"/>
          </a:solidFill>
          <a:latin typeface="Arial" charset="0"/>
        </a:defRPr>
      </a:lvl9pPr>
    </p:titleStyle>
    <p:bodyStyle>
      <a:lvl1pPr marL="285755" indent="-285755" algn="l" rtl="0" eaLnBrk="0" fontAlgn="base" hangingPunct="0">
        <a:spcBef>
          <a:spcPct val="20000"/>
        </a:spcBef>
        <a:spcAft>
          <a:spcPct val="0"/>
        </a:spcAft>
        <a:buClr>
          <a:srgbClr val="151C77"/>
        </a:buClr>
        <a:buSzPct val="80000"/>
        <a:buFont typeface="Wingdings" panose="05000000000000000000" pitchFamily="2" charset="2"/>
        <a:buChar char="n"/>
        <a:defRPr sz="2400" b="1">
          <a:solidFill>
            <a:schemeClr val="tx1"/>
          </a:solidFill>
          <a:latin typeface="+mn-lt"/>
          <a:ea typeface="+mn-ea"/>
          <a:cs typeface="+mn-cs"/>
        </a:defRPr>
      </a:lvl1pPr>
      <a:lvl2pPr marL="688988" indent="-282581" algn="l" rtl="0" eaLnBrk="0" fontAlgn="base" hangingPunct="0">
        <a:spcBef>
          <a:spcPct val="20000"/>
        </a:spcBef>
        <a:spcAft>
          <a:spcPct val="0"/>
        </a:spcAft>
        <a:buClr>
          <a:srgbClr val="151C77"/>
        </a:buClr>
        <a:buSzPct val="80000"/>
        <a:buFont typeface="Wingdings" panose="05000000000000000000" pitchFamily="2" charset="2"/>
        <a:buChar char="n"/>
        <a:defRPr sz="2200" b="1">
          <a:solidFill>
            <a:schemeClr val="tx1"/>
          </a:solidFill>
          <a:latin typeface="+mn-lt"/>
        </a:defRPr>
      </a:lvl2pPr>
      <a:lvl3pPr marL="1027132" indent="-223843" algn="l" rtl="0" eaLnBrk="0" fontAlgn="base" hangingPunct="0">
        <a:spcBef>
          <a:spcPct val="20000"/>
        </a:spcBef>
        <a:spcAft>
          <a:spcPct val="0"/>
        </a:spcAft>
        <a:buClr>
          <a:srgbClr val="151C77"/>
        </a:buClr>
        <a:buSzPct val="80000"/>
        <a:buFont typeface="Wingdings" panose="05000000000000000000" pitchFamily="2" charset="2"/>
        <a:buChar char="n"/>
        <a:defRPr b="1">
          <a:solidFill>
            <a:schemeClr val="tx1"/>
          </a:solidFill>
          <a:latin typeface="+mn-lt"/>
        </a:defRPr>
      </a:lvl3pPr>
      <a:lvl4pPr marL="1600231" indent="-228604"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4pPr>
      <a:lvl5pPr marL="2057439" indent="-228604" algn="l" rtl="0" eaLnBrk="0" fontAlgn="base" hangingPunct="0">
        <a:spcBef>
          <a:spcPct val="20000"/>
        </a:spcBef>
        <a:spcAft>
          <a:spcPct val="0"/>
        </a:spcAft>
        <a:buClr>
          <a:srgbClr val="003399"/>
        </a:buClr>
        <a:buSzPct val="80000"/>
        <a:buFont typeface="Wingdings" panose="05000000000000000000" pitchFamily="2" charset="2"/>
        <a:buChar char="n"/>
        <a:defRPr sz="2000">
          <a:solidFill>
            <a:schemeClr val="tx1"/>
          </a:solidFill>
          <a:latin typeface="+mn-lt"/>
        </a:defRPr>
      </a:lvl5pPr>
      <a:lvl6pPr marL="2514648" indent="-228604"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6pPr>
      <a:lvl7pPr marL="2971857" indent="-228604"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7pPr>
      <a:lvl8pPr marL="3429065" indent="-228604"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8pPr>
      <a:lvl9pPr marL="3886274" indent="-228604" algn="l" rtl="0" eaLnBrk="0" fontAlgn="base" hangingPunct="0">
        <a:spcBef>
          <a:spcPct val="20000"/>
        </a:spcBef>
        <a:spcAft>
          <a:spcPct val="0"/>
        </a:spcAft>
        <a:buClr>
          <a:srgbClr val="003399"/>
        </a:buClr>
        <a:buSzPct val="80000"/>
        <a:buFont typeface="Wingdings" pitchFamily="2" charset="2"/>
        <a:buChar char="n"/>
        <a:defRPr sz="2000">
          <a:solidFill>
            <a:schemeClr val="tx1"/>
          </a:solidFill>
          <a:latin typeface="+mn-lt"/>
        </a:defRPr>
      </a:lvl9pPr>
    </p:bodyStyle>
    <p:otherStyle>
      <a:defPPr>
        <a:defRPr lang="en-US"/>
      </a:defPPr>
      <a:lvl1pPr marL="0" algn="l" defTabSz="914417" rtl="0" eaLnBrk="1" latinLnBrk="0" hangingPunct="1">
        <a:defRPr sz="1800" kern="1200">
          <a:solidFill>
            <a:schemeClr val="tx1"/>
          </a:solidFill>
          <a:latin typeface="+mn-lt"/>
          <a:ea typeface="+mn-ea"/>
          <a:cs typeface="+mn-cs"/>
        </a:defRPr>
      </a:lvl1pPr>
      <a:lvl2pPr marL="457209" algn="l" defTabSz="914417" rtl="0" eaLnBrk="1" latinLnBrk="0" hangingPunct="1">
        <a:defRPr sz="1800" kern="1200">
          <a:solidFill>
            <a:schemeClr val="tx1"/>
          </a:solidFill>
          <a:latin typeface="+mn-lt"/>
          <a:ea typeface="+mn-ea"/>
          <a:cs typeface="+mn-cs"/>
        </a:defRPr>
      </a:lvl2pPr>
      <a:lvl3pPr marL="914417" algn="l" defTabSz="914417" rtl="0" eaLnBrk="1" latinLnBrk="0" hangingPunct="1">
        <a:defRPr sz="1800" kern="1200">
          <a:solidFill>
            <a:schemeClr val="tx1"/>
          </a:solidFill>
          <a:latin typeface="+mn-lt"/>
          <a:ea typeface="+mn-ea"/>
          <a:cs typeface="+mn-cs"/>
        </a:defRPr>
      </a:lvl3pPr>
      <a:lvl4pPr marL="1371626" algn="l" defTabSz="914417" rtl="0" eaLnBrk="1" latinLnBrk="0" hangingPunct="1">
        <a:defRPr sz="1800" kern="1200">
          <a:solidFill>
            <a:schemeClr val="tx1"/>
          </a:solidFill>
          <a:latin typeface="+mn-lt"/>
          <a:ea typeface="+mn-ea"/>
          <a:cs typeface="+mn-cs"/>
        </a:defRPr>
      </a:lvl4pPr>
      <a:lvl5pPr marL="1828835" algn="l" defTabSz="914417" rtl="0" eaLnBrk="1" latinLnBrk="0" hangingPunct="1">
        <a:defRPr sz="1800" kern="1200">
          <a:solidFill>
            <a:schemeClr val="tx1"/>
          </a:solidFill>
          <a:latin typeface="+mn-lt"/>
          <a:ea typeface="+mn-ea"/>
          <a:cs typeface="+mn-cs"/>
        </a:defRPr>
      </a:lvl5pPr>
      <a:lvl6pPr marL="2286044" algn="l" defTabSz="914417" rtl="0" eaLnBrk="1" latinLnBrk="0" hangingPunct="1">
        <a:defRPr sz="1800" kern="1200">
          <a:solidFill>
            <a:schemeClr val="tx1"/>
          </a:solidFill>
          <a:latin typeface="+mn-lt"/>
          <a:ea typeface="+mn-ea"/>
          <a:cs typeface="+mn-cs"/>
        </a:defRPr>
      </a:lvl6pPr>
      <a:lvl7pPr marL="2743252" algn="l" defTabSz="914417" rtl="0" eaLnBrk="1" latinLnBrk="0" hangingPunct="1">
        <a:defRPr sz="1800" kern="1200">
          <a:solidFill>
            <a:schemeClr val="tx1"/>
          </a:solidFill>
          <a:latin typeface="+mn-lt"/>
          <a:ea typeface="+mn-ea"/>
          <a:cs typeface="+mn-cs"/>
        </a:defRPr>
      </a:lvl7pPr>
      <a:lvl8pPr marL="3200461" algn="l" defTabSz="914417" rtl="0" eaLnBrk="1" latinLnBrk="0" hangingPunct="1">
        <a:defRPr sz="1800" kern="1200">
          <a:solidFill>
            <a:schemeClr val="tx1"/>
          </a:solidFill>
          <a:latin typeface="+mn-lt"/>
          <a:ea typeface="+mn-ea"/>
          <a:cs typeface="+mn-cs"/>
        </a:defRPr>
      </a:lvl8pPr>
      <a:lvl9pPr marL="3657669" algn="l" defTabSz="9144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3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0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57.xml"/></Relationships>
</file>

<file path=ppt/slides/_rels/slide10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7.xml"/></Relationships>
</file>

<file path=ppt/slides/_rels/slide10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57.xml"/><Relationship Id="rId4" Type="http://schemas.openxmlformats.org/officeDocument/2006/relationships/image" Target="../media/image43.jpeg"/></Relationships>
</file>

<file path=ppt/slides/_rels/slide10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57.xml"/></Relationships>
</file>

<file path=ppt/slides/_rels/slide10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312.xml"/></Relationships>
</file>

<file path=ppt/slides/_rels/slide1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57.xml"/></Relationships>
</file>

<file path=ppt/slides/_rels/slide10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1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13.xml"/></Relationships>
</file>

<file path=ppt/slides/_rels/slide10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9.xml"/></Relationships>
</file>

<file path=ppt/slides/_rels/slide1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0.xml"/></Relationships>
</file>

<file path=ppt/slides/_rels/slide1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3.xml"/></Relationships>
</file>

<file path=ppt/slides/_rels/slide113.xml.rels><?xml version="1.0" encoding="UTF-8" standalone="yes"?>
<Relationships xmlns="http://schemas.openxmlformats.org/package/2006/relationships"><Relationship Id="rId3" Type="http://schemas.openxmlformats.org/officeDocument/2006/relationships/hyperlink" Target="http://www.ritsumei.ac.jp/~y-kita/pub/kita-dx99.pdf" TargetMode="External"/><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406.xml"/><Relationship Id="rId4" Type="http://schemas.openxmlformats.org/officeDocument/2006/relationships/hyperlink" Target="http://www.tinker.af.mil/shared/media/document/AFD-140606-042.pdf"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irss.ca/development/documents/CODES%20&amp;%20STANDARDS_02-28-08/ASME%20V%201998/ASME%20V%20Art%2030%20Terms.pdf" TargetMode="External"/><Relationship Id="rId1" Type="http://schemas.openxmlformats.org/officeDocument/2006/relationships/slideLayout" Target="../slideLayouts/slideLayout40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9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0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9.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1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0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0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133.xml"/></Relationships>
</file>

<file path=ppt/slides/_rels/slide1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5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2.xml"/></Relationships>
</file>

<file path=ppt/slides/_rels/slide1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0.xml"/><Relationship Id="rId1" Type="http://schemas.openxmlformats.org/officeDocument/2006/relationships/slideLayout" Target="../slideLayouts/slideLayout406.xml"/><Relationship Id="rId4" Type="http://schemas.openxmlformats.org/officeDocument/2006/relationships/hyperlink" Target="http://www.tinker.af.mil/shared/media/document/AFD-140606-042.pdf"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www.irss.ca/development/documents/CODES%20&amp;%20STANDARDS_02-28-08/ASME%20V%201998/ASME%20V%20Art%2030%20Terms.pdf" TargetMode="External"/><Relationship Id="rId1" Type="http://schemas.openxmlformats.org/officeDocument/2006/relationships/slideLayout" Target="../slideLayouts/slideLayout40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0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1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6.xml"/></Relationships>
</file>

<file path=ppt/slides/_rels/slide1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6.xml"/></Relationships>
</file>

<file path=ppt/slides/_rels/slide19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86.xml"/></Relationships>
</file>

<file path=ppt/slides/_rels/slide1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6.xml"/></Relationships>
</file>

<file path=ppt/slides/_rels/slide19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19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1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6.xml"/></Relationships>
</file>

<file path=ppt/slides/_rels/slide197.xml.rels><?xml version="1.0" encoding="UTF-8" standalone="yes"?>
<Relationships xmlns="http://schemas.openxmlformats.org/package/2006/relationships"><Relationship Id="rId8" Type="http://schemas.openxmlformats.org/officeDocument/2006/relationships/hyperlink" Target="https://www.w3.org/2005/Incubator/ssn/ssnx/ssn#term-featureOfInterest" TargetMode="External"/><Relationship Id="rId13" Type="http://schemas.openxmlformats.org/officeDocument/2006/relationships/hyperlink" Target="https://www.w3.org/2005/Incubator/ssn/ssnx/ssn#term-SensorOutput" TargetMode="External"/><Relationship Id="rId3" Type="http://schemas.openxmlformats.org/officeDocument/2006/relationships/hyperlink" Target="http://www.loa-cnr.it/ontologies/DUL.owl#Situation" TargetMode="External"/><Relationship Id="rId7" Type="http://schemas.openxmlformats.org/officeDocument/2006/relationships/hyperlink" Target="https://www.w3.org/2005/Incubator/ssn/ssnx/ssn#term-Sensing" TargetMode="External"/><Relationship Id="rId12" Type="http://schemas.openxmlformats.org/officeDocument/2006/relationships/hyperlink" Target="https://www.w3.org/2005/Incubator/ssn/ssnx/ssn#term-observationResult" TargetMode="External"/><Relationship Id="rId2" Type="http://schemas.openxmlformats.org/officeDocument/2006/relationships/notesSlide" Target="../notesSlides/notesSlide62.xml"/><Relationship Id="rId1" Type="http://schemas.openxmlformats.org/officeDocument/2006/relationships/slideLayout" Target="../slideLayouts/slideLayout86.xml"/><Relationship Id="rId6" Type="http://schemas.openxmlformats.org/officeDocument/2006/relationships/hyperlink" Target="https://www.w3.org/2005/Incubator/ssn/ssnx/ssn#term-sensingMethodUsed" TargetMode="External"/><Relationship Id="rId11" Type="http://schemas.openxmlformats.org/officeDocument/2006/relationships/hyperlink" Target="https://www.w3.org/2005/Incubator/ssn/ssnx/ssn#term-Stimulus" TargetMode="External"/><Relationship Id="rId5" Type="http://schemas.openxmlformats.org/officeDocument/2006/relationships/hyperlink" Target="https://www.w3.org/2005/Incubator/ssn/ssnx/ssn#term-Property" TargetMode="External"/><Relationship Id="rId15" Type="http://schemas.openxmlformats.org/officeDocument/2006/relationships/hyperlink" Target="https://www.w3.org/2005/Incubator/ssn/ssnx/ssn#term-Sensor" TargetMode="External"/><Relationship Id="rId10" Type="http://schemas.openxmlformats.org/officeDocument/2006/relationships/hyperlink" Target="http://www.loa-cnr.it/ontologies/DUL.owl#includesEvent" TargetMode="External"/><Relationship Id="rId4" Type="http://schemas.openxmlformats.org/officeDocument/2006/relationships/hyperlink" Target="https://www.w3.org/2005/Incubator/ssn/ssnx/ssn#term-observedProperty" TargetMode="External"/><Relationship Id="rId9" Type="http://schemas.openxmlformats.org/officeDocument/2006/relationships/hyperlink" Target="https://www.w3.org/2005/Incubator/ssn/ssnx/ssn#term-FeatureOfInterest" TargetMode="External"/><Relationship Id="rId14" Type="http://schemas.openxmlformats.org/officeDocument/2006/relationships/hyperlink" Target="http://purl.oclc.org/NET/ssnx/ssn#observedBy"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6.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2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40.xml"/></Relationships>
</file>

<file path=ppt/slides/_rels/slide2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4.xml"/><Relationship Id="rId1" Type="http://schemas.openxmlformats.org/officeDocument/2006/relationships/slideLayout" Target="../slideLayouts/slideLayout441.xml"/></Relationships>
</file>

<file path=ppt/slides/_rels/slide20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5.xml"/><Relationship Id="rId1" Type="http://schemas.openxmlformats.org/officeDocument/2006/relationships/slideLayout" Target="../slideLayouts/slideLayout86.xml"/></Relationships>
</file>

<file path=ppt/slides/_rels/slide20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86.xml"/></Relationships>
</file>

<file path=ppt/slides/_rels/slide20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8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0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86.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08.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6.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0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8.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2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3.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4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journals.plos.org/plosone/article?id=info:doi/10.1371/journal.pone.0089606" TargetMode="External"/><Relationship Id="rId1" Type="http://schemas.openxmlformats.org/officeDocument/2006/relationships/slideLayout" Target="../slideLayouts/slideLayout42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8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7.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5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1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3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70.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35.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6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2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Building Ontologies</a:t>
            </a:r>
          </a:p>
        </p:txBody>
      </p:sp>
      <p:sp>
        <p:nvSpPr>
          <p:cNvPr id="3" name="Content Placeholder 2"/>
          <p:cNvSpPr>
            <a:spLocks noGrp="1"/>
          </p:cNvSpPr>
          <p:nvPr>
            <p:ph idx="1"/>
          </p:nvPr>
        </p:nvSpPr>
        <p:spPr>
          <a:xfrm>
            <a:off x="838200" y="2643187"/>
            <a:ext cx="10515600" cy="3533775"/>
          </a:xfrm>
        </p:spPr>
        <p:txBody>
          <a:bodyPr/>
          <a:lstStyle/>
          <a:p>
            <a:pPr marL="0" indent="0" algn="ctr">
              <a:buNone/>
            </a:pPr>
            <a:r>
              <a:rPr lang="en-US" dirty="0">
                <a:solidFill>
                  <a:srgbClr val="000000"/>
                </a:solidFill>
                <a:latin typeface="Verdana" panose="020B0604030504040204" pitchFamily="34" charset="0"/>
              </a:rPr>
              <a:t>Barry Smith</a:t>
            </a:r>
          </a:p>
          <a:p>
            <a:pPr marL="0" indent="0" algn="ctr">
              <a:buNone/>
            </a:pPr>
            <a:r>
              <a:rPr lang="en-US" dirty="0">
                <a:solidFill>
                  <a:srgbClr val="000000"/>
                </a:solidFill>
                <a:latin typeface="Verdana" panose="020B0604030504040204" pitchFamily="34" charset="0"/>
              </a:rPr>
              <a:t>EPFL, Lausanne</a:t>
            </a:r>
          </a:p>
          <a:p>
            <a:pPr marL="0" indent="0" algn="ctr">
              <a:buNone/>
            </a:pPr>
            <a:r>
              <a:rPr lang="en-US" dirty="0">
                <a:solidFill>
                  <a:srgbClr val="000000"/>
                </a:solidFill>
                <a:latin typeface="Verdana" panose="020B0604030504040204" pitchFamily="34" charset="0"/>
              </a:rPr>
              <a:t>January 30, 2017</a:t>
            </a:r>
          </a:p>
          <a:p>
            <a:pPr marL="0" indent="0" algn="ctr">
              <a:buNone/>
            </a:pPr>
            <a:endParaRPr lang="en-U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15091855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en-US" altLang="en-US"/>
          </a:p>
        </p:txBody>
      </p:sp>
      <p:sp>
        <p:nvSpPr>
          <p:cNvPr id="64515" name="Content Placeholder 2"/>
          <p:cNvSpPr>
            <a:spLocks noGrp="1"/>
          </p:cNvSpPr>
          <p:nvPr>
            <p:ph idx="1"/>
          </p:nvPr>
        </p:nvSpPr>
        <p:spPr/>
        <p:txBody>
          <a:bodyPr/>
          <a:lstStyle/>
          <a:p>
            <a:endParaRPr lang="en-US" altLang="en-US"/>
          </a:p>
        </p:txBody>
      </p:sp>
      <p:sp>
        <p:nvSpPr>
          <p:cNvPr id="6451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pPr>
            <a:fld id="{42243507-087E-49C0-8622-5A20235F7B68}" type="slidenum">
              <a:rPr lang="en-US" altLang="en-US" sz="1400">
                <a:solidFill>
                  <a:srgbClr val="000000"/>
                </a:solidFill>
              </a:rPr>
              <a:pPr fontAlgn="base">
                <a:spcBef>
                  <a:spcPct val="0"/>
                </a:spcBef>
                <a:spcAft>
                  <a:spcPct val="0"/>
                </a:spcAft>
              </a:pPr>
              <a:t>10</a:t>
            </a:fld>
            <a:endParaRPr lang="en-US" altLang="en-US" sz="1400">
              <a:solidFill>
                <a:srgbClr val="000000"/>
              </a:solidFill>
            </a:endParaRPr>
          </a:p>
        </p:txBody>
      </p:sp>
      <p:pic>
        <p:nvPicPr>
          <p:cNvPr id="64517" name="Picture 5"/>
          <p:cNvPicPr>
            <a:picLocks noChangeAspect="1"/>
          </p:cNvPicPr>
          <p:nvPr/>
        </p:nvPicPr>
        <p:blipFill>
          <a:blip r:embed="rId3">
            <a:extLst>
              <a:ext uri="{28A0092B-C50C-407E-A947-70E740481C1C}">
                <a14:useLocalDpi xmlns:a14="http://schemas.microsoft.com/office/drawing/2010/main" val="0"/>
              </a:ext>
            </a:extLst>
          </a:blip>
          <a:srcRect l="11667" t="12592" r="13333" b="5185"/>
          <a:stretch>
            <a:fillRect/>
          </a:stretch>
        </p:blipFill>
        <p:spPr bwMode="auto">
          <a:xfrm>
            <a:off x="1508125" y="0"/>
            <a:ext cx="105044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99690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76A4225-DC40-4558-A3EF-A8BEB69E93F0}" type="slidenum">
              <a:rPr lang="en-US" altLang="en-US" sz="1200">
                <a:solidFill>
                  <a:srgbClr val="898989"/>
                </a:solidFill>
                <a:cs typeface="Arial" panose="020B0604020202020204" pitchFamily="34" charset="0"/>
              </a:rPr>
              <a:pPr fontAlgn="base">
                <a:spcBef>
                  <a:spcPct val="0"/>
                </a:spcBef>
                <a:spcAft>
                  <a:spcPct val="0"/>
                </a:spcAft>
                <a:buNone/>
              </a:pPr>
              <a:t>100</a:t>
            </a:fld>
            <a:endParaRPr lang="en-US" altLang="en-US" sz="1200">
              <a:solidFill>
                <a:srgbClr val="898989"/>
              </a:solidFill>
              <a:cs typeface="Arial" panose="020B0604020202020204" pitchFamily="34" charset="0"/>
            </a:endParaRPr>
          </a:p>
        </p:txBody>
      </p:sp>
      <p:sp>
        <p:nvSpPr>
          <p:cNvPr id="48131" name="Rectangle 2"/>
          <p:cNvSpPr>
            <a:spLocks noGrp="1" noChangeArrowheads="1"/>
          </p:cNvSpPr>
          <p:nvPr>
            <p:ph type="title"/>
          </p:nvPr>
        </p:nvSpPr>
        <p:spPr/>
        <p:txBody>
          <a:bodyPr/>
          <a:lstStyle/>
          <a:p>
            <a:pPr eaLnBrk="1" hangingPunct="1"/>
            <a:r>
              <a:rPr lang="de-DE" altLang="en-US"/>
              <a:t>The Ontology of Real Estate</a:t>
            </a:r>
          </a:p>
        </p:txBody>
      </p:sp>
      <p:sp>
        <p:nvSpPr>
          <p:cNvPr id="48132" name="Rectangle 3"/>
          <p:cNvSpPr>
            <a:spLocks noGrp="1" noChangeArrowheads="1"/>
          </p:cNvSpPr>
          <p:nvPr>
            <p:ph type="body" idx="1"/>
          </p:nvPr>
        </p:nvSpPr>
        <p:spPr/>
        <p:txBody>
          <a:bodyPr/>
          <a:lstStyle/>
          <a:p>
            <a:pPr eaLnBrk="1" hangingPunct="1">
              <a:lnSpc>
                <a:spcPct val="90000"/>
              </a:lnSpc>
            </a:pPr>
            <a:r>
              <a:rPr lang="de-DE" altLang="en-US" sz="4000" dirty="0"/>
              <a:t>The value of a building is dependent on the setting in which it exists</a:t>
            </a:r>
          </a:p>
          <a:p>
            <a:pPr eaLnBrk="1" hangingPunct="1">
              <a:lnSpc>
                <a:spcPct val="90000"/>
              </a:lnSpc>
            </a:pPr>
            <a:r>
              <a:rPr lang="de-DE" altLang="en-US" sz="4000" dirty="0"/>
              <a:t>Can you buy a setting? </a:t>
            </a:r>
          </a:p>
          <a:p>
            <a:pPr eaLnBrk="1" hangingPunct="1">
              <a:lnSpc>
                <a:spcPct val="90000"/>
              </a:lnSpc>
            </a:pPr>
            <a:r>
              <a:rPr lang="de-DE" altLang="en-US" sz="4000" dirty="0"/>
              <a:t>When you buy real estate, you buy a house and you also buy its setting (which was there before the house was built)</a:t>
            </a:r>
          </a:p>
          <a:p>
            <a:pPr eaLnBrk="1" hangingPunct="1">
              <a:lnSpc>
                <a:spcPct val="90000"/>
              </a:lnSpc>
            </a:pPr>
            <a:endParaRPr lang="de-DE" altLang="en-US" dirty="0"/>
          </a:p>
        </p:txBody>
      </p:sp>
      <p:sp>
        <p:nvSpPr>
          <p:cNvPr id="2" name="Rectangle 1"/>
          <p:cNvSpPr/>
          <p:nvPr/>
        </p:nvSpPr>
        <p:spPr>
          <a:xfrm>
            <a:off x="3251004" y="5847062"/>
            <a:ext cx="6337504" cy="461665"/>
          </a:xfrm>
          <a:prstGeom prst="rect">
            <a:avLst/>
          </a:prstGeom>
        </p:spPr>
        <p:txBody>
          <a:bodyPr wrap="none">
            <a:spAutoFit/>
          </a:bodyPr>
          <a:lstStyle/>
          <a:p>
            <a:r>
              <a:rPr lang="en-US" sz="2400" dirty="0"/>
              <a:t>http://ontology.buffalo.edu/smith/articles/lz.htm</a:t>
            </a:r>
          </a:p>
        </p:txBody>
      </p:sp>
    </p:spTree>
    <p:extLst>
      <p:ext uri="{BB962C8B-B14F-4D97-AF65-F5344CB8AC3E}">
        <p14:creationId xmlns:p14="http://schemas.microsoft.com/office/powerpoint/2010/main" val="18571969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a CAD Ontology</a:t>
            </a:r>
          </a:p>
        </p:txBody>
      </p:sp>
      <p:pic>
        <p:nvPicPr>
          <p:cNvPr id="5" name="Picture 4"/>
          <p:cNvPicPr>
            <a:picLocks noChangeAspect="1"/>
          </p:cNvPicPr>
          <p:nvPr/>
        </p:nvPicPr>
        <p:blipFill rotWithShape="1">
          <a:blip r:embed="rId2"/>
          <a:srcRect l="18331" r="25288" b="40749"/>
          <a:stretch/>
        </p:blipFill>
        <p:spPr>
          <a:xfrm>
            <a:off x="1871133" y="1253482"/>
            <a:ext cx="8449733" cy="499491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spTree>
    <p:extLst>
      <p:ext uri="{BB962C8B-B14F-4D97-AF65-F5344CB8AC3E}">
        <p14:creationId xmlns:p14="http://schemas.microsoft.com/office/powerpoint/2010/main" val="39819026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l="35265" t="23704" r="32336" b="13086"/>
          <a:stretch/>
        </p:blipFill>
        <p:spPr>
          <a:xfrm>
            <a:off x="-108481" y="-205049"/>
            <a:ext cx="4089694" cy="7063049"/>
          </a:xfrm>
          <a:prstGeom prst="rect">
            <a:avLst/>
          </a:prstGeom>
        </p:spPr>
      </p:pic>
      <p:sp>
        <p:nvSpPr>
          <p:cNvPr id="3" name="Text Placeholder 2"/>
          <p:cNvSpPr>
            <a:spLocks noGrp="1"/>
          </p:cNvSpPr>
          <p:nvPr>
            <p:ph type="body" sz="half"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pic>
        <p:nvPicPr>
          <p:cNvPr id="5" name="Picture 4"/>
          <p:cNvPicPr>
            <a:picLocks noChangeAspect="1"/>
          </p:cNvPicPr>
          <p:nvPr/>
        </p:nvPicPr>
        <p:blipFill>
          <a:blip r:embed="rId3"/>
          <a:stretch>
            <a:fillRect/>
          </a:stretch>
        </p:blipFill>
        <p:spPr>
          <a:xfrm>
            <a:off x="6617494" y="1"/>
            <a:ext cx="6366933" cy="7008550"/>
          </a:xfrm>
          <a:prstGeom prst="rect">
            <a:avLst/>
          </a:prstGeom>
        </p:spPr>
      </p:pic>
    </p:spTree>
    <p:extLst>
      <p:ext uri="{BB962C8B-B14F-4D97-AF65-F5344CB8AC3E}">
        <p14:creationId xmlns:p14="http://schemas.microsoft.com/office/powerpoint/2010/main" val="24545925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rotWithShape="1">
          <a:blip r:embed="rId2"/>
          <a:srcRect l="35265" t="23704" r="32336" b="13086"/>
          <a:stretch/>
        </p:blipFill>
        <p:spPr>
          <a:xfrm>
            <a:off x="-108481" y="-205049"/>
            <a:ext cx="4089694" cy="7063049"/>
          </a:xfrm>
          <a:prstGeom prst="rect">
            <a:avLst/>
          </a:prstGeom>
        </p:spPr>
      </p:pic>
      <p:sp>
        <p:nvSpPr>
          <p:cNvPr id="3" name="Text Placeholder 2"/>
          <p:cNvSpPr>
            <a:spLocks noGrp="1"/>
          </p:cNvSpPr>
          <p:nvPr>
            <p:ph type="body" sz="half"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pic>
        <p:nvPicPr>
          <p:cNvPr id="5" name="Picture 4"/>
          <p:cNvPicPr>
            <a:picLocks noChangeAspect="1"/>
          </p:cNvPicPr>
          <p:nvPr/>
        </p:nvPicPr>
        <p:blipFill>
          <a:blip r:embed="rId3"/>
          <a:stretch>
            <a:fillRect/>
          </a:stretch>
        </p:blipFill>
        <p:spPr>
          <a:xfrm>
            <a:off x="6617494" y="1"/>
            <a:ext cx="6366933" cy="7008550"/>
          </a:xfrm>
          <a:prstGeom prst="rect">
            <a:avLst/>
          </a:prstGeom>
        </p:spPr>
      </p:pic>
      <p:pic>
        <p:nvPicPr>
          <p:cNvPr id="2050" name="Picture 2" descr="Image result for CAD Aircraft cable"/>
          <p:cNvPicPr>
            <a:picLocks noChangeAspect="1" noChangeArrowheads="1"/>
          </p:cNvPicPr>
          <p:nvPr/>
        </p:nvPicPr>
        <p:blipFill rotWithShape="1">
          <a:blip r:embed="rId4">
            <a:extLst>
              <a:ext uri="{28A0092B-C50C-407E-A947-70E740481C1C}">
                <a14:useLocalDpi xmlns:a14="http://schemas.microsoft.com/office/drawing/2010/main" val="0"/>
              </a:ext>
            </a:extLst>
          </a:blip>
          <a:srcRect r="68630"/>
          <a:stretch/>
        </p:blipFill>
        <p:spPr bwMode="auto">
          <a:xfrm rot="5400000">
            <a:off x="3998230" y="439189"/>
            <a:ext cx="1920476" cy="612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290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331" r="25288" b="40749"/>
          <a:stretch/>
        </p:blipFill>
        <p:spPr>
          <a:xfrm>
            <a:off x="1011065" y="745067"/>
            <a:ext cx="10266535" cy="6068890"/>
          </a:xfrm>
          <a:prstGeom prst="rect">
            <a:avLst/>
          </a:prstGeom>
        </p:spPr>
      </p:pic>
      <p:sp>
        <p:nvSpPr>
          <p:cNvPr id="2" name="Title 1"/>
          <p:cNvSpPr>
            <a:spLocks noGrp="1"/>
          </p:cNvSpPr>
          <p:nvPr>
            <p:ph type="title"/>
          </p:nvPr>
        </p:nvSpPr>
        <p:spPr/>
        <p:txBody>
          <a:bodyPr/>
          <a:lstStyle/>
          <a:p>
            <a:r>
              <a:rPr lang="en-US" dirty="0"/>
              <a:t>Foundations of a CAD Ontology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spTree>
    <p:extLst>
      <p:ext uri="{BB962C8B-B14F-4D97-AF65-F5344CB8AC3E}">
        <p14:creationId xmlns:p14="http://schemas.microsoft.com/office/powerpoint/2010/main" val="3190541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43" t="3981" r="33586" b="22323"/>
          <a:stretch/>
        </p:blipFill>
        <p:spPr>
          <a:xfrm>
            <a:off x="2629958" y="248073"/>
            <a:ext cx="6146800" cy="3810000"/>
          </a:xfrm>
          <a:prstGeom prst="rect">
            <a:avLst/>
          </a:prstGeom>
        </p:spPr>
      </p:pic>
      <p:sp>
        <p:nvSpPr>
          <p:cNvPr id="75781" name="Rectangle 5"/>
          <p:cNvSpPr>
            <a:spLocks noChangeArrowheads="1"/>
          </p:cNvSpPr>
          <p:nvPr/>
        </p:nvSpPr>
        <p:spPr bwMode="auto">
          <a:xfrm>
            <a:off x="3730625" y="5146463"/>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Hole</a:t>
            </a:r>
          </a:p>
        </p:txBody>
      </p:sp>
      <p:sp>
        <p:nvSpPr>
          <p:cNvPr id="75782" name="Rectangle 6"/>
          <p:cNvSpPr>
            <a:spLocks noChangeArrowheads="1"/>
          </p:cNvSpPr>
          <p:nvPr/>
        </p:nvSpPr>
        <p:spPr bwMode="auto">
          <a:xfrm>
            <a:off x="6854825" y="5146463"/>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Setting</a:t>
            </a:r>
          </a:p>
        </p:txBody>
      </p:sp>
      <p:cxnSp>
        <p:nvCxnSpPr>
          <p:cNvPr id="75783" name="AutoShape 7"/>
          <p:cNvCxnSpPr>
            <a:cxnSpLocks noChangeShapeType="1"/>
            <a:endCxn id="75781" idx="0"/>
          </p:cNvCxnSpPr>
          <p:nvPr/>
        </p:nvCxnSpPr>
        <p:spPr bwMode="auto">
          <a:xfrm flipH="1">
            <a:off x="4797425" y="4018703"/>
            <a:ext cx="13716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5784" name="AutoShape 8"/>
          <p:cNvCxnSpPr>
            <a:cxnSpLocks noChangeShapeType="1"/>
            <a:endCxn id="75782" idx="0"/>
          </p:cNvCxnSpPr>
          <p:nvPr/>
        </p:nvCxnSpPr>
        <p:spPr bwMode="auto">
          <a:xfrm>
            <a:off x="6169025" y="4018703"/>
            <a:ext cx="15621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092730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Airbus A380 disaster of 2004</a:t>
            </a:r>
          </a:p>
        </p:txBody>
      </p:sp>
      <p:sp>
        <p:nvSpPr>
          <p:cNvPr id="3" name="Text Placeholder 2"/>
          <p:cNvSpPr>
            <a:spLocks noGrp="1"/>
          </p:cNvSpPr>
          <p:nvPr>
            <p:ph type="body" sz="half"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pic>
        <p:nvPicPr>
          <p:cNvPr id="5" name="Picture 4"/>
          <p:cNvPicPr>
            <a:picLocks noChangeAspect="1"/>
          </p:cNvPicPr>
          <p:nvPr/>
        </p:nvPicPr>
        <p:blipFill rotWithShape="1">
          <a:blip r:embed="rId2"/>
          <a:srcRect l="2758" t="17014" r="27354" b="10019"/>
          <a:stretch/>
        </p:blipFill>
        <p:spPr>
          <a:xfrm>
            <a:off x="220133" y="47099"/>
            <a:ext cx="11362267" cy="6669641"/>
          </a:xfrm>
          <a:prstGeom prst="rect">
            <a:avLst/>
          </a:prstGeom>
        </p:spPr>
      </p:pic>
    </p:spTree>
    <p:extLst>
      <p:ext uri="{BB962C8B-B14F-4D97-AF65-F5344CB8AC3E}">
        <p14:creationId xmlns:p14="http://schemas.microsoft.com/office/powerpoint/2010/main" val="9047624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43" t="3981" r="33586" b="22323"/>
          <a:stretch/>
        </p:blipFill>
        <p:spPr>
          <a:xfrm>
            <a:off x="2629958" y="248073"/>
            <a:ext cx="6146800" cy="3810000"/>
          </a:xfrm>
          <a:prstGeom prst="rect">
            <a:avLst/>
          </a:prstGeom>
        </p:spPr>
      </p:pic>
      <p:sp>
        <p:nvSpPr>
          <p:cNvPr id="75781" name="Rectangle 5"/>
          <p:cNvSpPr>
            <a:spLocks noChangeArrowheads="1"/>
          </p:cNvSpPr>
          <p:nvPr/>
        </p:nvSpPr>
        <p:spPr bwMode="auto">
          <a:xfrm>
            <a:off x="3730625" y="5146463"/>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Hole</a:t>
            </a:r>
          </a:p>
        </p:txBody>
      </p:sp>
      <p:sp>
        <p:nvSpPr>
          <p:cNvPr id="75782" name="Rectangle 6"/>
          <p:cNvSpPr>
            <a:spLocks noChangeArrowheads="1"/>
          </p:cNvSpPr>
          <p:nvPr/>
        </p:nvSpPr>
        <p:spPr bwMode="auto">
          <a:xfrm>
            <a:off x="6854825" y="5146463"/>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Setting</a:t>
            </a:r>
          </a:p>
        </p:txBody>
      </p:sp>
      <p:cxnSp>
        <p:nvCxnSpPr>
          <p:cNvPr id="75783" name="AutoShape 7"/>
          <p:cNvCxnSpPr>
            <a:cxnSpLocks noChangeShapeType="1"/>
            <a:endCxn id="75781" idx="0"/>
          </p:cNvCxnSpPr>
          <p:nvPr/>
        </p:nvCxnSpPr>
        <p:spPr bwMode="auto">
          <a:xfrm flipH="1">
            <a:off x="4797425" y="4018703"/>
            <a:ext cx="13716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5784" name="AutoShape 8"/>
          <p:cNvCxnSpPr>
            <a:cxnSpLocks noChangeShapeType="1"/>
            <a:endCxn id="75782" idx="0"/>
          </p:cNvCxnSpPr>
          <p:nvPr/>
        </p:nvCxnSpPr>
        <p:spPr bwMode="auto">
          <a:xfrm>
            <a:off x="6169025" y="4018703"/>
            <a:ext cx="15621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1826266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7AF89-3000-4B8D-A5D7-D85EF35536F0}"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 name="Picture 4"/>
          <p:cNvPicPr>
            <a:picLocks noChangeAspect="1"/>
          </p:cNvPicPr>
          <p:nvPr/>
        </p:nvPicPr>
        <p:blipFill>
          <a:blip r:embed="rId2"/>
          <a:stretch>
            <a:fillRect/>
          </a:stretch>
        </p:blipFill>
        <p:spPr>
          <a:xfrm>
            <a:off x="1213657" y="174105"/>
            <a:ext cx="9908771" cy="6605848"/>
          </a:xfrm>
          <a:prstGeom prst="rect">
            <a:avLst/>
          </a:prstGeom>
        </p:spPr>
      </p:pic>
    </p:spTree>
    <p:extLst>
      <p:ext uri="{BB962C8B-B14F-4D97-AF65-F5344CB8AC3E}">
        <p14:creationId xmlns:p14="http://schemas.microsoft.com/office/powerpoint/2010/main" val="369417790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B7AF89-3000-4B8D-A5D7-D85EF35536F0}" type="slidenum">
              <a:rPr kumimoji="0" 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3074" name="Picture 2" descr="Image result for foundations of a house ho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53" y="216019"/>
            <a:ext cx="8872047" cy="664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08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1981200" y="631825"/>
            <a:ext cx="8229600" cy="1143000"/>
          </a:xfrm>
        </p:spPr>
        <p:txBody>
          <a:bodyPr/>
          <a:lstStyle/>
          <a:p>
            <a:r>
              <a:rPr lang="en-US" altLang="en-US"/>
              <a:t>How Siri Works – Interview with Tom Gruber, CTO of SIRI</a:t>
            </a:r>
            <a:br>
              <a:rPr lang="en-US" altLang="en-US"/>
            </a:br>
            <a:r>
              <a:rPr lang="en-US" altLang="en-US" sz="3200">
                <a:solidFill>
                  <a:srgbClr val="454545"/>
                </a:solidFill>
                <a:latin typeface="Myriad Pro"/>
              </a:rPr>
              <a:t>January 26th, 2010</a:t>
            </a:r>
            <a:r>
              <a:rPr lang="en-US" altLang="en-US" sz="500">
                <a:solidFill>
                  <a:schemeClr val="tx1"/>
                </a:solidFill>
              </a:rPr>
              <a:t> </a:t>
            </a:r>
            <a:r>
              <a:rPr lang="en-US" altLang="en-US" sz="9600">
                <a:solidFill>
                  <a:schemeClr val="tx1"/>
                </a:solidFill>
              </a:rPr>
              <a:t/>
            </a:r>
            <a:br>
              <a:rPr lang="en-US" altLang="en-US" sz="9600">
                <a:solidFill>
                  <a:schemeClr val="tx1"/>
                </a:solidFill>
              </a:rPr>
            </a:br>
            <a:endParaRPr lang="en-US" altLang="en-US"/>
          </a:p>
        </p:txBody>
      </p:sp>
      <p:sp>
        <p:nvSpPr>
          <p:cNvPr id="65539" name="Content Placeholder 2"/>
          <p:cNvSpPr>
            <a:spLocks noGrp="1"/>
          </p:cNvSpPr>
          <p:nvPr>
            <p:ph idx="1"/>
          </p:nvPr>
        </p:nvSpPr>
        <p:spPr>
          <a:xfrm>
            <a:off x="1524000" y="2057400"/>
            <a:ext cx="9144000" cy="4090988"/>
          </a:xfrm>
        </p:spPr>
        <p:txBody>
          <a:bodyPr/>
          <a:lstStyle/>
          <a:p>
            <a:r>
              <a:rPr lang="en-US" altLang="en-US" sz="2800" b="1">
                <a:solidFill>
                  <a:srgbClr val="575757"/>
                </a:solidFill>
                <a:latin typeface="inherit"/>
              </a:rPr>
              <a:t>Nova Spivack</a:t>
            </a:r>
            <a:r>
              <a:rPr lang="en-US" altLang="en-US" sz="2800">
                <a:solidFill>
                  <a:srgbClr val="575757"/>
                </a:solidFill>
                <a:latin typeface="Myriad Pro"/>
              </a:rPr>
              <a:t>: Siri seems smart, at least about the kinds of tasks it was designed for. How is the knowledge represented in Siri – is it an ontology or something else?</a:t>
            </a:r>
          </a:p>
          <a:p>
            <a:r>
              <a:rPr lang="en-US" altLang="en-US" sz="2800" b="1">
                <a:solidFill>
                  <a:srgbClr val="575757"/>
                </a:solidFill>
                <a:latin typeface="inherit"/>
              </a:rPr>
              <a:t>Tom Gruber</a:t>
            </a:r>
            <a:r>
              <a:rPr lang="en-US" altLang="en-US" sz="2800">
                <a:solidFill>
                  <a:srgbClr val="575757"/>
                </a:solidFill>
                <a:latin typeface="Myriad Pro"/>
              </a:rPr>
              <a:t>: Siri’s knowledge is represented in a unified modeling system that combines ontologies, inference networks, pattern matching agents, dictionaries, and dialog models. … Siri can look at what it knows and think about similarities and generalizations at a semantic level.</a:t>
            </a:r>
          </a:p>
          <a:p>
            <a:endParaRPr lang="en-US" altLang="en-US"/>
          </a:p>
        </p:txBody>
      </p:sp>
      <p:sp>
        <p:nvSpPr>
          <p:cNvPr id="6554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pPr>
            <a:fld id="{D7799629-8DAA-4840-945F-7F02A8F3E6ED}" type="slidenum">
              <a:rPr lang="en-US" altLang="en-US" sz="1400">
                <a:solidFill>
                  <a:srgbClr val="000000"/>
                </a:solidFill>
              </a:rPr>
              <a:pPr fontAlgn="base">
                <a:spcBef>
                  <a:spcPct val="0"/>
                </a:spcBef>
                <a:spcAft>
                  <a:spcPct val="0"/>
                </a:spcAft>
              </a:pPr>
              <a:t>11</a:t>
            </a:fld>
            <a:endParaRPr lang="en-US" altLang="en-US" sz="1400">
              <a:solidFill>
                <a:srgbClr val="000000"/>
              </a:solidFill>
            </a:endParaRPr>
          </a:p>
        </p:txBody>
      </p:sp>
      <p:sp>
        <p:nvSpPr>
          <p:cNvPr id="65541" name="Rectangle 1"/>
          <p:cNvSpPr>
            <a:spLocks noChangeArrowheads="1"/>
          </p:cNvSpPr>
          <p:nvPr/>
        </p:nvSpPr>
        <p:spPr bwMode="auto">
          <a:xfrm>
            <a:off x="1524001" y="74077"/>
            <a:ext cx="65" cy="309049"/>
          </a:xfrm>
          <a:prstGeom prst="rect">
            <a:avLst/>
          </a:prstGeom>
          <a:solidFill>
            <a:srgbClr val="F7F7F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31740" rIns="0" bIns="63480" anchor="ctr">
            <a:spAutoFit/>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fontAlgn="base" hangingPunct="0">
              <a:spcBef>
                <a:spcPct val="0"/>
              </a:spcBef>
              <a:spcAft>
                <a:spcPct val="0"/>
              </a:spcAft>
            </a:pPr>
            <a:endParaRPr lang="en-US" altLang="en-US" sz="1800">
              <a:solidFill>
                <a:srgbClr val="000000"/>
              </a:solidFill>
            </a:endParaRPr>
          </a:p>
        </p:txBody>
      </p:sp>
    </p:spTree>
    <p:extLst>
      <p:ext uri="{BB962C8B-B14F-4D97-AF65-F5344CB8AC3E}">
        <p14:creationId xmlns:p14="http://schemas.microsoft.com/office/powerpoint/2010/main" val="22422737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981200" y="350875"/>
            <a:ext cx="8643730" cy="16965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0000"/>
              </a:lnSpc>
              <a:spcBef>
                <a:spcPct val="0"/>
              </a:spcBef>
              <a:spcAft>
                <a:spcPts val="0"/>
              </a:spcAft>
              <a:buClrTx/>
              <a:buSzTx/>
              <a:buFontTx/>
              <a:buNone/>
              <a:tabLst/>
              <a:defRPr/>
            </a:pPr>
            <a:r>
              <a:rPr kumimoji="0" lang="en-US" alt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Digital Thread/Digital Twin initiative</a:t>
            </a:r>
            <a:endParaRPr kumimoji="0" lang="en-US" altLang="en-US" sz="32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6" name="Content Placeholder 5"/>
          <p:cNvPicPr>
            <a:picLocks noGrp="1" noChangeAspect="1"/>
          </p:cNvPicPr>
          <p:nvPr>
            <p:ph idx="1"/>
          </p:nvPr>
        </p:nvPicPr>
        <p:blipFill rotWithShape="1">
          <a:blip r:embed="rId2"/>
          <a:srcRect l="13339" t="38788" r="10400" b="42455"/>
          <a:stretch/>
        </p:blipFill>
        <p:spPr>
          <a:xfrm>
            <a:off x="777580" y="1786171"/>
            <a:ext cx="10662580" cy="1475189"/>
          </a:xfrm>
          <a:prstGeom prst="rect">
            <a:avLst/>
          </a:prstGeom>
        </p:spPr>
      </p:pic>
      <p:sp>
        <p:nvSpPr>
          <p:cNvPr id="7" name="Content Placeholder 2"/>
          <p:cNvSpPr txBox="1">
            <a:spLocks/>
          </p:cNvSpPr>
          <p:nvPr/>
        </p:nvSpPr>
        <p:spPr>
          <a:xfrm>
            <a:off x="1981199" y="3389243"/>
            <a:ext cx="8136835" cy="3041678"/>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18796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355600" algn="l"/>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Goal: To address the stovepipe problems resulting from the fact that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airforce</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bases import data, models, and information from a huge variety of different sources, all of which use their own local terminologies and data models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79244-9368-4204-B672-139DCB9E2EE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9401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2"/>
          <p:cNvSpPr>
            <a:spLocks noChangeShapeType="1"/>
          </p:cNvSpPr>
          <p:nvPr/>
        </p:nvSpPr>
        <p:spPr bwMode="auto">
          <a:xfrm>
            <a:off x="4481513" y="25622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8419" name="Line 3"/>
          <p:cNvSpPr>
            <a:spLocks noChangeShapeType="1"/>
          </p:cNvSpPr>
          <p:nvPr/>
        </p:nvSpPr>
        <p:spPr bwMode="auto">
          <a:xfrm>
            <a:off x="4481513" y="2562225"/>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472109" name="Group 45"/>
          <p:cNvGraphicFramePr>
            <a:graphicFrameLocks noGrp="1"/>
          </p:cNvGraphicFramePr>
          <p:nvPr>
            <p:extLst/>
          </p:nvPr>
        </p:nvGraphicFramePr>
        <p:xfrm>
          <a:off x="2895600" y="1085851"/>
          <a:ext cx="6400800" cy="4170760"/>
        </p:xfrm>
        <a:graphic>
          <a:graphicData uri="http://schemas.openxmlformats.org/drawingml/2006/table">
            <a:tbl>
              <a:tblPr/>
              <a:tblGrid>
                <a:gridCol w="1431131">
                  <a:extLst>
                    <a:ext uri="{9D8B030D-6E8A-4147-A177-3AD203B41FA5}">
                      <a16:colId xmlns:a16="http://schemas.microsoft.com/office/drawing/2014/main" val="20000"/>
                    </a:ext>
                  </a:extLst>
                </a:gridCol>
                <a:gridCol w="912019">
                  <a:extLst>
                    <a:ext uri="{9D8B030D-6E8A-4147-A177-3AD203B41FA5}">
                      <a16:colId xmlns:a16="http://schemas.microsoft.com/office/drawing/2014/main" val="20001"/>
                    </a:ext>
                  </a:extLst>
                </a:gridCol>
                <a:gridCol w="857250">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975122">
                  <a:extLst>
                    <a:ext uri="{9D8B030D-6E8A-4147-A177-3AD203B41FA5}">
                      <a16:colId xmlns:a16="http://schemas.microsoft.com/office/drawing/2014/main" val="20004"/>
                    </a:ext>
                  </a:extLst>
                </a:gridCol>
                <a:gridCol w="1253728">
                  <a:extLst>
                    <a:ext uri="{9D8B030D-6E8A-4147-A177-3AD203B41FA5}">
                      <a16:colId xmlns:a16="http://schemas.microsoft.com/office/drawing/2014/main" val="20005"/>
                    </a:ext>
                  </a:extLst>
                </a:gridCol>
              </a:tblGrid>
              <a:tr h="545306">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Palatino Linotype" pitchFamily="18" charset="0"/>
                          <a:cs typeface="Arial" charset="0"/>
                        </a:rPr>
                        <a:t>                     </a:t>
                      </a:r>
                      <a:r>
                        <a:rPr kumimoji="0" lang="en-US" sz="12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a:ln>
                            <a:noFill/>
                          </a:ln>
                          <a:solidFill>
                            <a:schemeClr val="tx1"/>
                          </a:solidFill>
                          <a:effectLst/>
                          <a:latin typeface="Palatino Linotype" pitchFamily="18" charset="0"/>
                          <a:cs typeface="Arial" charset="0"/>
                        </a:rPr>
                        <a:t> </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Arial" charset="0"/>
                        </a:rPr>
                        <a:t> MULTI-SCALE</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CONTINUANT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OCCURRENT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4604">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INDEPENDENT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DEPENDENT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100" b="0" i="0" u="none" strike="noStrike" cap="none" normalizeH="0" baseline="0">
                        <a:ln>
                          <a:noFill/>
                        </a:ln>
                        <a:solidFill>
                          <a:schemeClr val="tx1"/>
                        </a:solidFill>
                        <a:effectLst/>
                        <a:latin typeface="Palatino Linotype" pitchFamily="18"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8839">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AIRCRAFT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Fleet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Design Specification Attribute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Palatino Linotype" pitchFamily="18" charset="0"/>
                        <a:cs typeface="Times New Roman" pitchFamily="18"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Air Operations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02179">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Aircraft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41830328"/>
                  </a:ext>
                </a:extLst>
              </a:tr>
              <a:tr h="115570">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AIRCRAFT COMPONENT</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Aircraft Subsystem Ontologies: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err="1">
                          <a:ln>
                            <a:noFill/>
                          </a:ln>
                          <a:solidFill>
                            <a:schemeClr val="tx1"/>
                          </a:solidFill>
                          <a:effectLst/>
                          <a:latin typeface="Palatino Linotype" pitchFamily="18" charset="0"/>
                          <a:cs typeface="Times New Roman" pitchFamily="18" charset="0"/>
                        </a:rPr>
                        <a:t>Airfame</a:t>
                      </a: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 Propulsion, Energy Storage …</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System Function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rPr>
                        <a:t>Realized Attribute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vMerge="1">
                  <a:txBody>
                    <a:bodyPr/>
                    <a:lstStyle/>
                    <a:p>
                      <a:endParaRPr lang="en-US"/>
                    </a:p>
                  </a:txBody>
                  <a:tcPr/>
                </a:tc>
                <a:extLst>
                  <a:ext uri="{0D108BD9-81ED-4DB2-BD59-A6C34878D82A}">
                    <a16:rowId xmlns:a16="http://schemas.microsoft.com/office/drawing/2014/main" val="258696334"/>
                  </a:ext>
                </a:extLst>
              </a:tr>
              <a:tr h="684530">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a:ln>
                            <a:noFill/>
                          </a:ln>
                          <a:solidFill>
                            <a:schemeClr val="tx1"/>
                          </a:solidFill>
                          <a:effectLst/>
                          <a:latin typeface="Palatino Linotype" pitchFamily="18" charset="0"/>
                          <a:cs typeface="Arial" charset="0"/>
                        </a:rPr>
                        <a:t>Air Sustainment Ontology</a:t>
                      </a: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65649956"/>
                  </a:ext>
                </a:extLst>
              </a:tr>
              <a:tr h="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Aircraft Component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Sensor 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Structural Mechanics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rPr>
                        <a:t>Fault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3279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Test Ontology</a:t>
                      </a: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483316528"/>
                  </a:ext>
                </a:extLst>
              </a:tr>
              <a:tr h="7810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Arial" charset="0"/>
                        </a:rPr>
                        <a:t>MOLECULE</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Materials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Materials Attribute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Materials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Process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188454" name="Line 40"/>
          <p:cNvSpPr>
            <a:spLocks noChangeShapeType="1"/>
          </p:cNvSpPr>
          <p:nvPr/>
        </p:nvSpPr>
        <p:spPr bwMode="auto">
          <a:xfrm>
            <a:off x="2905125" y="1104900"/>
            <a:ext cx="1428750" cy="1143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5F43-1317-4352-8E80-2F8772A408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034" t="14067" r="19360" b="20090"/>
          <a:stretch/>
        </p:blipFill>
        <p:spPr>
          <a:xfrm>
            <a:off x="1503000" y="71496"/>
            <a:ext cx="10079400" cy="6159632"/>
          </a:xfrm>
          <a:prstGeom prst="rect">
            <a:avLst/>
          </a:prstGeom>
        </p:spPr>
      </p:pic>
      <p:sp>
        <p:nvSpPr>
          <p:cNvPr id="188455" name="Text Box 41"/>
          <p:cNvSpPr txBox="1">
            <a:spLocks noChangeArrowheads="1"/>
          </p:cNvSpPr>
          <p:nvPr/>
        </p:nvSpPr>
        <p:spPr bwMode="auto">
          <a:xfrm>
            <a:off x="3369733" y="6039455"/>
            <a:ext cx="6858000" cy="807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Draft of a set of ontology modules for air force logistics </a:t>
            </a:r>
            <a:endParaRPr kumimoji="0" lang="en-US" altLang="en-US" sz="1800" b="0" i="0" u="none" strike="noStrike" kern="1200" cap="none" spc="0" normalizeH="0" baseline="0" noProof="0" dirty="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51260053"/>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6" name="Line 2"/>
          <p:cNvSpPr>
            <a:spLocks noChangeShapeType="1"/>
          </p:cNvSpPr>
          <p:nvPr/>
        </p:nvSpPr>
        <p:spPr bwMode="auto">
          <a:xfrm>
            <a:off x="4176713" y="1918757"/>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mn-cs"/>
            </a:endParaRPr>
          </a:p>
        </p:txBody>
      </p:sp>
      <p:sp>
        <p:nvSpPr>
          <p:cNvPr id="67587" name="Line 3"/>
          <p:cNvSpPr>
            <a:spLocks noChangeShapeType="1"/>
          </p:cNvSpPr>
          <p:nvPr/>
        </p:nvSpPr>
        <p:spPr bwMode="auto">
          <a:xfrm>
            <a:off x="4176713" y="1918757"/>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charset="0"/>
              <a:ea typeface="+mn-ea"/>
              <a:cs typeface="+mn-cs"/>
            </a:endParaRPr>
          </a:p>
        </p:txBody>
      </p:sp>
      <p:sp>
        <p:nvSpPr>
          <p:cNvPr id="67615" name="Text Box 41"/>
          <p:cNvSpPr txBox="1">
            <a:spLocks noChangeArrowheads="1"/>
          </p:cNvSpPr>
          <p:nvPr/>
        </p:nvSpPr>
        <p:spPr bwMode="auto">
          <a:xfrm>
            <a:off x="2667000" y="5427134"/>
            <a:ext cx="6686550" cy="285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2250" b="0" i="0" u="none" strike="noStrike" kern="1200" cap="none" spc="0" normalizeH="0" baseline="0" noProof="0" dirty="0">
                <a:ln>
                  <a:noFill/>
                </a:ln>
                <a:solidFill>
                  <a:srgbClr val="000000"/>
                </a:solidFill>
                <a:effectLst/>
                <a:uLnTx/>
                <a:uFillTx/>
                <a:latin typeface="Calibri" pitchFamily="34" charset="0"/>
                <a:ea typeface="+mn-ea"/>
                <a:cs typeface="Arial" charset="0"/>
              </a:rPr>
              <a:t>             </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All ontologies descend from BFO + CCO</a:t>
            </a:r>
          </a:p>
        </p:txBody>
      </p:sp>
      <p:sp>
        <p:nvSpPr>
          <p:cNvPr id="67617" name="TextBox 10"/>
          <p:cNvSpPr txBox="1">
            <a:spLocks noChangeArrowheads="1"/>
          </p:cNvSpPr>
          <p:nvPr/>
        </p:nvSpPr>
        <p:spPr bwMode="auto">
          <a:xfrm>
            <a:off x="2560442" y="716099"/>
            <a:ext cx="1200150" cy="327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rPr>
              <a:t>top level</a:t>
            </a: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rPr>
              <a:t>mid-level</a:t>
            </a: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endParaRPr>
          </a:p>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itchFamily="34" charset="0"/>
                <a:ea typeface="+mn-ea"/>
                <a:cs typeface="Arial" charset="0"/>
              </a:rPr>
              <a:t>domain level</a:t>
            </a:r>
          </a:p>
        </p:txBody>
      </p:sp>
      <p:graphicFrame>
        <p:nvGraphicFramePr>
          <p:cNvPr id="12" name="Group 45"/>
          <p:cNvGraphicFramePr>
            <a:graphicFrameLocks noGrp="1"/>
          </p:cNvGraphicFramePr>
          <p:nvPr>
            <p:extLst>
              <p:ext uri="{D42A27DB-BD31-4B8C-83A1-F6EECF244321}">
                <p14:modId xmlns:p14="http://schemas.microsoft.com/office/powerpoint/2010/main" val="2527662252"/>
              </p:ext>
            </p:extLst>
          </p:nvPr>
        </p:nvGraphicFramePr>
        <p:xfrm>
          <a:off x="3760592" y="1185333"/>
          <a:ext cx="5173858" cy="948928"/>
        </p:xfrm>
        <a:graphic>
          <a:graphicData uri="http://schemas.openxmlformats.org/drawingml/2006/table">
            <a:tbl>
              <a:tblPr/>
              <a:tblGrid>
                <a:gridCol w="5173858">
                  <a:extLst>
                    <a:ext uri="{9D8B030D-6E8A-4147-A177-3AD203B41FA5}">
                      <a16:colId xmlns:a16="http://schemas.microsoft.com/office/drawing/2014/main" val="20000"/>
                    </a:ext>
                  </a:extLst>
                </a:gridCol>
              </a:tblGrid>
              <a:tr h="9489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kern="1200" cap="none" spc="0" normalizeH="0" baseline="0" dirty="0">
                          <a:ln>
                            <a:noFill/>
                          </a:ln>
                          <a:solidFill>
                            <a:prstClr val="black"/>
                          </a:solidFill>
                          <a:effectLst/>
                          <a:uLnTx/>
                          <a:uFillTx/>
                          <a:latin typeface="Arial" charset="0"/>
                          <a:ea typeface="+mn-ea"/>
                          <a:cs typeface="Arial" charset="0"/>
                        </a:rPr>
                        <a:t>Common Core Ontologies (CCO)</a:t>
                      </a:r>
                    </a:p>
                  </a:txBody>
                  <a:tcPr marL="0" marR="0" marT="0" marB="34298"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rapezoid 14"/>
          <p:cNvSpPr/>
          <p:nvPr/>
        </p:nvSpPr>
        <p:spPr bwMode="auto">
          <a:xfrm>
            <a:off x="3800476" y="728131"/>
            <a:ext cx="5133974" cy="457200"/>
          </a:xfrm>
          <a:prstGeom prst="trapezoid">
            <a:avLst>
              <a:gd name="adj" fmla="val 103997"/>
            </a:avLst>
          </a:prstGeom>
          <a:solidFill>
            <a:srgbClr val="92D050"/>
          </a:solidFill>
          <a:ln w="19685" cap="flat" cmpd="sng" algn="ctr">
            <a:solidFill>
              <a:srgbClr val="C00000"/>
            </a:solidFill>
            <a:prstDash val="solid"/>
            <a:round/>
            <a:headEnd type="none" w="med" len="med"/>
            <a:tailEnd type="none" w="med" len="med"/>
          </a:ln>
          <a:effectLst/>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mn-ea"/>
                <a:cs typeface="Arial" charset="0"/>
              </a:rPr>
              <a:t>Basic Formal Ontology (BFO)</a:t>
            </a:r>
          </a:p>
        </p:txBody>
      </p:sp>
      <p:sp>
        <p:nvSpPr>
          <p:cNvPr id="10" name="Line 2"/>
          <p:cNvSpPr>
            <a:spLocks noChangeShapeType="1"/>
          </p:cNvSpPr>
          <p:nvPr/>
        </p:nvSpPr>
        <p:spPr bwMode="auto">
          <a:xfrm>
            <a:off x="4176713" y="1918757"/>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1" name="Line 3"/>
          <p:cNvSpPr>
            <a:spLocks noChangeShapeType="1"/>
          </p:cNvSpPr>
          <p:nvPr/>
        </p:nvSpPr>
        <p:spPr bwMode="auto">
          <a:xfrm>
            <a:off x="4176713" y="1918757"/>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13" name="Group 45"/>
          <p:cNvGraphicFramePr>
            <a:graphicFrameLocks noGrp="1"/>
          </p:cNvGraphicFramePr>
          <p:nvPr>
            <p:extLst>
              <p:ext uri="{D42A27DB-BD31-4B8C-83A1-F6EECF244321}">
                <p14:modId xmlns:p14="http://schemas.microsoft.com/office/powerpoint/2010/main" val="2167411120"/>
              </p:ext>
            </p:extLst>
          </p:nvPr>
        </p:nvGraphicFramePr>
        <p:xfrm>
          <a:off x="3770711" y="2134261"/>
          <a:ext cx="5163740" cy="2831571"/>
        </p:xfrm>
        <a:graphic>
          <a:graphicData uri="http://schemas.openxmlformats.org/drawingml/2006/table">
            <a:tbl>
              <a:tblPr/>
              <a:tblGrid>
                <a:gridCol w="1024528">
                  <a:extLst>
                    <a:ext uri="{9D8B030D-6E8A-4147-A177-3AD203B41FA5}">
                      <a16:colId xmlns:a16="http://schemas.microsoft.com/office/drawing/2014/main" val="20001"/>
                    </a:ext>
                  </a:extLst>
                </a:gridCol>
                <a:gridCol w="874481">
                  <a:extLst>
                    <a:ext uri="{9D8B030D-6E8A-4147-A177-3AD203B41FA5}">
                      <a16:colId xmlns:a16="http://schemas.microsoft.com/office/drawing/2014/main" val="20002"/>
                    </a:ext>
                  </a:extLst>
                </a:gridCol>
                <a:gridCol w="991079">
                  <a:extLst>
                    <a:ext uri="{9D8B030D-6E8A-4147-A177-3AD203B41FA5}">
                      <a16:colId xmlns:a16="http://schemas.microsoft.com/office/drawing/2014/main" val="20003"/>
                    </a:ext>
                  </a:extLst>
                </a:gridCol>
                <a:gridCol w="994723">
                  <a:extLst>
                    <a:ext uri="{9D8B030D-6E8A-4147-A177-3AD203B41FA5}">
                      <a16:colId xmlns:a16="http://schemas.microsoft.com/office/drawing/2014/main" val="20004"/>
                    </a:ext>
                  </a:extLst>
                </a:gridCol>
                <a:gridCol w="1278929">
                  <a:extLst>
                    <a:ext uri="{9D8B030D-6E8A-4147-A177-3AD203B41FA5}">
                      <a16:colId xmlns:a16="http://schemas.microsoft.com/office/drawing/2014/main" val="20005"/>
                    </a:ext>
                  </a:extLst>
                </a:gridCol>
              </a:tblGrid>
              <a:tr h="25433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Fleet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Design Specification Attribute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Palatino Linotype" pitchFamily="18" charset="0"/>
                        <a:cs typeface="Times New Roman" pitchFamily="18"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Air Operations / Mission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36994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Aircraft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extLst>
                  <a:ext uri="{0D108BD9-81ED-4DB2-BD59-A6C34878D82A}">
                    <a16:rowId xmlns:a16="http://schemas.microsoft.com/office/drawing/2014/main" val="1041830328"/>
                  </a:ext>
                </a:extLst>
              </a:tr>
              <a:tr h="0">
                <a:tc rowSpan="2"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a:ln>
                            <a:noFill/>
                          </a:ln>
                          <a:solidFill>
                            <a:schemeClr val="tx1"/>
                          </a:solidFill>
                          <a:effectLst/>
                          <a:latin typeface="Palatino Linotype" pitchFamily="18" charset="0"/>
                          <a:cs typeface="Times New Roman" pitchFamily="18" charset="0"/>
                        </a:rPr>
                        <a:t>Aircraft Subsystem Ontologies: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cs typeface="Times New Roman" pitchFamily="18" charset="0"/>
                        </a:rPr>
                        <a:t>Airfame, Propulsion, Energy Storage …</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Arial" charset="0"/>
                        </a:rPr>
                        <a:t>System Function 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rPr>
                        <a:t>Realized Attribute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Palatino Linotype"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vMerge="1">
                  <a:txBody>
                    <a:bodyPr/>
                    <a:lstStyle/>
                    <a:p>
                      <a:endParaRPr lang="en-US"/>
                    </a:p>
                  </a:txBody>
                  <a:tcPr/>
                </a:tc>
                <a:extLst>
                  <a:ext uri="{0D108BD9-81ED-4DB2-BD59-A6C34878D82A}">
                    <a16:rowId xmlns:a16="http://schemas.microsoft.com/office/drawing/2014/main" val="258696334"/>
                  </a:ext>
                </a:extLst>
              </a:tr>
              <a:tr h="712187">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Air Sustainment Ontology</a:t>
                      </a: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2622606809"/>
                  </a:ext>
                </a:extLst>
              </a:tr>
              <a:tr h="53628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Aircraft Component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Sensor 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Structural Mechanics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Fault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Ontology</a:t>
                      </a: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Arial" charset="0"/>
                        </a:rPr>
                        <a:t>Test Ontology</a:t>
                      </a: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89977">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Materials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Palatino Linotype" pitchFamily="18" charset="0"/>
                          <a:cs typeface="Times New Roman" pitchFamily="18" charset="0"/>
                        </a:rPr>
                        <a:t>Materials Attribute Ontology</a:t>
                      </a:r>
                      <a:endParaRPr kumimoji="0" lang="en-US" sz="1200" b="1" i="0" u="none" strike="noStrike" cap="none" normalizeH="0" baseline="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Materials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Process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Palatino Linotype" pitchFamily="18" charset="0"/>
                          <a:cs typeface="Times New Roman" pitchFamily="18" charset="0"/>
                        </a:rPr>
                        <a:t>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34290" marB="3429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13863B42-158A-4174-B95F-65B68403E03F}" type="slidenum">
              <a:rPr kumimoji="0" lang="en-US" sz="9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0" fontAlgn="auto" latinLnBrk="0" hangingPunct="0">
                <a:lnSpc>
                  <a:spcPct val="100000"/>
                </a:lnSpc>
                <a:spcBef>
                  <a:spcPts val="0"/>
                </a:spcBef>
                <a:spcAft>
                  <a:spcPts val="0"/>
                </a:spcAft>
                <a:buClrTx/>
                <a:buSzTx/>
                <a:buFontTx/>
                <a:buNone/>
                <a:tabLst/>
                <a:defRPr/>
              </a:pPr>
              <a:t>112</a:t>
            </a:fld>
            <a:r>
              <a:rPr kumimoji="0" lang="en-US" sz="900" b="0" i="0" u="none" strike="noStrike" kern="1200" cap="none" spc="0" normalizeH="0" baseline="0" noProof="0">
                <a:ln>
                  <a:noFill/>
                </a:ln>
                <a:solidFill>
                  <a:prstClr val="black">
                    <a:tint val="75000"/>
                  </a:prstClr>
                </a:solidFill>
                <a:effectLst/>
                <a:uLnTx/>
                <a:uFillTx/>
                <a:latin typeface="Arial" charset="0"/>
                <a:ea typeface="+mn-ea"/>
                <a:cs typeface="Arial" charset="0"/>
              </a:rPr>
              <a:t>/24 </a:t>
            </a:r>
          </a:p>
        </p:txBody>
      </p:sp>
    </p:spTree>
    <p:extLst>
      <p:ext uri="{BB962C8B-B14F-4D97-AF65-F5344CB8AC3E}">
        <p14:creationId xmlns:p14="http://schemas.microsoft.com/office/powerpoint/2010/main" val="52836691"/>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750" t="23334" r="13333" b="6251"/>
          <a:stretch/>
        </p:blipFill>
        <p:spPr>
          <a:xfrm>
            <a:off x="762000" y="83856"/>
            <a:ext cx="10701867" cy="5440116"/>
          </a:xfrm>
          <a:prstGeom prst="rect">
            <a:avLst/>
          </a:prstGeom>
        </p:spPr>
      </p:pic>
      <p:sp>
        <p:nvSpPr>
          <p:cNvPr id="14" name="Rectangle 45"/>
          <p:cNvSpPr>
            <a:spLocks noGrp="1" noChangeArrowheads="1"/>
          </p:cNvSpPr>
          <p:nvPr>
            <p:ph idx="1"/>
          </p:nvPr>
        </p:nvSpPr>
        <p:spPr bwMode="auto">
          <a:xfrm>
            <a:off x="1981200" y="5841352"/>
            <a:ext cx="8229600"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p>
            <a:pPr marL="0" indent="0" eaLnBrk="0" fontAlgn="base" hangingPunct="0">
              <a:spcBef>
                <a:spcPct val="0"/>
              </a:spcBef>
              <a:spcAft>
                <a:spcPct val="0"/>
              </a:spcAft>
              <a:buClrTx/>
              <a:buNone/>
            </a:pPr>
            <a:r>
              <a:rPr lang="en-US" altLang="en-US" sz="2800" dirty="0">
                <a:solidFill>
                  <a:srgbClr val="1155CC"/>
                </a:solidFill>
                <a:latin typeface="Arial" panose="020B0604020202020204" pitchFamily="34" charset="0"/>
                <a:cs typeface="Arial" panose="020B0604020202020204" pitchFamily="34" charset="0"/>
                <a:hlinkClick r:id="rId3"/>
              </a:rPr>
              <a:t>http://www.ritsumei.ac.jp/~y-kita/pub/kita-dx99.pdf</a:t>
            </a:r>
            <a:r>
              <a:rPr lang="en-US" altLang="en-US" sz="1100" dirty="0"/>
              <a:t> </a:t>
            </a:r>
            <a:endParaRPr lang="en-US" altLang="en-US" sz="4000" dirty="0">
              <a:latin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5F43-1317-4352-8E80-2F8772A408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0015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274638"/>
            <a:ext cx="1676400" cy="1143000"/>
          </a:xfrm>
        </p:spPr>
        <p:txBody>
          <a:bodyPr>
            <a:normAutofit fontScale="90000"/>
          </a:bodyPr>
          <a:lstStyle/>
          <a:p>
            <a:pPr algn="l"/>
            <a:r>
              <a:rPr lang="en-US" dirty="0"/>
              <a:t>Types of fault</a:t>
            </a:r>
          </a:p>
        </p:txBody>
      </p:sp>
      <p:sp>
        <p:nvSpPr>
          <p:cNvPr id="3" name="Content Placeholder 2"/>
          <p:cNvSpPr>
            <a:spLocks noGrp="1"/>
          </p:cNvSpPr>
          <p:nvPr>
            <p:ph idx="1"/>
          </p:nvPr>
        </p:nvSpPr>
        <p:spPr>
          <a:xfrm>
            <a:off x="1981201" y="3613667"/>
            <a:ext cx="2514600" cy="2894249"/>
          </a:xfrm>
        </p:spPr>
        <p:txBody>
          <a:bodyPr>
            <a:noAutofit/>
          </a:bodyPr>
          <a:lstStyle/>
          <a:p>
            <a:pPr marL="0" indent="0">
              <a:buNone/>
            </a:pPr>
            <a:r>
              <a:rPr lang="en-US" sz="2000"/>
              <a:t>Y. Kitamura and R. Mizoguchi, “An Ontological Analysis of Fault Process and Category of Faults”, Tenth International Workshop on Principles of Diagnosis (DX-1999), 118-128. </a:t>
            </a:r>
          </a:p>
          <a:p>
            <a:pPr marL="0" indent="0">
              <a:buNone/>
            </a:pPr>
            <a:endParaRPr lang="en-US" sz="2000"/>
          </a:p>
        </p:txBody>
      </p:sp>
      <p:sp>
        <p:nvSpPr>
          <p:cNvPr id="5" name="Rectangle 4"/>
          <p:cNvSpPr/>
          <p:nvPr/>
        </p:nvSpPr>
        <p:spPr>
          <a:xfrm>
            <a:off x="5705509" y="3244334"/>
            <a:ext cx="78098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model</a:t>
            </a:r>
          </a:p>
        </p:txBody>
      </p:sp>
      <p:pic>
        <p:nvPicPr>
          <p:cNvPr id="7" name="Picture 6"/>
          <p:cNvPicPr>
            <a:picLocks noChangeAspect="1"/>
          </p:cNvPicPr>
          <p:nvPr/>
        </p:nvPicPr>
        <p:blipFill rotWithShape="1">
          <a:blip r:embed="rId2"/>
          <a:srcRect l="49584" t="15926" r="17916" b="12173"/>
          <a:stretch/>
        </p:blipFill>
        <p:spPr>
          <a:xfrm>
            <a:off x="4267200" y="0"/>
            <a:ext cx="5510893" cy="6858000"/>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5F43-1317-4352-8E80-2F8772A408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485643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2"/>
          <a:srcRect l="6666" t="22593" r="9167" b="12222"/>
          <a:stretch/>
        </p:blipFill>
        <p:spPr>
          <a:xfrm>
            <a:off x="1524000" y="1"/>
            <a:ext cx="9144000" cy="4065217"/>
          </a:xfrm>
          <a:prstGeom prst="rect">
            <a:avLst/>
          </a:prstGeom>
        </p:spPr>
      </p:pic>
      <p:pic>
        <p:nvPicPr>
          <p:cNvPr id="6" name="Picture 5"/>
          <p:cNvPicPr>
            <a:picLocks noChangeAspect="1"/>
          </p:cNvPicPr>
          <p:nvPr/>
        </p:nvPicPr>
        <p:blipFill rotWithShape="1">
          <a:blip r:embed="rId3"/>
          <a:srcRect l="8333" t="20370" r="5417" b="17407"/>
          <a:stretch/>
        </p:blipFill>
        <p:spPr>
          <a:xfrm>
            <a:off x="1963615" y="3448095"/>
            <a:ext cx="8268956" cy="3355519"/>
          </a:xfrm>
          <a:prstGeom prst="rect">
            <a:avLst/>
          </a:prstGeom>
        </p:spPr>
      </p:pic>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5F43-1317-4352-8E80-2F8772A408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73529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31250" t="15926" r="32500" b="35186"/>
          <a:stretch/>
        </p:blipFill>
        <p:spPr>
          <a:xfrm>
            <a:off x="1562100" y="-76200"/>
            <a:ext cx="9105900" cy="6907924"/>
          </a:xfrm>
          <a:prstGeom prst="rect">
            <a:avLst/>
          </a:prstGeom>
        </p:spPr>
      </p:pic>
      <p:sp>
        <p:nvSpPr>
          <p:cNvPr id="6" name="Rectangle 5"/>
          <p:cNvSpPr/>
          <p:nvPr/>
        </p:nvSpPr>
        <p:spPr>
          <a:xfrm>
            <a:off x="2542674" y="6388768"/>
            <a:ext cx="81534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http://www.tinker.af.mil/shared/media/document/AFD-140606-042.pdf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6852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28800" y="6150769"/>
            <a:ext cx="8534400" cy="411163"/>
          </a:xfrm>
        </p:spPr>
        <p:txBody>
          <a:bodyPr>
            <a:normAutofit fontScale="47500" lnSpcReduction="20000"/>
          </a:bodyPr>
          <a:lstStyle/>
          <a:p>
            <a:r>
              <a:rPr lang="en-US">
                <a:hlinkClick r:id="rId2"/>
              </a:rPr>
              <a:t>http://www.irss.ca/development/documents/CODES%20&amp;%20STANDARDS_02-28-08/ASME%20V%201998/ASME%20V%20Art%2030%20Terms.pdf</a:t>
            </a:r>
            <a:endParaRPr lang="en-US"/>
          </a:p>
        </p:txBody>
      </p:sp>
      <p:pic>
        <p:nvPicPr>
          <p:cNvPr id="5" name="Picture 4"/>
          <p:cNvPicPr>
            <a:picLocks noChangeAspect="1"/>
          </p:cNvPicPr>
          <p:nvPr/>
        </p:nvPicPr>
        <p:blipFill rotWithShape="1">
          <a:blip r:embed="rId3"/>
          <a:srcRect l="27917" t="27036" r="33750" b="30742"/>
          <a:stretch/>
        </p:blipFill>
        <p:spPr>
          <a:xfrm>
            <a:off x="1565442" y="-87796"/>
            <a:ext cx="8996947" cy="5574196"/>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23666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normAutofit/>
          </a:bodyPr>
          <a:lstStyle/>
          <a:p>
            <a:r>
              <a:rPr lang="en-US" b="1"/>
              <a:t>ACTIVITY</a:t>
            </a:r>
            <a:r>
              <a:rPr lang="en-US"/>
              <a:t> =def. a measure of how radioactive a particular radioisotope is. Activity is calculated by the number of atoms disintegrating per unit of time. Its unit of measurement is the curie. See SPECIFIC ACTIVITY.</a:t>
            </a:r>
          </a:p>
          <a:p>
            <a:r>
              <a:rPr lang="en-US" b="1"/>
              <a:t>SPECIFIC ACTIVITY </a:t>
            </a:r>
            <a:r>
              <a:rPr lang="en-US">
                <a:solidFill>
                  <a:srgbClr val="FF0000"/>
                </a:solidFill>
              </a:rPr>
              <a:t>(RT) </a:t>
            </a:r>
            <a:r>
              <a:rPr lang="en-US"/>
              <a:t>=def. a measure of the activity per unit weight generally measured in curies per gram (SI) dis/sec-dm</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6171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normAutofit/>
          </a:bodyPr>
          <a:lstStyle/>
          <a:p>
            <a:r>
              <a:rPr lang="en-US" b="1"/>
              <a:t>‘activity’ is used 88 times in this document</a:t>
            </a:r>
            <a:r>
              <a:rPr lang="en-US"/>
              <a:t> to mean</a:t>
            </a:r>
          </a:p>
          <a:p>
            <a:pPr lvl="1"/>
            <a:r>
              <a:rPr lang="en-US" b="1"/>
              <a:t>maintenance activity</a:t>
            </a:r>
          </a:p>
          <a:p>
            <a:pPr lvl="1"/>
            <a:r>
              <a:rPr lang="en-US" b="1"/>
              <a:t>engineering activity</a:t>
            </a:r>
          </a:p>
          <a:p>
            <a:pPr lvl="1"/>
            <a:r>
              <a:rPr lang="en-US" b="1"/>
              <a:t>inspection activity</a:t>
            </a:r>
          </a:p>
          <a:p>
            <a:pPr lvl="1"/>
            <a:r>
              <a:rPr lang="en-US" b="1"/>
              <a:t>procuring activity</a:t>
            </a:r>
          </a:p>
          <a:p>
            <a:pPr marL="457200" lvl="1" indent="0">
              <a:buNone/>
            </a:pPr>
            <a:r>
              <a:rPr lang="en-US" b="1"/>
              <a:t>etc. etc.</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1339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590800" y="0"/>
            <a:ext cx="7543800" cy="1371600"/>
          </a:xfrm>
        </p:spPr>
        <p:txBody>
          <a:bodyPr/>
          <a:lstStyle/>
          <a:p>
            <a:pPr>
              <a:tabLst>
                <a:tab pos="860425" algn="l"/>
                <a:tab pos="1541463" algn="l"/>
              </a:tabLst>
            </a:pPr>
            <a:r>
              <a:rPr lang="en-US" sz="3600" dirty="0"/>
              <a:t>Aristotle (384 – </a:t>
            </a:r>
            <a:r>
              <a:rPr lang="en-US" sz="3600"/>
              <a:t>322 BC): First ontologist</a:t>
            </a:r>
            <a:endParaRPr lang="en-US" sz="3600" dirty="0"/>
          </a:p>
        </p:txBody>
      </p:sp>
      <p:sp>
        <p:nvSpPr>
          <p:cNvPr id="60419" name="Content Placeholder 2"/>
          <p:cNvSpPr>
            <a:spLocks noGrp="1"/>
          </p:cNvSpPr>
          <p:nvPr>
            <p:ph idx="1"/>
          </p:nvPr>
        </p:nvSpPr>
        <p:spPr>
          <a:xfrm>
            <a:off x="1905000" y="1295400"/>
            <a:ext cx="8534400" cy="4724400"/>
          </a:xfrm>
        </p:spPr>
        <p:txBody>
          <a:bodyPr>
            <a:normAutofit fontScale="92500" lnSpcReduction="10000"/>
          </a:bodyPr>
          <a:lstStyle/>
          <a:p>
            <a:pPr marL="0" indent="0">
              <a:spcAft>
                <a:spcPts val="1000"/>
              </a:spcAft>
              <a:buNone/>
              <a:tabLst>
                <a:tab pos="860425" algn="l"/>
                <a:tab pos="1541463" algn="l"/>
              </a:tabLst>
            </a:pPr>
            <a:r>
              <a:rPr lang="en-US" i="1" dirty="0"/>
              <a:t>Metaphysics</a:t>
            </a:r>
          </a:p>
          <a:p>
            <a:pPr marL="400050" lvl="1" indent="0">
              <a:spcAft>
                <a:spcPts val="1000"/>
              </a:spcAft>
              <a:buNone/>
              <a:tabLst>
                <a:tab pos="860425" algn="l"/>
                <a:tab pos="1541463" algn="l"/>
              </a:tabLst>
            </a:pPr>
            <a:r>
              <a:rPr lang="en-US" dirty="0"/>
              <a:t>– the lectures he gave after the physics</a:t>
            </a:r>
          </a:p>
          <a:p>
            <a:pPr marL="0" indent="0">
              <a:spcAft>
                <a:spcPts val="1000"/>
              </a:spcAft>
              <a:buNone/>
              <a:tabLst>
                <a:tab pos="860425" algn="l"/>
                <a:tab pos="1541463" algn="l"/>
              </a:tabLst>
            </a:pPr>
            <a:r>
              <a:rPr lang="en-US" i="1" dirty="0"/>
              <a:t>Categories</a:t>
            </a:r>
          </a:p>
          <a:p>
            <a:pPr marL="0" indent="0">
              <a:spcAft>
                <a:spcPts val="1000"/>
              </a:spcAft>
              <a:buNone/>
              <a:tabLst>
                <a:tab pos="860425" algn="l"/>
                <a:tab pos="1541463" algn="l"/>
              </a:tabLst>
            </a:pPr>
            <a:r>
              <a:rPr lang="en-US" i="1" dirty="0"/>
              <a:t>History of Animals, Generation of Animals, </a:t>
            </a:r>
            <a:r>
              <a:rPr lang="en-US" dirty="0"/>
              <a:t>and</a:t>
            </a:r>
            <a:r>
              <a:rPr lang="en-US" i="1" dirty="0"/>
              <a:t> Parts of Animals</a:t>
            </a:r>
          </a:p>
          <a:p>
            <a:pPr marL="400050" lvl="1" indent="0">
              <a:spcAft>
                <a:spcPts val="1000"/>
              </a:spcAft>
              <a:buNone/>
              <a:tabLst>
                <a:tab pos="860425" algn="l"/>
                <a:tab pos="1541463" algn="l"/>
              </a:tabLst>
            </a:pPr>
            <a:r>
              <a:rPr lang="en-US" dirty="0"/>
              <a:t>– earliest empirical biology</a:t>
            </a:r>
            <a:endParaRPr lang="en-US" i="1" dirty="0"/>
          </a:p>
          <a:p>
            <a:pPr marL="0" indent="0">
              <a:spcAft>
                <a:spcPts val="1000"/>
              </a:spcAft>
              <a:buNone/>
              <a:tabLst>
                <a:tab pos="860425" algn="l"/>
                <a:tab pos="1541463" algn="l"/>
              </a:tabLst>
            </a:pPr>
            <a:r>
              <a:rPr lang="en-US" i="1" dirty="0"/>
              <a:t>Constitution of Athens</a:t>
            </a:r>
          </a:p>
          <a:p>
            <a:pPr marL="400050" lvl="1" indent="0">
              <a:spcAft>
                <a:spcPts val="1000"/>
              </a:spcAft>
              <a:buNone/>
              <a:tabLst>
                <a:tab pos="860425" algn="l"/>
                <a:tab pos="1541463" algn="l"/>
              </a:tabLst>
            </a:pPr>
            <a:r>
              <a:rPr lang="en-US" dirty="0"/>
              <a:t>– part of a (lost) database of 158 constitutions</a:t>
            </a:r>
          </a:p>
          <a:p>
            <a:pPr marL="0" indent="0">
              <a:buNone/>
              <a:tabLst>
                <a:tab pos="860425" algn="l"/>
                <a:tab pos="1541463" algn="l"/>
              </a:tabLst>
            </a:pPr>
            <a:endParaRPr lang="en-US" dirty="0"/>
          </a:p>
          <a:p>
            <a:pPr marL="0" indent="0">
              <a:buNone/>
              <a:tabLst>
                <a:tab pos="860425" algn="l"/>
                <a:tab pos="1541463" algn="l"/>
              </a:tabLst>
            </a:pPr>
            <a:endParaRPr lang="en-US"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13CE15-DADA-4305-8FD0-F7FA2D442F2E}" type="slidenum">
              <a:rPr kumimoji="0" lang="en-US" sz="1200" b="0" i="0" u="none" strike="noStrike" kern="1200" cap="none" spc="0" normalizeH="0" baseline="0" noProof="0">
                <a:ln>
                  <a:noFill/>
                </a:ln>
                <a:solidFill>
                  <a:prstClr val="white"/>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1151635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lstStyle/>
          <a:p>
            <a:r>
              <a:rPr lang="en-US" b="1"/>
              <a:t>VISCOSITY: </a:t>
            </a:r>
            <a:r>
              <a:rPr lang="en-US"/>
              <a:t>Quality, state or degree of being viscous. That property of a body by virtue of which, when flow occurs inside it, forces arise in such a direction as to opposite the flow.</a:t>
            </a:r>
          </a:p>
          <a:p>
            <a:r>
              <a:rPr lang="en-US" b="1"/>
              <a:t>VISCOSITY: </a:t>
            </a:r>
            <a:r>
              <a:rPr lang="en-US"/>
              <a:t>A measurement of a liquids resistance to change of shape or flow. Also referred to as flow resistance.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572733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0" name="Straight Arrow Connector 159"/>
          <p:cNvCxnSpPr>
            <a:stCxn id="76" idx="2"/>
            <a:endCxn id="85" idx="6"/>
          </p:cNvCxnSpPr>
          <p:nvPr/>
        </p:nvCxnSpPr>
        <p:spPr>
          <a:xfrm flipH="1">
            <a:off x="2757055" y="3797808"/>
            <a:ext cx="4190804" cy="75285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13" idx="4"/>
            <a:endCxn id="54" idx="0"/>
          </p:cNvCxnSpPr>
          <p:nvPr/>
        </p:nvCxnSpPr>
        <p:spPr>
          <a:xfrm flipH="1">
            <a:off x="7926130" y="3995928"/>
            <a:ext cx="951171" cy="2712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14" idx="3"/>
            <a:endCxn id="60" idx="0"/>
          </p:cNvCxnSpPr>
          <p:nvPr/>
        </p:nvCxnSpPr>
        <p:spPr>
          <a:xfrm flipH="1">
            <a:off x="5239414" y="3269775"/>
            <a:ext cx="2471774" cy="65593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a:stCxn id="15" idx="4"/>
            <a:endCxn id="60" idx="0"/>
          </p:cNvCxnSpPr>
          <p:nvPr/>
        </p:nvCxnSpPr>
        <p:spPr>
          <a:xfrm>
            <a:off x="2324100" y="3276601"/>
            <a:ext cx="2915314" cy="64910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7" idx="4"/>
            <a:endCxn id="36" idx="0"/>
          </p:cNvCxnSpPr>
          <p:nvPr/>
        </p:nvCxnSpPr>
        <p:spPr>
          <a:xfrm>
            <a:off x="3695700" y="3352800"/>
            <a:ext cx="152400" cy="38044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609600" y="89916"/>
            <a:ext cx="10972800" cy="1143000"/>
          </a:xfrm>
        </p:spPr>
        <p:txBody>
          <a:bodyPr>
            <a:noAutofit/>
          </a:bodyPr>
          <a:lstStyle/>
          <a:p>
            <a:r>
              <a:rPr lang="en-US" dirty="0"/>
              <a:t>Common Core Ontologies </a:t>
            </a:r>
          </a:p>
        </p:txBody>
      </p:sp>
      <p:sp>
        <p:nvSpPr>
          <p:cNvPr id="7" name="Oval 6"/>
          <p:cNvSpPr/>
          <p:nvPr/>
        </p:nvSpPr>
        <p:spPr>
          <a:xfrm>
            <a:off x="5257800" y="1143000"/>
            <a:ext cx="1524000" cy="53340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a:ea typeface="+mn-ea"/>
                <a:cs typeface="+mn-cs"/>
              </a:rPr>
              <a:t>Basic Formal Ontology (BFO)</a:t>
            </a:r>
          </a:p>
        </p:txBody>
      </p:sp>
      <p:sp>
        <p:nvSpPr>
          <p:cNvPr id="10" name="Oval 9"/>
          <p:cNvSpPr/>
          <p:nvPr/>
        </p:nvSpPr>
        <p:spPr>
          <a:xfrm>
            <a:off x="5446776" y="1865376"/>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Extended Relation Ontology</a:t>
            </a:r>
          </a:p>
        </p:txBody>
      </p:sp>
      <p:sp>
        <p:nvSpPr>
          <p:cNvPr id="11" name="Oval 10"/>
          <p:cNvSpPr/>
          <p:nvPr/>
        </p:nvSpPr>
        <p:spPr>
          <a:xfrm>
            <a:off x="9067800" y="2746248"/>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Time Ontology</a:t>
            </a:r>
          </a:p>
        </p:txBody>
      </p:sp>
      <p:sp>
        <p:nvSpPr>
          <p:cNvPr id="12" name="Oval 11"/>
          <p:cNvSpPr/>
          <p:nvPr/>
        </p:nvSpPr>
        <p:spPr>
          <a:xfrm>
            <a:off x="4648200" y="2752344"/>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Quality Ontology</a:t>
            </a:r>
          </a:p>
        </p:txBody>
      </p:sp>
      <p:sp>
        <p:nvSpPr>
          <p:cNvPr id="13" name="Oval 12"/>
          <p:cNvSpPr/>
          <p:nvPr/>
        </p:nvSpPr>
        <p:spPr>
          <a:xfrm>
            <a:off x="8305800" y="3429000"/>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Information Entity Ontology</a:t>
            </a:r>
          </a:p>
        </p:txBody>
      </p:sp>
      <p:sp>
        <p:nvSpPr>
          <p:cNvPr id="14" name="Oval 13"/>
          <p:cNvSpPr/>
          <p:nvPr/>
        </p:nvSpPr>
        <p:spPr>
          <a:xfrm>
            <a:off x="7543800" y="2785872"/>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Geospatial Ontology</a:t>
            </a:r>
          </a:p>
        </p:txBody>
      </p:sp>
      <p:sp>
        <p:nvSpPr>
          <p:cNvPr id="15" name="Oval 14"/>
          <p:cNvSpPr/>
          <p:nvPr/>
        </p:nvSpPr>
        <p:spPr>
          <a:xfrm>
            <a:off x="1752600" y="2709672"/>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Event Ontology</a:t>
            </a:r>
          </a:p>
        </p:txBody>
      </p:sp>
      <p:sp>
        <p:nvSpPr>
          <p:cNvPr id="16" name="Oval 15"/>
          <p:cNvSpPr/>
          <p:nvPr/>
        </p:nvSpPr>
        <p:spPr>
          <a:xfrm>
            <a:off x="6019800" y="2785872"/>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Artifact Ontology</a:t>
            </a:r>
          </a:p>
        </p:txBody>
      </p:sp>
      <p:sp>
        <p:nvSpPr>
          <p:cNvPr id="17" name="Oval 16"/>
          <p:cNvSpPr/>
          <p:nvPr/>
        </p:nvSpPr>
        <p:spPr>
          <a:xfrm>
            <a:off x="3124200" y="2785872"/>
            <a:ext cx="1143000" cy="566928"/>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a:ea typeface="+mn-ea"/>
                <a:cs typeface="+mn-cs"/>
              </a:rPr>
              <a:t>Agent Ontology</a:t>
            </a:r>
          </a:p>
        </p:txBody>
      </p:sp>
      <p:cxnSp>
        <p:nvCxnSpPr>
          <p:cNvPr id="19" name="Straight Arrow Connector 18"/>
          <p:cNvCxnSpPr>
            <a:stCxn id="10" idx="4"/>
            <a:endCxn id="11" idx="0"/>
          </p:cNvCxnSpPr>
          <p:nvPr/>
        </p:nvCxnSpPr>
        <p:spPr>
          <a:xfrm>
            <a:off x="6018276" y="2432304"/>
            <a:ext cx="3621024" cy="31394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4"/>
            <a:endCxn id="10" idx="0"/>
          </p:cNvCxnSpPr>
          <p:nvPr/>
        </p:nvCxnSpPr>
        <p:spPr>
          <a:xfrm flipH="1">
            <a:off x="6018276" y="1676400"/>
            <a:ext cx="1524" cy="18897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0" idx="4"/>
            <a:endCxn id="17" idx="0"/>
          </p:cNvCxnSpPr>
          <p:nvPr/>
        </p:nvCxnSpPr>
        <p:spPr>
          <a:xfrm flipH="1">
            <a:off x="3695700" y="2432304"/>
            <a:ext cx="2322576" cy="35356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0" idx="4"/>
            <a:endCxn id="16" idx="0"/>
          </p:cNvCxnSpPr>
          <p:nvPr/>
        </p:nvCxnSpPr>
        <p:spPr>
          <a:xfrm>
            <a:off x="6018276" y="2432304"/>
            <a:ext cx="573024" cy="35356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0" idx="4"/>
            <a:endCxn id="12" idx="0"/>
          </p:cNvCxnSpPr>
          <p:nvPr/>
        </p:nvCxnSpPr>
        <p:spPr>
          <a:xfrm flipH="1">
            <a:off x="5219700" y="2432304"/>
            <a:ext cx="798576" cy="32004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4" idx="4"/>
            <a:endCxn id="13" idx="0"/>
          </p:cNvCxnSpPr>
          <p:nvPr/>
        </p:nvCxnSpPr>
        <p:spPr>
          <a:xfrm>
            <a:off x="8115300" y="3352800"/>
            <a:ext cx="762000" cy="7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0" idx="4"/>
            <a:endCxn id="15" idx="0"/>
          </p:cNvCxnSpPr>
          <p:nvPr/>
        </p:nvCxnSpPr>
        <p:spPr>
          <a:xfrm flipH="1">
            <a:off x="2324100" y="2432304"/>
            <a:ext cx="3694176" cy="27736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0" idx="4"/>
            <a:endCxn id="14" idx="0"/>
          </p:cNvCxnSpPr>
          <p:nvPr/>
        </p:nvCxnSpPr>
        <p:spPr>
          <a:xfrm>
            <a:off x="6018276" y="2432304"/>
            <a:ext cx="2097024" cy="35356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1" idx="4"/>
            <a:endCxn id="13" idx="0"/>
          </p:cNvCxnSpPr>
          <p:nvPr/>
        </p:nvCxnSpPr>
        <p:spPr>
          <a:xfrm flipH="1">
            <a:off x="8877300" y="3313176"/>
            <a:ext cx="762000" cy="11582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3276600" y="3733246"/>
            <a:ext cx="1143000" cy="5669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Occupation Ontology</a:t>
            </a:r>
          </a:p>
        </p:txBody>
      </p:sp>
      <p:sp>
        <p:nvSpPr>
          <p:cNvPr id="56" name="Oval 55"/>
          <p:cNvSpPr/>
          <p:nvPr/>
        </p:nvSpPr>
        <p:spPr>
          <a:xfrm>
            <a:off x="8645803" y="4288536"/>
            <a:ext cx="1143000" cy="5669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Units of Measure Ontology</a:t>
            </a:r>
          </a:p>
        </p:txBody>
      </p:sp>
      <p:cxnSp>
        <p:nvCxnSpPr>
          <p:cNvPr id="79" name="Straight Arrow Connector 78"/>
          <p:cNvCxnSpPr>
            <a:stCxn id="13" idx="4"/>
            <a:endCxn id="56" idx="0"/>
          </p:cNvCxnSpPr>
          <p:nvPr/>
        </p:nvCxnSpPr>
        <p:spPr>
          <a:xfrm>
            <a:off x="8877301" y="3995928"/>
            <a:ext cx="340003" cy="2926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9281160" y="1219200"/>
            <a:ext cx="548640" cy="274320"/>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87" name="Oval 86"/>
          <p:cNvSpPr/>
          <p:nvPr/>
        </p:nvSpPr>
        <p:spPr>
          <a:xfrm>
            <a:off x="9281160" y="1524000"/>
            <a:ext cx="548640" cy="27432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Oval 87"/>
          <p:cNvSpPr/>
          <p:nvPr/>
        </p:nvSpPr>
        <p:spPr>
          <a:xfrm>
            <a:off x="9296400" y="1828800"/>
            <a:ext cx="548640" cy="274320"/>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Calibri"/>
              <a:ea typeface="+mn-ea"/>
              <a:cs typeface="+mn-cs"/>
            </a:endParaRPr>
          </a:p>
        </p:txBody>
      </p:sp>
      <p:sp>
        <p:nvSpPr>
          <p:cNvPr id="89" name="TextBox 88"/>
          <p:cNvSpPr txBox="1"/>
          <p:nvPr/>
        </p:nvSpPr>
        <p:spPr>
          <a:xfrm>
            <a:off x="8229601" y="1225814"/>
            <a:ext cx="113524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Upper Ontology:</a:t>
            </a:r>
          </a:p>
        </p:txBody>
      </p:sp>
      <p:sp>
        <p:nvSpPr>
          <p:cNvPr id="90" name="TextBox 89"/>
          <p:cNvSpPr txBox="1"/>
          <p:nvPr/>
        </p:nvSpPr>
        <p:spPr>
          <a:xfrm>
            <a:off x="7772400" y="1536710"/>
            <a:ext cx="16001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Common Core Ontology:</a:t>
            </a:r>
          </a:p>
        </p:txBody>
      </p:sp>
      <p:sp>
        <p:nvSpPr>
          <p:cNvPr id="91" name="TextBox 90"/>
          <p:cNvSpPr txBox="1"/>
          <p:nvPr/>
        </p:nvSpPr>
        <p:spPr>
          <a:xfrm>
            <a:off x="8153400" y="1841510"/>
            <a:ext cx="122341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Domain Ontology:</a:t>
            </a:r>
          </a:p>
        </p:txBody>
      </p:sp>
      <p:sp>
        <p:nvSpPr>
          <p:cNvPr id="60" name="Oval 59"/>
          <p:cNvSpPr/>
          <p:nvPr/>
        </p:nvSpPr>
        <p:spPr>
          <a:xfrm>
            <a:off x="4667914" y="3925709"/>
            <a:ext cx="1143000" cy="5669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Sensor Ontology</a:t>
            </a:r>
          </a:p>
        </p:txBody>
      </p:sp>
      <p:sp>
        <p:nvSpPr>
          <p:cNvPr id="54" name="Oval 53"/>
          <p:cNvSpPr/>
          <p:nvPr/>
        </p:nvSpPr>
        <p:spPr>
          <a:xfrm>
            <a:off x="7354629" y="4267200"/>
            <a:ext cx="1143000" cy="566928"/>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Agent Information Ontology</a:t>
            </a:r>
          </a:p>
        </p:txBody>
      </p:sp>
      <p:cxnSp>
        <p:nvCxnSpPr>
          <p:cNvPr id="58" name="Straight Arrow Connector 57"/>
          <p:cNvCxnSpPr>
            <a:stCxn id="17" idx="4"/>
            <a:endCxn id="54" idx="0"/>
          </p:cNvCxnSpPr>
          <p:nvPr/>
        </p:nvCxnSpPr>
        <p:spPr>
          <a:xfrm>
            <a:off x="3695701" y="3352800"/>
            <a:ext cx="4230429" cy="9144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12" idx="4"/>
            <a:endCxn id="60" idx="0"/>
          </p:cNvCxnSpPr>
          <p:nvPr/>
        </p:nvCxnSpPr>
        <p:spPr>
          <a:xfrm>
            <a:off x="5219700" y="3319273"/>
            <a:ext cx="19714" cy="60643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16" idx="4"/>
            <a:endCxn id="60" idx="0"/>
          </p:cNvCxnSpPr>
          <p:nvPr/>
        </p:nvCxnSpPr>
        <p:spPr>
          <a:xfrm flipH="1">
            <a:off x="5239414" y="3352801"/>
            <a:ext cx="1351886" cy="57290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6947859" y="3514344"/>
            <a:ext cx="1143000"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Atmospheric Conditions Ontology</a:t>
            </a:r>
          </a:p>
        </p:txBody>
      </p:sp>
      <p:sp>
        <p:nvSpPr>
          <p:cNvPr id="81" name="Oval 80"/>
          <p:cNvSpPr/>
          <p:nvPr/>
        </p:nvSpPr>
        <p:spPr>
          <a:xfrm>
            <a:off x="2286000" y="4767072"/>
            <a:ext cx="1219200"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Aircraft Maintenance Ontology</a:t>
            </a:r>
          </a:p>
        </p:txBody>
      </p:sp>
      <p:sp>
        <p:nvSpPr>
          <p:cNvPr id="85" name="Oval 84"/>
          <p:cNvSpPr/>
          <p:nvPr/>
        </p:nvSpPr>
        <p:spPr>
          <a:xfrm>
            <a:off x="1600201" y="4267200"/>
            <a:ext cx="1156855"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Flight Operation Ontology</a:t>
            </a:r>
          </a:p>
        </p:txBody>
      </p:sp>
      <p:sp>
        <p:nvSpPr>
          <p:cNvPr id="92" name="Oval 91"/>
          <p:cNvSpPr/>
          <p:nvPr/>
        </p:nvSpPr>
        <p:spPr>
          <a:xfrm>
            <a:off x="4876800" y="4953000"/>
            <a:ext cx="1143000"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Aircraft Ontology</a:t>
            </a:r>
          </a:p>
        </p:txBody>
      </p:sp>
      <p:sp>
        <p:nvSpPr>
          <p:cNvPr id="94" name="Oval 93"/>
          <p:cNvSpPr/>
          <p:nvPr/>
        </p:nvSpPr>
        <p:spPr>
          <a:xfrm>
            <a:off x="6077712" y="4665472"/>
            <a:ext cx="1389888" cy="545592"/>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Aircraft  Engine Ontology</a:t>
            </a:r>
          </a:p>
        </p:txBody>
      </p:sp>
      <p:sp>
        <p:nvSpPr>
          <p:cNvPr id="100" name="Oval 99"/>
          <p:cNvSpPr/>
          <p:nvPr/>
        </p:nvSpPr>
        <p:spPr>
          <a:xfrm>
            <a:off x="3276600" y="5224272"/>
            <a:ext cx="1219200"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Aircraft Testing Ontology</a:t>
            </a:r>
          </a:p>
        </p:txBody>
      </p:sp>
      <p:sp>
        <p:nvSpPr>
          <p:cNvPr id="101" name="Oval 100"/>
          <p:cNvSpPr/>
          <p:nvPr/>
        </p:nvSpPr>
        <p:spPr>
          <a:xfrm>
            <a:off x="4267200" y="5757672"/>
            <a:ext cx="1219200" cy="566928"/>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Calibri"/>
                <a:ea typeface="+mn-ea"/>
                <a:cs typeface="+mn-cs"/>
              </a:rPr>
              <a:t>Aircraft Production Ontology</a:t>
            </a:r>
          </a:p>
        </p:txBody>
      </p:sp>
      <p:cxnSp>
        <p:nvCxnSpPr>
          <p:cNvPr id="102" name="Straight Arrow Connector 101"/>
          <p:cNvCxnSpPr>
            <a:stCxn id="16" idx="4"/>
            <a:endCxn id="94" idx="0"/>
          </p:cNvCxnSpPr>
          <p:nvPr/>
        </p:nvCxnSpPr>
        <p:spPr>
          <a:xfrm>
            <a:off x="6591300" y="3352800"/>
            <a:ext cx="181356" cy="13126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12" idx="4"/>
            <a:endCxn id="94" idx="0"/>
          </p:cNvCxnSpPr>
          <p:nvPr/>
        </p:nvCxnSpPr>
        <p:spPr>
          <a:xfrm>
            <a:off x="5219700" y="3319272"/>
            <a:ext cx="1552956" cy="13462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56" idx="3"/>
            <a:endCxn id="94" idx="6"/>
          </p:cNvCxnSpPr>
          <p:nvPr/>
        </p:nvCxnSpPr>
        <p:spPr>
          <a:xfrm flipH="1">
            <a:off x="7467601" y="4772440"/>
            <a:ext cx="1345591" cy="16582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94" idx="2"/>
            <a:endCxn id="92" idx="7"/>
          </p:cNvCxnSpPr>
          <p:nvPr/>
        </p:nvCxnSpPr>
        <p:spPr>
          <a:xfrm flipH="1">
            <a:off x="5852412" y="4938269"/>
            <a:ext cx="225300" cy="9775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36" idx="3"/>
            <a:endCxn id="81" idx="0"/>
          </p:cNvCxnSpPr>
          <p:nvPr/>
        </p:nvCxnSpPr>
        <p:spPr>
          <a:xfrm flipH="1">
            <a:off x="2895600" y="4217150"/>
            <a:ext cx="548388" cy="54992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36" idx="2"/>
            <a:endCxn id="85" idx="7"/>
          </p:cNvCxnSpPr>
          <p:nvPr/>
        </p:nvCxnSpPr>
        <p:spPr>
          <a:xfrm flipH="1">
            <a:off x="2587638" y="4016711"/>
            <a:ext cx="688962" cy="33351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5" idx="4"/>
            <a:endCxn id="85" idx="0"/>
          </p:cNvCxnSpPr>
          <p:nvPr/>
        </p:nvCxnSpPr>
        <p:spPr>
          <a:xfrm flipH="1">
            <a:off x="2178628" y="3276600"/>
            <a:ext cx="145472" cy="990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a:stCxn id="92" idx="2"/>
            <a:endCxn id="101" idx="0"/>
          </p:cNvCxnSpPr>
          <p:nvPr/>
        </p:nvCxnSpPr>
        <p:spPr>
          <a:xfrm>
            <a:off x="4876800" y="5236464"/>
            <a:ext cx="0" cy="5212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Straight Arrow Connector 119"/>
          <p:cNvCxnSpPr>
            <a:stCxn id="92" idx="2"/>
            <a:endCxn id="100" idx="6"/>
          </p:cNvCxnSpPr>
          <p:nvPr/>
        </p:nvCxnSpPr>
        <p:spPr>
          <a:xfrm flipH="1">
            <a:off x="4495800" y="5236464"/>
            <a:ext cx="381000" cy="2712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92" idx="2"/>
            <a:endCxn id="81" idx="6"/>
          </p:cNvCxnSpPr>
          <p:nvPr/>
        </p:nvCxnSpPr>
        <p:spPr>
          <a:xfrm flipH="1" flipV="1">
            <a:off x="3505200" y="5050536"/>
            <a:ext cx="1371600" cy="18592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a:stCxn id="92" idx="2"/>
            <a:endCxn id="85" idx="6"/>
          </p:cNvCxnSpPr>
          <p:nvPr/>
        </p:nvCxnSpPr>
        <p:spPr>
          <a:xfrm flipH="1" flipV="1">
            <a:off x="2757056" y="4550664"/>
            <a:ext cx="2119745" cy="6858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15" idx="4"/>
            <a:endCxn id="81" idx="0"/>
          </p:cNvCxnSpPr>
          <p:nvPr/>
        </p:nvCxnSpPr>
        <p:spPr>
          <a:xfrm>
            <a:off x="2324100" y="3276600"/>
            <a:ext cx="571500" cy="14904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36" idx="4"/>
            <a:endCxn id="100" idx="0"/>
          </p:cNvCxnSpPr>
          <p:nvPr/>
        </p:nvCxnSpPr>
        <p:spPr>
          <a:xfrm>
            <a:off x="3848100" y="4300174"/>
            <a:ext cx="38100" cy="92409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a:stCxn id="15" idx="4"/>
            <a:endCxn id="100" idx="0"/>
          </p:cNvCxnSpPr>
          <p:nvPr/>
        </p:nvCxnSpPr>
        <p:spPr>
          <a:xfrm>
            <a:off x="2324100" y="3276600"/>
            <a:ext cx="1562100" cy="19476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a:stCxn id="36" idx="4"/>
            <a:endCxn id="101" idx="0"/>
          </p:cNvCxnSpPr>
          <p:nvPr/>
        </p:nvCxnSpPr>
        <p:spPr>
          <a:xfrm>
            <a:off x="3848100" y="4300174"/>
            <a:ext cx="1028700" cy="145749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a:stCxn id="15" idx="4"/>
            <a:endCxn id="101" idx="0"/>
          </p:cNvCxnSpPr>
          <p:nvPr/>
        </p:nvCxnSpPr>
        <p:spPr>
          <a:xfrm>
            <a:off x="2324100" y="3276600"/>
            <a:ext cx="2552700" cy="248107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60" idx="4"/>
            <a:endCxn id="92" idx="0"/>
          </p:cNvCxnSpPr>
          <p:nvPr/>
        </p:nvCxnSpPr>
        <p:spPr>
          <a:xfrm>
            <a:off x="5239414" y="4492638"/>
            <a:ext cx="208886" cy="460363"/>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4" idx="4"/>
            <a:endCxn id="76" idx="0"/>
          </p:cNvCxnSpPr>
          <p:nvPr/>
        </p:nvCxnSpPr>
        <p:spPr>
          <a:xfrm flipH="1">
            <a:off x="7519360" y="3352800"/>
            <a:ext cx="595941" cy="16154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9296400" y="2151888"/>
            <a:ext cx="548640" cy="274320"/>
          </a:xfrm>
          <a:prstGeom prst="ellipse">
            <a:avLst/>
          </a:prstGeom>
          <a:solidFill>
            <a:schemeClr val="accent4">
              <a:lumMod val="75000"/>
            </a:schemeClr>
          </a:solidFill>
          <a:ln>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4" name="TextBox 163"/>
          <p:cNvSpPr txBox="1"/>
          <p:nvPr/>
        </p:nvSpPr>
        <p:spPr>
          <a:xfrm>
            <a:off x="7863028" y="2149099"/>
            <a:ext cx="15087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DT/</a:t>
            </a:r>
            <a:r>
              <a:rPr kumimoji="0" lang="en-US" sz="1100" b="0" i="0" u="none" strike="noStrike" kern="1200" cap="none" spc="0" normalizeH="0" baseline="0" noProof="0" dirty="0" err="1">
                <a:ln>
                  <a:noFill/>
                </a:ln>
                <a:solidFill>
                  <a:prstClr val="black"/>
                </a:solidFill>
                <a:effectLst/>
                <a:uLnTx/>
                <a:uFillTx/>
                <a:latin typeface="Calibri"/>
                <a:ea typeface="+mn-ea"/>
                <a:cs typeface="+mn-cs"/>
              </a:rPr>
              <a:t>DTw</a:t>
            </a:r>
            <a:r>
              <a:rPr kumimoji="0" lang="en-US" sz="1100" b="0" i="0" u="none" strike="noStrike" kern="1200" cap="none" spc="0" normalizeH="0" baseline="0" noProof="0" dirty="0">
                <a:ln>
                  <a:noFill/>
                </a:ln>
                <a:solidFill>
                  <a:prstClr val="black"/>
                </a:solidFill>
                <a:effectLst/>
                <a:uLnTx/>
                <a:uFillTx/>
                <a:latin typeface="Calibri"/>
                <a:ea typeface="+mn-ea"/>
                <a:cs typeface="+mn-cs"/>
              </a:rPr>
              <a:t> TBD Ontology:</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A37BE-2256-40DF-A1E6-2D0988E776E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8" name="TextBox 67"/>
          <p:cNvSpPr txBox="1"/>
          <p:nvPr/>
        </p:nvSpPr>
        <p:spPr>
          <a:xfrm>
            <a:off x="1087532" y="6447393"/>
            <a:ext cx="2794868" cy="369332"/>
          </a:xfrm>
          <a:prstGeom prst="rect">
            <a:avLst/>
          </a:prstGeom>
          <a:noFill/>
        </p:spPr>
        <p:txBody>
          <a:bodyPr wrap="none" rtlCol="0">
            <a:spAutoFit/>
          </a:bodyPr>
          <a:lstStyle/>
          <a:p>
            <a:r>
              <a:rPr lang="en-US" dirty="0"/>
              <a:t>with thanks to Ron </a:t>
            </a:r>
            <a:r>
              <a:rPr lang="en-US" dirty="0" err="1"/>
              <a:t>Rudnicki</a:t>
            </a:r>
            <a:endParaRPr lang="en-US" dirty="0"/>
          </a:p>
        </p:txBody>
      </p:sp>
    </p:spTree>
    <p:extLst>
      <p:ext uri="{BB962C8B-B14F-4D97-AF65-F5344CB8AC3E}">
        <p14:creationId xmlns:p14="http://schemas.microsoft.com/office/powerpoint/2010/main" val="20104856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439332" y="84666"/>
            <a:ext cx="8864600" cy="1143000"/>
          </a:xfrm>
        </p:spPr>
        <p:txBody>
          <a:bodyPr/>
          <a:lstStyle/>
          <a:p>
            <a:r>
              <a:rPr lang="en-US" dirty="0"/>
              <a:t>Modularity as a Development Guideline for Common Core Ontologies</a:t>
            </a:r>
          </a:p>
        </p:txBody>
      </p:sp>
      <p:sp>
        <p:nvSpPr>
          <p:cNvPr id="4" name="Content Placeholder 3"/>
          <p:cNvSpPr>
            <a:spLocks noGrp="1"/>
          </p:cNvSpPr>
          <p:nvPr>
            <p:ph idx="1"/>
          </p:nvPr>
        </p:nvSpPr>
        <p:spPr>
          <a:xfrm>
            <a:off x="1253067" y="1219200"/>
            <a:ext cx="9855199" cy="389466"/>
          </a:xfrm>
        </p:spPr>
        <p:txBody>
          <a:bodyPr/>
          <a:lstStyle/>
          <a:p>
            <a:pPr marL="266700" indent="0">
              <a:buNone/>
            </a:pPr>
            <a:r>
              <a:rPr lang="en-US" sz="3200" b="0" dirty="0"/>
              <a:t>Ontologies are distinguished by levels of </a:t>
            </a:r>
            <a:r>
              <a:rPr lang="en-US" sz="3600" b="0" dirty="0"/>
              <a:t>generality</a:t>
            </a:r>
          </a:p>
        </p:txBody>
      </p:sp>
      <p:sp>
        <p:nvSpPr>
          <p:cNvPr id="6" name="Text Placeholder 5"/>
          <p:cNvSpPr>
            <a:spLocks noGrp="1"/>
          </p:cNvSpPr>
          <p:nvPr>
            <p:ph type="body" sz="quarter" idx="4294967295"/>
          </p:nvPr>
        </p:nvSpPr>
        <p:spPr>
          <a:xfrm>
            <a:off x="8381999" y="2270126"/>
            <a:ext cx="2878667" cy="1082675"/>
          </a:xfrm>
          <a:prstGeom prst="rect">
            <a:avLst/>
          </a:prstGeom>
        </p:spPr>
        <p:txBody>
          <a:bodyPr>
            <a:noAutofit/>
          </a:bodyPr>
          <a:lstStyle/>
          <a:p>
            <a:pPr>
              <a:buNone/>
            </a:pPr>
            <a:r>
              <a:rPr lang="en-US" sz="16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Content and structure is inherited from higher levels</a:t>
            </a:r>
          </a:p>
        </p:txBody>
      </p:sp>
      <p:sp>
        <p:nvSpPr>
          <p:cNvPr id="13" name="Oval 12"/>
          <p:cNvSpPr/>
          <p:nvPr/>
        </p:nvSpPr>
        <p:spPr>
          <a:xfrm>
            <a:off x="4114800" y="2133600"/>
            <a:ext cx="3962400" cy="990600"/>
          </a:xfrm>
          <a:prstGeom prst="ellipse">
            <a:avLst/>
          </a:prstGeom>
          <a:solidFill>
            <a:srgbClr val="002E5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latin typeface="Century Schoolbook" panose="02040604050505020304" pitchFamily="18" charset="0"/>
              </a:rPr>
              <a:t>Upper Ontologies</a:t>
            </a:r>
          </a:p>
          <a:p>
            <a:pPr algn="ctr"/>
            <a:r>
              <a:rPr lang="en-US" dirty="0">
                <a:solidFill>
                  <a:prstClr val="white"/>
                </a:solidFill>
                <a:latin typeface="Century Schoolbook" panose="02040604050505020304" pitchFamily="18" charset="0"/>
              </a:rPr>
              <a:t>Describe the Structure of the World</a:t>
            </a:r>
          </a:p>
        </p:txBody>
      </p:sp>
      <p:sp>
        <p:nvSpPr>
          <p:cNvPr id="14" name="Oval 13"/>
          <p:cNvSpPr/>
          <p:nvPr/>
        </p:nvSpPr>
        <p:spPr>
          <a:xfrm>
            <a:off x="4114800" y="3505200"/>
            <a:ext cx="3962400" cy="990600"/>
          </a:xfrm>
          <a:prstGeom prst="ellipse">
            <a:avLst/>
          </a:prstGeom>
          <a:solidFill>
            <a:srgbClr val="002E5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latin typeface="Century Schoolbook" panose="02040604050505020304" pitchFamily="18" charset="0"/>
              </a:rPr>
              <a:t>Mid-Level Ontologies</a:t>
            </a:r>
          </a:p>
          <a:p>
            <a:pPr algn="ctr"/>
            <a:r>
              <a:rPr lang="en-US" dirty="0">
                <a:solidFill>
                  <a:prstClr val="white"/>
                </a:solidFill>
                <a:latin typeface="Century Schoolbook" panose="02040604050505020304" pitchFamily="18" charset="0"/>
              </a:rPr>
              <a:t>Add General Content to the Structure</a:t>
            </a:r>
          </a:p>
        </p:txBody>
      </p:sp>
      <p:sp>
        <p:nvSpPr>
          <p:cNvPr id="15" name="Oval 14"/>
          <p:cNvSpPr/>
          <p:nvPr/>
        </p:nvSpPr>
        <p:spPr>
          <a:xfrm>
            <a:off x="4114800" y="4876800"/>
            <a:ext cx="3962400" cy="1143000"/>
          </a:xfrm>
          <a:prstGeom prst="ellipse">
            <a:avLst/>
          </a:prstGeom>
          <a:solidFill>
            <a:srgbClr val="002E5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a:solidFill>
                  <a:prstClr val="white"/>
                </a:solidFill>
                <a:latin typeface="Century Schoolbook" panose="02040604050505020304" pitchFamily="18" charset="0"/>
              </a:rPr>
              <a:t>Domain Level Ontologies</a:t>
            </a:r>
          </a:p>
          <a:p>
            <a:pPr algn="ctr"/>
            <a:r>
              <a:rPr lang="en-US" dirty="0">
                <a:solidFill>
                  <a:prstClr val="white"/>
                </a:solidFill>
                <a:latin typeface="Century Schoolbook" panose="02040604050505020304" pitchFamily="18" charset="0"/>
              </a:rPr>
              <a:t>Add Content Relevant to a Community</a:t>
            </a:r>
          </a:p>
        </p:txBody>
      </p:sp>
      <p:sp>
        <p:nvSpPr>
          <p:cNvPr id="16" name="Down Arrow 15"/>
          <p:cNvSpPr/>
          <p:nvPr/>
        </p:nvSpPr>
        <p:spPr>
          <a:xfrm>
            <a:off x="5791200" y="3124200"/>
            <a:ext cx="685800" cy="381000"/>
          </a:xfrm>
          <a:prstGeom prst="down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Down Arrow 16"/>
          <p:cNvSpPr/>
          <p:nvPr/>
        </p:nvSpPr>
        <p:spPr>
          <a:xfrm>
            <a:off x="5791200" y="4495800"/>
            <a:ext cx="685800" cy="381000"/>
          </a:xfrm>
          <a:prstGeom prst="downArrow">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Text Placeholder 5"/>
          <p:cNvSpPr txBox="1">
            <a:spLocks/>
          </p:cNvSpPr>
          <p:nvPr/>
        </p:nvSpPr>
        <p:spPr>
          <a:xfrm>
            <a:off x="931333" y="2270126"/>
            <a:ext cx="3107267" cy="1158874"/>
          </a:xfrm>
          <a:prstGeom prst="rect">
            <a:avLst/>
          </a:prstGeom>
        </p:spPr>
        <p:txBody>
          <a:bodyPr vert="horz" lIns="91440" tIns="45720" rIns="91440" bIns="45720" rtlCol="0">
            <a:noAutofit/>
          </a:bodyPr>
          <a:lstStyle/>
          <a:p>
            <a:pPr marL="342900" indent="-342900">
              <a:spcBef>
                <a:spcPct val="20000"/>
              </a:spcBef>
              <a:defRPr/>
            </a:pPr>
            <a:r>
              <a:rPr lang="en-US" sz="900" dirty="0">
                <a:solidFill>
                  <a:srgbClr val="323232"/>
                </a:solidFill>
                <a:latin typeface="Arial" panose="020B0604020202020204" pitchFamily="34" charset="0"/>
                <a:cs typeface="Arial" panose="020B0604020202020204" pitchFamily="34" charset="0"/>
              </a:rPr>
              <a:t>	</a:t>
            </a:r>
            <a:r>
              <a:rPr lang="en-US" sz="2400" dirty="0">
                <a:solidFill>
                  <a:srgbClr val="323232"/>
                </a:solidFill>
                <a:latin typeface="Arial" panose="020B0604020202020204" pitchFamily="34" charset="0"/>
                <a:cs typeface="Arial" panose="020B0604020202020204" pitchFamily="34" charset="0"/>
              </a:rPr>
              <a:t>Upper and mid-level ontologies are stable and of manageable scale</a:t>
            </a:r>
          </a:p>
        </p:txBody>
      </p:sp>
      <p:sp>
        <p:nvSpPr>
          <p:cNvPr id="7" name="Slide Number Placeholder 6"/>
          <p:cNvSpPr>
            <a:spLocks noGrp="1"/>
          </p:cNvSpPr>
          <p:nvPr>
            <p:ph type="sldNum" sz="quarter" idx="12"/>
          </p:nvPr>
        </p:nvSpPr>
        <p:spPr/>
        <p:txBody>
          <a:bodyPr/>
          <a:lstStyle/>
          <a:p>
            <a:fld id="{4FCA37BE-2256-40DF-A1E6-2D0988E776E9}" type="slidenum">
              <a:rPr lang="en-US" smtClean="0">
                <a:solidFill>
                  <a:prstClr val="black"/>
                </a:solidFill>
              </a:rPr>
              <a:pPr/>
              <a:t>122</a:t>
            </a:fld>
            <a:endParaRPr lang="en-US" dirty="0">
              <a:solidFill>
                <a:prstClr val="black"/>
              </a:solidFill>
            </a:endParaRPr>
          </a:p>
        </p:txBody>
      </p:sp>
      <p:sp>
        <p:nvSpPr>
          <p:cNvPr id="2" name="TextBox 1"/>
          <p:cNvSpPr txBox="1"/>
          <p:nvPr/>
        </p:nvSpPr>
        <p:spPr>
          <a:xfrm>
            <a:off x="1087532" y="6396594"/>
            <a:ext cx="2794868" cy="369332"/>
          </a:xfrm>
          <a:prstGeom prst="rect">
            <a:avLst/>
          </a:prstGeom>
          <a:noFill/>
        </p:spPr>
        <p:txBody>
          <a:bodyPr wrap="none" rtlCol="0">
            <a:spAutoFit/>
          </a:bodyPr>
          <a:lstStyle/>
          <a:p>
            <a:r>
              <a:rPr lang="en-US" dirty="0"/>
              <a:t>with thanks to Ron </a:t>
            </a:r>
            <a:r>
              <a:rPr lang="en-US" dirty="0" err="1"/>
              <a:t>Rudnicki</a:t>
            </a:r>
            <a:endParaRPr lang="en-US" dirty="0"/>
          </a:p>
        </p:txBody>
      </p:sp>
    </p:spTree>
    <p:extLst>
      <p:ext uri="{BB962C8B-B14F-4D97-AF65-F5344CB8AC3E}">
        <p14:creationId xmlns:p14="http://schemas.microsoft.com/office/powerpoint/2010/main" val="31176435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438400" y="0"/>
            <a:ext cx="7543800" cy="1143000"/>
          </a:xfrm>
        </p:spPr>
        <p:txBody>
          <a:bodyPr>
            <a:normAutofit/>
          </a:bodyPr>
          <a:lstStyle/>
          <a:p>
            <a:r>
              <a:rPr lang="en-US" dirty="0"/>
              <a:t>Modularity as a Development Guideline</a:t>
            </a:r>
          </a:p>
        </p:txBody>
      </p:sp>
      <p:sp>
        <p:nvSpPr>
          <p:cNvPr id="4" name="Text Placeholder 3"/>
          <p:cNvSpPr>
            <a:spLocks noGrp="1"/>
          </p:cNvSpPr>
          <p:nvPr>
            <p:ph idx="1"/>
          </p:nvPr>
        </p:nvSpPr>
        <p:spPr>
          <a:xfrm>
            <a:off x="1981200" y="1219201"/>
            <a:ext cx="8229600" cy="1317367"/>
          </a:xfrm>
        </p:spPr>
        <p:txBody>
          <a:bodyPr>
            <a:normAutofit/>
          </a:bodyPr>
          <a:lstStyle/>
          <a:p>
            <a:pPr marL="0" indent="0">
              <a:buNone/>
            </a:pPr>
            <a:r>
              <a:rPr lang="en-US" sz="2200" dirty="0"/>
              <a:t>The ontologies are distinguished by the interrelations among objects and processes as specified by the upper ontology: Basic Formal Ontology (BFO)</a:t>
            </a:r>
          </a:p>
        </p:txBody>
      </p:sp>
      <p:sp>
        <p:nvSpPr>
          <p:cNvPr id="5" name="Oval 4"/>
          <p:cNvSpPr/>
          <p:nvPr/>
        </p:nvSpPr>
        <p:spPr>
          <a:xfrm>
            <a:off x="4648200" y="56388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Attribute</a:t>
            </a:r>
          </a:p>
        </p:txBody>
      </p:sp>
      <p:sp>
        <p:nvSpPr>
          <p:cNvPr id="6" name="Oval 5"/>
          <p:cNvSpPr/>
          <p:nvPr/>
        </p:nvSpPr>
        <p:spPr>
          <a:xfrm>
            <a:off x="7086600" y="28194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Process</a:t>
            </a:r>
          </a:p>
        </p:txBody>
      </p:sp>
      <p:sp>
        <p:nvSpPr>
          <p:cNvPr id="7" name="Oval 6"/>
          <p:cNvSpPr/>
          <p:nvPr/>
        </p:nvSpPr>
        <p:spPr>
          <a:xfrm>
            <a:off x="8382000" y="44196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Site</a:t>
            </a:r>
          </a:p>
        </p:txBody>
      </p:sp>
      <p:sp>
        <p:nvSpPr>
          <p:cNvPr id="8" name="Oval 7"/>
          <p:cNvSpPr/>
          <p:nvPr/>
        </p:nvSpPr>
        <p:spPr>
          <a:xfrm>
            <a:off x="5943600" y="44196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Temporal Region</a:t>
            </a:r>
          </a:p>
        </p:txBody>
      </p:sp>
      <p:sp>
        <p:nvSpPr>
          <p:cNvPr id="9" name="Oval 8"/>
          <p:cNvSpPr/>
          <p:nvPr/>
        </p:nvSpPr>
        <p:spPr>
          <a:xfrm>
            <a:off x="3505200" y="32766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Physical Object</a:t>
            </a:r>
          </a:p>
        </p:txBody>
      </p:sp>
      <p:cxnSp>
        <p:nvCxnSpPr>
          <p:cNvPr id="10" name="Straight Connector 9"/>
          <p:cNvCxnSpPr>
            <a:stCxn id="9" idx="4"/>
            <a:endCxn id="5" idx="0"/>
          </p:cNvCxnSpPr>
          <p:nvPr/>
        </p:nvCxnSpPr>
        <p:spPr>
          <a:xfrm>
            <a:off x="4305300" y="3962400"/>
            <a:ext cx="1143000" cy="167640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6"/>
            <a:endCxn id="6" idx="2"/>
          </p:cNvCxnSpPr>
          <p:nvPr/>
        </p:nvCxnSpPr>
        <p:spPr>
          <a:xfrm flipV="1">
            <a:off x="5105400" y="3162300"/>
            <a:ext cx="1981200" cy="45720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4"/>
            <a:endCxn id="7" idx="0"/>
          </p:cNvCxnSpPr>
          <p:nvPr/>
        </p:nvCxnSpPr>
        <p:spPr>
          <a:xfrm>
            <a:off x="7886700" y="3505200"/>
            <a:ext cx="1295400" cy="91440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830169" y="4572001"/>
            <a:ext cx="399468" cy="276999"/>
          </a:xfrm>
          <a:prstGeom prst="rect">
            <a:avLst/>
          </a:prstGeom>
          <a:noFill/>
        </p:spPr>
        <p:txBody>
          <a:bodyPr wrap="none" rtlCol="0">
            <a:spAutoFit/>
          </a:bodyPr>
          <a:lstStyle/>
          <a:p>
            <a:r>
              <a:rPr lang="en-US" sz="1200" dirty="0">
                <a:solidFill>
                  <a:srgbClr val="323232">
                    <a:lumMod val="75000"/>
                  </a:srgbClr>
                </a:solidFill>
                <a:latin typeface="Calibri"/>
              </a:rPr>
              <a:t>has</a:t>
            </a:r>
          </a:p>
        </p:txBody>
      </p:sp>
      <p:sp>
        <p:nvSpPr>
          <p:cNvPr id="14" name="TextBox 13"/>
          <p:cNvSpPr txBox="1"/>
          <p:nvPr/>
        </p:nvSpPr>
        <p:spPr>
          <a:xfrm>
            <a:off x="5345972" y="3014247"/>
            <a:ext cx="1069652" cy="276999"/>
          </a:xfrm>
          <a:prstGeom prst="rect">
            <a:avLst/>
          </a:prstGeom>
          <a:noFill/>
        </p:spPr>
        <p:txBody>
          <a:bodyPr wrap="none" rtlCol="0">
            <a:spAutoFit/>
          </a:bodyPr>
          <a:lstStyle/>
          <a:p>
            <a:r>
              <a:rPr lang="en-US" sz="1200" dirty="0">
                <a:solidFill>
                  <a:srgbClr val="323232">
                    <a:lumMod val="75000"/>
                  </a:srgbClr>
                </a:solidFill>
                <a:latin typeface="Calibri"/>
              </a:rPr>
              <a:t>participates in</a:t>
            </a:r>
          </a:p>
        </p:txBody>
      </p:sp>
      <p:sp>
        <p:nvSpPr>
          <p:cNvPr id="15" name="TextBox 14"/>
          <p:cNvSpPr txBox="1"/>
          <p:nvPr/>
        </p:nvSpPr>
        <p:spPr>
          <a:xfrm>
            <a:off x="8819370" y="3897869"/>
            <a:ext cx="748090" cy="276999"/>
          </a:xfrm>
          <a:prstGeom prst="rect">
            <a:avLst/>
          </a:prstGeom>
          <a:noFill/>
        </p:spPr>
        <p:txBody>
          <a:bodyPr wrap="none" rtlCol="0">
            <a:spAutoFit/>
          </a:bodyPr>
          <a:lstStyle/>
          <a:p>
            <a:r>
              <a:rPr lang="en-US" sz="1200" dirty="0">
                <a:solidFill>
                  <a:srgbClr val="323232">
                    <a:lumMod val="75000"/>
                  </a:srgbClr>
                </a:solidFill>
                <a:latin typeface="Calibri"/>
              </a:rPr>
              <a:t>occurs at</a:t>
            </a:r>
          </a:p>
        </p:txBody>
      </p:sp>
      <p:cxnSp>
        <p:nvCxnSpPr>
          <p:cNvPr id="16" name="Straight Connector 15"/>
          <p:cNvCxnSpPr>
            <a:stCxn id="6" idx="4"/>
            <a:endCxn id="8" idx="0"/>
          </p:cNvCxnSpPr>
          <p:nvPr/>
        </p:nvCxnSpPr>
        <p:spPr>
          <a:xfrm flipH="1">
            <a:off x="6743700" y="3505200"/>
            <a:ext cx="1143000" cy="91440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162801" y="3928647"/>
            <a:ext cx="786369" cy="276999"/>
          </a:xfrm>
          <a:prstGeom prst="rect">
            <a:avLst/>
          </a:prstGeom>
          <a:noFill/>
        </p:spPr>
        <p:txBody>
          <a:bodyPr wrap="none" rtlCol="0">
            <a:spAutoFit/>
          </a:bodyPr>
          <a:lstStyle/>
          <a:p>
            <a:r>
              <a:rPr lang="en-US" sz="1200" dirty="0">
                <a:solidFill>
                  <a:srgbClr val="323232">
                    <a:lumMod val="75000"/>
                  </a:srgbClr>
                </a:solidFill>
                <a:latin typeface="Calibri"/>
              </a:rPr>
              <a:t>occurs on</a:t>
            </a:r>
          </a:p>
        </p:txBody>
      </p:sp>
      <p:sp>
        <p:nvSpPr>
          <p:cNvPr id="18" name="Oval 17"/>
          <p:cNvSpPr/>
          <p:nvPr/>
        </p:nvSpPr>
        <p:spPr>
          <a:xfrm>
            <a:off x="2209800" y="5029200"/>
            <a:ext cx="1600200" cy="685800"/>
          </a:xfrm>
          <a:prstGeom prst="ellipse">
            <a:avLst/>
          </a:prstGeom>
          <a:solidFill>
            <a:srgbClr val="002E5F"/>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200" dirty="0">
                <a:solidFill>
                  <a:prstClr val="white"/>
                </a:solidFill>
                <a:latin typeface="Calibri"/>
              </a:rPr>
              <a:t>Site</a:t>
            </a:r>
          </a:p>
        </p:txBody>
      </p:sp>
      <p:cxnSp>
        <p:nvCxnSpPr>
          <p:cNvPr id="19" name="Straight Connector 18"/>
          <p:cNvCxnSpPr>
            <a:stCxn id="9" idx="4"/>
            <a:endCxn id="18" idx="0"/>
          </p:cNvCxnSpPr>
          <p:nvPr/>
        </p:nvCxnSpPr>
        <p:spPr>
          <a:xfrm flipH="1">
            <a:off x="3009900" y="3962400"/>
            <a:ext cx="1295400" cy="106680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667001" y="4267201"/>
            <a:ext cx="955967" cy="276999"/>
          </a:xfrm>
          <a:prstGeom prst="rect">
            <a:avLst/>
          </a:prstGeom>
          <a:noFill/>
        </p:spPr>
        <p:txBody>
          <a:bodyPr wrap="none" rtlCol="0">
            <a:spAutoFit/>
          </a:bodyPr>
          <a:lstStyle/>
          <a:p>
            <a:r>
              <a:rPr lang="en-US" sz="1200" dirty="0">
                <a:solidFill>
                  <a:srgbClr val="323232">
                    <a:lumMod val="75000"/>
                  </a:srgbClr>
                </a:solidFill>
                <a:latin typeface="Calibri"/>
              </a:rPr>
              <a:t>contained in</a:t>
            </a:r>
          </a:p>
        </p:txBody>
      </p:sp>
      <p:sp>
        <p:nvSpPr>
          <p:cNvPr id="22" name="Slide Number Placeholder 21"/>
          <p:cNvSpPr>
            <a:spLocks noGrp="1"/>
          </p:cNvSpPr>
          <p:nvPr>
            <p:ph type="sldNum" sz="quarter" idx="12"/>
          </p:nvPr>
        </p:nvSpPr>
        <p:spPr/>
        <p:txBody>
          <a:bodyPr/>
          <a:lstStyle/>
          <a:p>
            <a:fld id="{4FCA37BE-2256-40DF-A1E6-2D0988E776E9}" type="slidenum">
              <a:rPr lang="en-US" smtClean="0">
                <a:solidFill>
                  <a:prstClr val="black"/>
                </a:solidFill>
              </a:rPr>
              <a:pPr/>
              <a:t>123</a:t>
            </a:fld>
            <a:endParaRPr lang="en-US" dirty="0">
              <a:solidFill>
                <a:prstClr val="black"/>
              </a:solidFill>
            </a:endParaRPr>
          </a:p>
        </p:txBody>
      </p:sp>
      <p:sp>
        <p:nvSpPr>
          <p:cNvPr id="21" name="TextBox 20"/>
          <p:cNvSpPr txBox="1"/>
          <p:nvPr/>
        </p:nvSpPr>
        <p:spPr>
          <a:xfrm>
            <a:off x="1087532" y="6396594"/>
            <a:ext cx="2794868" cy="369332"/>
          </a:xfrm>
          <a:prstGeom prst="rect">
            <a:avLst/>
          </a:prstGeom>
          <a:noFill/>
        </p:spPr>
        <p:txBody>
          <a:bodyPr wrap="none" rtlCol="0">
            <a:spAutoFit/>
          </a:bodyPr>
          <a:lstStyle/>
          <a:p>
            <a:r>
              <a:rPr lang="en-US" dirty="0"/>
              <a:t>with thanks to Ron </a:t>
            </a:r>
            <a:r>
              <a:rPr lang="en-US" dirty="0" err="1"/>
              <a:t>Rudnicki</a:t>
            </a:r>
            <a:endParaRPr lang="en-US" dirty="0"/>
          </a:p>
        </p:txBody>
      </p:sp>
    </p:spTree>
    <p:extLst>
      <p:ext uri="{BB962C8B-B14F-4D97-AF65-F5344CB8AC3E}">
        <p14:creationId xmlns:p14="http://schemas.microsoft.com/office/powerpoint/2010/main" val="278665956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134" y="1701545"/>
            <a:ext cx="8408420" cy="3048000"/>
          </a:xfrm>
        </p:spPr>
        <p:txBody>
          <a:bodyPr>
            <a:noAutofit/>
          </a:bodyPr>
          <a:lstStyle/>
          <a:p>
            <a:pPr algn="ct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Draft of a Generic PLC Ontology based on BFO</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1814" dirty="0">
                <a:latin typeface="Arial" panose="020B0604020202020204" pitchFamily="34" charset="0"/>
                <a:cs typeface="Arial" panose="020B0604020202020204" pitchFamily="34" charset="0"/>
              </a:rPr>
              <a:t>Barry Smith (NCOR, Buffalo) and Dimitris </a:t>
            </a:r>
            <a:r>
              <a:rPr lang="en-US" sz="1814" dirty="0" err="1">
                <a:latin typeface="Arial" panose="020B0604020202020204" pitchFamily="34" charset="0"/>
                <a:cs typeface="Arial" panose="020B0604020202020204" pitchFamily="34" charset="0"/>
              </a:rPr>
              <a:t>Kiritsis</a:t>
            </a:r>
            <a:r>
              <a:rPr lang="en-US" sz="1814" dirty="0">
                <a:latin typeface="Arial" panose="020B0604020202020204" pitchFamily="34" charset="0"/>
                <a:cs typeface="Arial" panose="020B0604020202020204" pitchFamily="34" charset="0"/>
              </a:rPr>
              <a:t> (EPFL, Lausanne)</a:t>
            </a:r>
            <a:endParaRPr lang="en-US" sz="1814" i="1" u="sng" dirty="0">
              <a:solidFill>
                <a:srgbClr val="0000FF"/>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8400264" y="5937669"/>
            <a:ext cx="1792272" cy="316662"/>
          </a:xfrm>
          <a:effectLst/>
        </p:spPr>
        <p:txBody>
          <a:bodyPr vert="horz" wrap="square" lIns="68580" tIns="34290" rIns="68580" bIns="34290" numCol="1" rtlCol="0" anchor="b" anchorCtr="0" compatLnSpc="1">
            <a:prstTxWarp prst="textNoShape">
              <a:avLst/>
            </a:prstTxWarp>
            <a:normAutofit fontScale="70000" lnSpcReduction="20000"/>
          </a:bodyPr>
          <a:lstStyle/>
          <a:p>
            <a:pPr>
              <a:spcBef>
                <a:spcPct val="0"/>
              </a:spcBef>
            </a:pPr>
            <a:r>
              <a:rPr lang="en-US" sz="2000" dirty="0">
                <a:solidFill>
                  <a:srgbClr val="151C77"/>
                </a:solidFill>
                <a:latin typeface="Times New Roman" panose="02020603050405020304" pitchFamily="18" charset="0"/>
                <a:ea typeface="Calibri" panose="020F0502020204030204" pitchFamily="34" charset="0"/>
                <a:cs typeface="Times New Roman" panose="02020603050405020304" pitchFamily="18" charset="0"/>
              </a:rPr>
              <a:t>September 29, 2016</a:t>
            </a:r>
          </a:p>
        </p:txBody>
      </p:sp>
      <p:sp>
        <p:nvSpPr>
          <p:cNvPr id="6" name="Slide Number Placeholder 5"/>
          <p:cNvSpPr>
            <a:spLocks noGrp="1"/>
          </p:cNvSpPr>
          <p:nvPr>
            <p:ph type="sldNum" sz="quarter" idx="10"/>
          </p:nvPr>
        </p:nvSpPr>
        <p:spPr/>
        <p:txBody>
          <a:bodyPr/>
          <a:lstStyle/>
          <a:p>
            <a:pPr defTabSz="829178">
              <a:defRPr/>
            </a:pPr>
            <a:fld id="{8F59ECBD-36EC-48AB-9FF0-B768A042E1A0}" type="slidenum">
              <a:rPr lang="en-US" altLang="en-US">
                <a:latin typeface="Times New Roman"/>
              </a:rPr>
              <a:pPr defTabSz="829178">
                <a:defRPr/>
              </a:pPr>
              <a:t>124</a:t>
            </a:fld>
            <a:endParaRPr lang="en-US" altLang="en-US">
              <a:solidFill>
                <a:srgbClr val="808080"/>
              </a:solidFill>
              <a:latin typeface="Times New Roman"/>
            </a:endParaRPr>
          </a:p>
        </p:txBody>
      </p:sp>
    </p:spTree>
    <p:extLst>
      <p:ext uri="{BB962C8B-B14F-4D97-AF65-F5344CB8AC3E}">
        <p14:creationId xmlns:p14="http://schemas.microsoft.com/office/powerpoint/2010/main" val="125243188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2447" y="274319"/>
            <a:ext cx="8727106" cy="446597"/>
          </a:xfrm>
        </p:spPr>
        <p:txBody>
          <a:bodyPr/>
          <a:lstStyle/>
          <a:p>
            <a:r>
              <a:rPr lang="en-US" sz="2902" dirty="0"/>
              <a:t>Top Level organization of BFO</a:t>
            </a:r>
          </a:p>
        </p:txBody>
      </p:sp>
      <p:sp>
        <p:nvSpPr>
          <p:cNvPr id="5" name="Slide Number Placeholder 4"/>
          <p:cNvSpPr>
            <a:spLocks noGrp="1"/>
          </p:cNvSpPr>
          <p:nvPr>
            <p:ph type="sldNum" sz="quarter" idx="7"/>
          </p:nvPr>
        </p:nvSpPr>
        <p:spPr>
          <a:xfrm>
            <a:off x="8196970" y="5951677"/>
            <a:ext cx="2262584" cy="365125"/>
          </a:xfrm>
        </p:spPr>
        <p:txBody>
          <a:bodyPr/>
          <a:lstStyle/>
          <a:p>
            <a:pPr defTabSz="829178"/>
            <a:fld id="{3190CA34-1945-4751-9C46-CB4E1B950B3D}" type="slidenum">
              <a:rPr lang="en-US">
                <a:solidFill>
                  <a:prstClr val="black">
                    <a:tint val="75000"/>
                  </a:prstClr>
                </a:solidFill>
                <a:latin typeface="Calibri"/>
              </a:rPr>
              <a:pPr defTabSz="829178"/>
              <a:t>125</a:t>
            </a:fld>
            <a:endParaRPr lang="en-US">
              <a:solidFill>
                <a:prstClr val="black">
                  <a:tint val="75000"/>
                </a:prstClr>
              </a:solidFill>
              <a:latin typeface="Calibri"/>
            </a:endParaRPr>
          </a:p>
        </p:txBody>
      </p:sp>
      <p:sp>
        <p:nvSpPr>
          <p:cNvPr id="6" name="TextBox 5"/>
          <p:cNvSpPr txBox="1"/>
          <p:nvPr/>
        </p:nvSpPr>
        <p:spPr>
          <a:xfrm>
            <a:off x="8062136" y="2733409"/>
            <a:ext cx="2663446" cy="427168"/>
          </a:xfrm>
          <a:prstGeom prst="rect">
            <a:avLst/>
          </a:prstGeom>
          <a:noFill/>
        </p:spPr>
        <p:txBody>
          <a:bodyPr wrap="square" rtlCol="0">
            <a:spAutoFit/>
          </a:bodyPr>
          <a:lstStyle/>
          <a:p>
            <a:pPr algn="ctr" defTabSz="829178"/>
            <a:r>
              <a:rPr lang="fr-CH" sz="2176" b="1" dirty="0" err="1">
                <a:solidFill>
                  <a:srgbClr val="B48900"/>
                </a:solidFill>
                <a:latin typeface="Calibri"/>
              </a:rPr>
              <a:t>Process</a:t>
            </a:r>
            <a:endParaRPr lang="en-GB" sz="2176" b="1" dirty="0">
              <a:solidFill>
                <a:srgbClr val="B48900"/>
              </a:solidFill>
              <a:latin typeface="Calibri"/>
            </a:endParaRPr>
          </a:p>
        </p:txBody>
      </p:sp>
      <p:sp>
        <p:nvSpPr>
          <p:cNvPr id="7" name="TextBox 6"/>
          <p:cNvSpPr txBox="1"/>
          <p:nvPr/>
        </p:nvSpPr>
        <p:spPr>
          <a:xfrm>
            <a:off x="5474116" y="2733969"/>
            <a:ext cx="3662206" cy="427168"/>
          </a:xfrm>
          <a:prstGeom prst="rect">
            <a:avLst/>
          </a:prstGeom>
          <a:noFill/>
        </p:spPr>
        <p:txBody>
          <a:bodyPr wrap="square" rtlCol="0">
            <a:spAutoFit/>
          </a:bodyPr>
          <a:lstStyle/>
          <a:p>
            <a:pPr algn="ctr" defTabSz="829178"/>
            <a:r>
              <a:rPr lang="fr-CH" sz="2176" b="1" dirty="0">
                <a:solidFill>
                  <a:srgbClr val="1F497D">
                    <a:lumMod val="60000"/>
                    <a:lumOff val="40000"/>
                  </a:srgbClr>
                </a:solidFill>
                <a:latin typeface="Calibri"/>
              </a:rPr>
              <a:t>Information </a:t>
            </a:r>
            <a:r>
              <a:rPr lang="fr-CH" sz="2176" b="1" dirty="0" err="1">
                <a:solidFill>
                  <a:srgbClr val="1F497D">
                    <a:lumMod val="60000"/>
                    <a:lumOff val="40000"/>
                  </a:srgbClr>
                </a:solidFill>
                <a:latin typeface="Calibri"/>
              </a:rPr>
              <a:t>Entity</a:t>
            </a:r>
            <a:endParaRPr lang="en-GB" sz="2176" b="1" dirty="0">
              <a:solidFill>
                <a:srgbClr val="1F497D">
                  <a:lumMod val="60000"/>
                  <a:lumOff val="40000"/>
                </a:srgbClr>
              </a:solidFill>
              <a:latin typeface="Calibri"/>
            </a:endParaRPr>
          </a:p>
        </p:txBody>
      </p:sp>
      <p:sp>
        <p:nvSpPr>
          <p:cNvPr id="8" name="TextBox 7"/>
          <p:cNvSpPr txBox="1"/>
          <p:nvPr/>
        </p:nvSpPr>
        <p:spPr>
          <a:xfrm>
            <a:off x="1051829" y="2731729"/>
            <a:ext cx="2349340" cy="427168"/>
          </a:xfrm>
          <a:prstGeom prst="rect">
            <a:avLst/>
          </a:prstGeom>
          <a:noFill/>
        </p:spPr>
        <p:txBody>
          <a:bodyPr wrap="square" rtlCol="0">
            <a:spAutoFit/>
          </a:bodyPr>
          <a:lstStyle/>
          <a:p>
            <a:pPr algn="ctr" defTabSz="829178"/>
            <a:r>
              <a:rPr lang="fr-CH" sz="2176" b="1" dirty="0" err="1">
                <a:solidFill>
                  <a:prstClr val="white">
                    <a:lumMod val="50000"/>
                  </a:prstClr>
                </a:solidFill>
                <a:latin typeface="Calibri"/>
              </a:rPr>
              <a:t>Material</a:t>
            </a:r>
            <a:r>
              <a:rPr lang="fr-CH" sz="2176" b="1" dirty="0">
                <a:solidFill>
                  <a:prstClr val="white">
                    <a:lumMod val="50000"/>
                  </a:prstClr>
                </a:solidFill>
                <a:latin typeface="Calibri"/>
              </a:rPr>
              <a:t> Entity</a:t>
            </a:r>
            <a:endParaRPr lang="en-GB" sz="2176" b="1" dirty="0">
              <a:solidFill>
                <a:prstClr val="white">
                  <a:lumMod val="50000"/>
                </a:prstClr>
              </a:solidFill>
              <a:latin typeface="Calibri"/>
            </a:endParaRPr>
          </a:p>
        </p:txBody>
      </p:sp>
      <p:sp>
        <p:nvSpPr>
          <p:cNvPr id="9" name="TextBox 8"/>
          <p:cNvSpPr txBox="1"/>
          <p:nvPr/>
        </p:nvSpPr>
        <p:spPr>
          <a:xfrm>
            <a:off x="3737286" y="2721815"/>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Attribute</a:t>
            </a:r>
            <a:endParaRPr lang="en-GB" sz="2176" b="1" dirty="0">
              <a:solidFill>
                <a:srgbClr val="7030A0"/>
              </a:solidFill>
              <a:latin typeface="Calibri"/>
            </a:endParaRPr>
          </a:p>
        </p:txBody>
      </p:sp>
      <p:sp>
        <p:nvSpPr>
          <p:cNvPr id="12" name="TextBox 11"/>
          <p:cNvSpPr txBox="1"/>
          <p:nvPr/>
        </p:nvSpPr>
        <p:spPr>
          <a:xfrm>
            <a:off x="4425823" y="2113789"/>
            <a:ext cx="2409065" cy="644857"/>
          </a:xfrm>
          <a:prstGeom prst="rect">
            <a:avLst/>
          </a:prstGeom>
          <a:noFill/>
        </p:spPr>
        <p:txBody>
          <a:bodyPr wrap="square" rtlCol="0">
            <a:spAutoFit/>
          </a:bodyPr>
          <a:lstStyle/>
          <a:p>
            <a:pPr defTabSz="829178">
              <a:lnSpc>
                <a:spcPct val="90000"/>
              </a:lnSpc>
            </a:pPr>
            <a:endParaRPr lang="en-US" sz="2176" dirty="0">
              <a:solidFill>
                <a:prstClr val="black"/>
              </a:solidFill>
              <a:latin typeface="Calibri"/>
            </a:endParaRPr>
          </a:p>
          <a:p>
            <a:pPr defTabSz="829178"/>
            <a:endParaRPr lang="en-US" sz="1632" dirty="0">
              <a:solidFill>
                <a:prstClr val="black"/>
              </a:solidFill>
              <a:latin typeface="Calibri"/>
            </a:endParaRPr>
          </a:p>
        </p:txBody>
      </p:sp>
      <p:sp>
        <p:nvSpPr>
          <p:cNvPr id="4" name="Left Brace 3"/>
          <p:cNvSpPr/>
          <p:nvPr/>
        </p:nvSpPr>
        <p:spPr>
          <a:xfrm rot="5400000">
            <a:off x="4708277" y="-988684"/>
            <a:ext cx="345492" cy="7105603"/>
          </a:xfrm>
          <a:prstGeom prst="leftBrace">
            <a:avLst>
              <a:gd name="adj1" fmla="val 8333"/>
              <a:gd name="adj2" fmla="val 50512"/>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defTabSz="829178"/>
            <a:endParaRPr lang="en-US" sz="1632">
              <a:solidFill>
                <a:prstClr val="black"/>
              </a:solidFill>
              <a:latin typeface="Calibri"/>
            </a:endParaRPr>
          </a:p>
        </p:txBody>
      </p:sp>
      <p:sp>
        <p:nvSpPr>
          <p:cNvPr id="13" name="TextBox 12"/>
          <p:cNvSpPr txBox="1"/>
          <p:nvPr/>
        </p:nvSpPr>
        <p:spPr>
          <a:xfrm>
            <a:off x="3611782" y="1972453"/>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BFO:Continuant</a:t>
            </a:r>
            <a:endParaRPr lang="en-GB" sz="2176" b="1" dirty="0">
              <a:solidFill>
                <a:srgbClr val="7030A0"/>
              </a:solidFill>
              <a:latin typeface="Calibri"/>
            </a:endParaRPr>
          </a:p>
        </p:txBody>
      </p:sp>
      <p:sp>
        <p:nvSpPr>
          <p:cNvPr id="14" name="TextBox 13"/>
          <p:cNvSpPr txBox="1"/>
          <p:nvPr/>
        </p:nvSpPr>
        <p:spPr>
          <a:xfrm>
            <a:off x="8376242" y="2038446"/>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BFO:Occurrent</a:t>
            </a:r>
            <a:endParaRPr lang="en-GB" sz="2176" b="1" dirty="0">
              <a:solidFill>
                <a:srgbClr val="7030A0"/>
              </a:solidFill>
              <a:latin typeface="Calibri"/>
            </a:endParaRPr>
          </a:p>
        </p:txBody>
      </p:sp>
    </p:spTree>
    <p:extLst>
      <p:ext uri="{BB962C8B-B14F-4D97-AF65-F5344CB8AC3E}">
        <p14:creationId xmlns:p14="http://schemas.microsoft.com/office/powerpoint/2010/main" val="20505107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 major top-level categories in BFO</a:t>
            </a:r>
          </a:p>
        </p:txBody>
      </p:sp>
      <p:sp>
        <p:nvSpPr>
          <p:cNvPr id="5" name="Slide Number Placeholder 4"/>
          <p:cNvSpPr>
            <a:spLocks noGrp="1"/>
          </p:cNvSpPr>
          <p:nvPr>
            <p:ph type="sldNum" sz="quarter" idx="7"/>
          </p:nvPr>
        </p:nvSpPr>
        <p:spPr>
          <a:xfrm>
            <a:off x="8196970" y="5951677"/>
            <a:ext cx="2262584" cy="365125"/>
          </a:xfrm>
        </p:spPr>
        <p:txBody>
          <a:bodyPr/>
          <a:lstStyle/>
          <a:p>
            <a:pPr defTabSz="829178"/>
            <a:fld id="{3190CA34-1945-4751-9C46-CB4E1B950B3D}" type="slidenum">
              <a:rPr lang="en-US">
                <a:solidFill>
                  <a:prstClr val="black">
                    <a:tint val="75000"/>
                  </a:prstClr>
                </a:solidFill>
                <a:latin typeface="Calibri"/>
              </a:rPr>
              <a:pPr defTabSz="829178"/>
              <a:t>126</a:t>
            </a:fld>
            <a:endParaRPr lang="en-US">
              <a:solidFill>
                <a:prstClr val="black">
                  <a:tint val="75000"/>
                </a:prstClr>
              </a:solidFill>
              <a:latin typeface="Calibri"/>
            </a:endParaRPr>
          </a:p>
        </p:txBody>
      </p:sp>
      <p:sp>
        <p:nvSpPr>
          <p:cNvPr id="6" name="TextBox 5"/>
          <p:cNvSpPr txBox="1"/>
          <p:nvPr/>
        </p:nvSpPr>
        <p:spPr>
          <a:xfrm>
            <a:off x="8062136" y="1436746"/>
            <a:ext cx="2663446" cy="427168"/>
          </a:xfrm>
          <a:prstGeom prst="rect">
            <a:avLst/>
          </a:prstGeom>
          <a:noFill/>
        </p:spPr>
        <p:txBody>
          <a:bodyPr wrap="square" rtlCol="0">
            <a:spAutoFit/>
          </a:bodyPr>
          <a:lstStyle/>
          <a:p>
            <a:pPr algn="ctr" defTabSz="829178"/>
            <a:r>
              <a:rPr lang="fr-CH" sz="2176" b="1" dirty="0" err="1">
                <a:solidFill>
                  <a:srgbClr val="B48900"/>
                </a:solidFill>
                <a:latin typeface="Calibri"/>
              </a:rPr>
              <a:t>Process</a:t>
            </a:r>
            <a:endParaRPr lang="en-GB" sz="2176" b="1" dirty="0">
              <a:solidFill>
                <a:srgbClr val="B48900"/>
              </a:solidFill>
              <a:latin typeface="Calibri"/>
            </a:endParaRPr>
          </a:p>
        </p:txBody>
      </p:sp>
      <p:sp>
        <p:nvSpPr>
          <p:cNvPr id="7" name="TextBox 6"/>
          <p:cNvSpPr txBox="1"/>
          <p:nvPr/>
        </p:nvSpPr>
        <p:spPr>
          <a:xfrm>
            <a:off x="5474116" y="1437305"/>
            <a:ext cx="3662206" cy="427168"/>
          </a:xfrm>
          <a:prstGeom prst="rect">
            <a:avLst/>
          </a:prstGeom>
          <a:noFill/>
        </p:spPr>
        <p:txBody>
          <a:bodyPr wrap="square" rtlCol="0">
            <a:spAutoFit/>
          </a:bodyPr>
          <a:lstStyle/>
          <a:p>
            <a:pPr algn="ctr" defTabSz="829178"/>
            <a:r>
              <a:rPr lang="fr-CH" sz="2176" b="1" dirty="0">
                <a:solidFill>
                  <a:srgbClr val="1F497D">
                    <a:lumMod val="60000"/>
                    <a:lumOff val="40000"/>
                  </a:srgbClr>
                </a:solidFill>
                <a:latin typeface="Calibri"/>
              </a:rPr>
              <a:t>Information </a:t>
            </a:r>
            <a:r>
              <a:rPr lang="fr-CH" sz="2176" b="1" dirty="0" err="1">
                <a:solidFill>
                  <a:srgbClr val="1F497D">
                    <a:lumMod val="60000"/>
                    <a:lumOff val="40000"/>
                  </a:srgbClr>
                </a:solidFill>
                <a:latin typeface="Calibri"/>
              </a:rPr>
              <a:t>Entity</a:t>
            </a:r>
            <a:endParaRPr lang="en-GB" sz="2176" b="1" dirty="0">
              <a:solidFill>
                <a:srgbClr val="1F497D">
                  <a:lumMod val="60000"/>
                  <a:lumOff val="40000"/>
                </a:srgbClr>
              </a:solidFill>
              <a:latin typeface="Calibri"/>
            </a:endParaRPr>
          </a:p>
        </p:txBody>
      </p:sp>
      <p:sp>
        <p:nvSpPr>
          <p:cNvPr id="8" name="TextBox 7"/>
          <p:cNvSpPr txBox="1"/>
          <p:nvPr/>
        </p:nvSpPr>
        <p:spPr>
          <a:xfrm>
            <a:off x="1051829" y="1435065"/>
            <a:ext cx="2349340" cy="427168"/>
          </a:xfrm>
          <a:prstGeom prst="rect">
            <a:avLst/>
          </a:prstGeom>
          <a:noFill/>
        </p:spPr>
        <p:txBody>
          <a:bodyPr wrap="square" rtlCol="0">
            <a:spAutoFit/>
          </a:bodyPr>
          <a:lstStyle/>
          <a:p>
            <a:pPr algn="ctr" defTabSz="829178"/>
            <a:r>
              <a:rPr lang="fr-CH" sz="2176" b="1" dirty="0" err="1">
                <a:solidFill>
                  <a:prstClr val="white">
                    <a:lumMod val="50000"/>
                  </a:prstClr>
                </a:solidFill>
                <a:latin typeface="Calibri"/>
              </a:rPr>
              <a:t>Material</a:t>
            </a:r>
            <a:r>
              <a:rPr lang="fr-CH" sz="2176" b="1" dirty="0">
                <a:solidFill>
                  <a:prstClr val="white">
                    <a:lumMod val="50000"/>
                  </a:prstClr>
                </a:solidFill>
                <a:latin typeface="Calibri"/>
              </a:rPr>
              <a:t> Entity</a:t>
            </a:r>
            <a:endParaRPr lang="en-GB" sz="2176" b="1" dirty="0">
              <a:solidFill>
                <a:prstClr val="white">
                  <a:lumMod val="50000"/>
                </a:prstClr>
              </a:solidFill>
              <a:latin typeface="Calibri"/>
            </a:endParaRPr>
          </a:p>
        </p:txBody>
      </p:sp>
      <p:sp>
        <p:nvSpPr>
          <p:cNvPr id="9" name="TextBox 8"/>
          <p:cNvSpPr txBox="1"/>
          <p:nvPr/>
        </p:nvSpPr>
        <p:spPr>
          <a:xfrm>
            <a:off x="3737286" y="1425151"/>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Attribute</a:t>
            </a:r>
            <a:endParaRPr lang="en-GB" sz="2176" b="1" dirty="0">
              <a:solidFill>
                <a:srgbClr val="7030A0"/>
              </a:solidFill>
              <a:latin typeface="Calibri"/>
            </a:endParaRPr>
          </a:p>
        </p:txBody>
      </p:sp>
      <p:sp>
        <p:nvSpPr>
          <p:cNvPr id="12" name="TextBox 11"/>
          <p:cNvSpPr txBox="1"/>
          <p:nvPr/>
        </p:nvSpPr>
        <p:spPr>
          <a:xfrm>
            <a:off x="4425823" y="2113789"/>
            <a:ext cx="2409065" cy="644857"/>
          </a:xfrm>
          <a:prstGeom prst="rect">
            <a:avLst/>
          </a:prstGeom>
          <a:noFill/>
        </p:spPr>
        <p:txBody>
          <a:bodyPr wrap="square" rtlCol="0">
            <a:spAutoFit/>
          </a:bodyPr>
          <a:lstStyle/>
          <a:p>
            <a:pPr defTabSz="829178">
              <a:lnSpc>
                <a:spcPct val="90000"/>
              </a:lnSpc>
            </a:pPr>
            <a:endParaRPr lang="en-US" sz="2176" dirty="0">
              <a:solidFill>
                <a:prstClr val="black"/>
              </a:solidFill>
              <a:latin typeface="Calibri"/>
            </a:endParaRPr>
          </a:p>
          <a:p>
            <a:pPr defTabSz="829178"/>
            <a:endParaRPr lang="en-US" sz="1632" dirty="0">
              <a:solidFill>
                <a:prstClr val="black"/>
              </a:solidFill>
              <a:latin typeface="Calibri"/>
            </a:endParaRPr>
          </a:p>
        </p:txBody>
      </p:sp>
      <p:sp>
        <p:nvSpPr>
          <p:cNvPr id="4" name="Left Brace 3"/>
          <p:cNvSpPr/>
          <p:nvPr/>
        </p:nvSpPr>
        <p:spPr>
          <a:xfrm rot="5400000">
            <a:off x="4708277" y="-2285348"/>
            <a:ext cx="345492" cy="7105603"/>
          </a:xfrm>
          <a:prstGeom prst="leftBrace">
            <a:avLst>
              <a:gd name="adj1" fmla="val 8333"/>
              <a:gd name="adj2" fmla="val 50512"/>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defTabSz="829178"/>
            <a:endParaRPr lang="en-US" sz="1632">
              <a:solidFill>
                <a:prstClr val="black"/>
              </a:solidFill>
              <a:latin typeface="Calibri"/>
            </a:endParaRPr>
          </a:p>
        </p:txBody>
      </p:sp>
      <p:sp>
        <p:nvSpPr>
          <p:cNvPr id="13" name="TextBox 12"/>
          <p:cNvSpPr txBox="1"/>
          <p:nvPr/>
        </p:nvSpPr>
        <p:spPr>
          <a:xfrm>
            <a:off x="3611782" y="675789"/>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BFO:Continuant</a:t>
            </a:r>
            <a:endParaRPr lang="en-GB" sz="2176" b="1" dirty="0">
              <a:solidFill>
                <a:srgbClr val="7030A0"/>
              </a:solidFill>
              <a:latin typeface="Calibri"/>
            </a:endParaRPr>
          </a:p>
        </p:txBody>
      </p:sp>
      <p:sp>
        <p:nvSpPr>
          <p:cNvPr id="14" name="TextBox 13"/>
          <p:cNvSpPr txBox="1"/>
          <p:nvPr/>
        </p:nvSpPr>
        <p:spPr>
          <a:xfrm>
            <a:off x="8376242" y="741782"/>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BFO:Occurrent</a:t>
            </a:r>
            <a:endParaRPr lang="en-GB" sz="2176" b="1" dirty="0">
              <a:solidFill>
                <a:srgbClr val="7030A0"/>
              </a:solidFill>
              <a:latin typeface="Calibri"/>
            </a:endParaRPr>
          </a:p>
        </p:txBody>
      </p:sp>
    </p:spTree>
    <p:extLst>
      <p:ext uri="{BB962C8B-B14F-4D97-AF65-F5344CB8AC3E}">
        <p14:creationId xmlns:p14="http://schemas.microsoft.com/office/powerpoint/2010/main" val="23761055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71991" y="181883"/>
            <a:ext cx="7749366" cy="558166"/>
          </a:xfrm>
        </p:spPr>
        <p:txBody>
          <a:bodyPr/>
          <a:lstStyle/>
          <a:p>
            <a:r>
              <a:rPr lang="en-US" sz="3627" dirty="0"/>
              <a:t>Four major top-level categories in BFO</a:t>
            </a:r>
          </a:p>
        </p:txBody>
      </p:sp>
      <p:sp>
        <p:nvSpPr>
          <p:cNvPr id="5" name="Slide Number Placeholder 4"/>
          <p:cNvSpPr>
            <a:spLocks noGrp="1"/>
          </p:cNvSpPr>
          <p:nvPr>
            <p:ph type="sldNum" sz="quarter" idx="7"/>
          </p:nvPr>
        </p:nvSpPr>
        <p:spPr>
          <a:xfrm>
            <a:off x="8196970" y="6311492"/>
            <a:ext cx="2262584" cy="365125"/>
          </a:xfrm>
        </p:spPr>
        <p:txBody>
          <a:bodyPr/>
          <a:lstStyle/>
          <a:p>
            <a:pPr defTabSz="829178"/>
            <a:fld id="{3190CA34-1945-4751-9C46-CB4E1B950B3D}" type="slidenum">
              <a:rPr lang="en-US">
                <a:solidFill>
                  <a:prstClr val="black">
                    <a:tint val="75000"/>
                  </a:prstClr>
                </a:solidFill>
                <a:latin typeface="Calibri"/>
              </a:rPr>
              <a:pPr defTabSz="829178"/>
              <a:t>127</a:t>
            </a:fld>
            <a:endParaRPr lang="en-US">
              <a:solidFill>
                <a:prstClr val="black">
                  <a:tint val="75000"/>
                </a:prstClr>
              </a:solidFill>
              <a:latin typeface="Calibri"/>
            </a:endParaRPr>
          </a:p>
        </p:txBody>
      </p:sp>
      <p:sp>
        <p:nvSpPr>
          <p:cNvPr id="6" name="TextBox 5"/>
          <p:cNvSpPr txBox="1"/>
          <p:nvPr/>
        </p:nvSpPr>
        <p:spPr>
          <a:xfrm>
            <a:off x="8062136" y="1796561"/>
            <a:ext cx="2663446" cy="427168"/>
          </a:xfrm>
          <a:prstGeom prst="rect">
            <a:avLst/>
          </a:prstGeom>
          <a:noFill/>
        </p:spPr>
        <p:txBody>
          <a:bodyPr wrap="square" rtlCol="0">
            <a:spAutoFit/>
          </a:bodyPr>
          <a:lstStyle/>
          <a:p>
            <a:pPr algn="ctr" defTabSz="829178"/>
            <a:r>
              <a:rPr lang="fr-CH" sz="2176" b="1" dirty="0" err="1">
                <a:solidFill>
                  <a:srgbClr val="B48900"/>
                </a:solidFill>
                <a:latin typeface="Calibri"/>
              </a:rPr>
              <a:t>Process</a:t>
            </a:r>
            <a:endParaRPr lang="en-GB" sz="2176" b="1" dirty="0">
              <a:solidFill>
                <a:srgbClr val="B48900"/>
              </a:solidFill>
              <a:latin typeface="Calibri"/>
            </a:endParaRPr>
          </a:p>
        </p:txBody>
      </p:sp>
      <p:sp>
        <p:nvSpPr>
          <p:cNvPr id="7" name="TextBox 6"/>
          <p:cNvSpPr txBox="1"/>
          <p:nvPr/>
        </p:nvSpPr>
        <p:spPr>
          <a:xfrm>
            <a:off x="5474116" y="1797120"/>
            <a:ext cx="3662206" cy="427168"/>
          </a:xfrm>
          <a:prstGeom prst="rect">
            <a:avLst/>
          </a:prstGeom>
          <a:noFill/>
        </p:spPr>
        <p:txBody>
          <a:bodyPr wrap="square" rtlCol="0">
            <a:spAutoFit/>
          </a:bodyPr>
          <a:lstStyle/>
          <a:p>
            <a:pPr algn="ctr" defTabSz="829178"/>
            <a:r>
              <a:rPr lang="fr-CH" sz="2176" b="1" dirty="0">
                <a:solidFill>
                  <a:srgbClr val="1F497D">
                    <a:lumMod val="60000"/>
                    <a:lumOff val="40000"/>
                  </a:srgbClr>
                </a:solidFill>
                <a:latin typeface="Calibri"/>
              </a:rPr>
              <a:t>Information </a:t>
            </a:r>
            <a:r>
              <a:rPr lang="fr-CH" sz="2176" b="1" dirty="0" err="1">
                <a:solidFill>
                  <a:srgbClr val="1F497D">
                    <a:lumMod val="60000"/>
                    <a:lumOff val="40000"/>
                  </a:srgbClr>
                </a:solidFill>
                <a:latin typeface="Calibri"/>
              </a:rPr>
              <a:t>Entity</a:t>
            </a:r>
            <a:endParaRPr lang="en-GB" sz="2176" b="1" dirty="0">
              <a:solidFill>
                <a:srgbClr val="1F497D">
                  <a:lumMod val="60000"/>
                  <a:lumOff val="40000"/>
                </a:srgbClr>
              </a:solidFill>
              <a:latin typeface="Calibri"/>
            </a:endParaRPr>
          </a:p>
        </p:txBody>
      </p:sp>
      <p:sp>
        <p:nvSpPr>
          <p:cNvPr id="8" name="TextBox 7"/>
          <p:cNvSpPr txBox="1"/>
          <p:nvPr/>
        </p:nvSpPr>
        <p:spPr>
          <a:xfrm>
            <a:off x="1051829" y="1794880"/>
            <a:ext cx="2349340" cy="427168"/>
          </a:xfrm>
          <a:prstGeom prst="rect">
            <a:avLst/>
          </a:prstGeom>
          <a:noFill/>
        </p:spPr>
        <p:txBody>
          <a:bodyPr wrap="square" rtlCol="0">
            <a:spAutoFit/>
          </a:bodyPr>
          <a:lstStyle/>
          <a:p>
            <a:pPr algn="ctr" defTabSz="829178"/>
            <a:r>
              <a:rPr lang="fr-CH" sz="2176" b="1" dirty="0" err="1">
                <a:solidFill>
                  <a:prstClr val="white">
                    <a:lumMod val="50000"/>
                  </a:prstClr>
                </a:solidFill>
                <a:latin typeface="Calibri"/>
              </a:rPr>
              <a:t>Material</a:t>
            </a:r>
            <a:r>
              <a:rPr lang="fr-CH" sz="2176" b="1" dirty="0">
                <a:solidFill>
                  <a:prstClr val="white">
                    <a:lumMod val="50000"/>
                  </a:prstClr>
                </a:solidFill>
                <a:latin typeface="Calibri"/>
              </a:rPr>
              <a:t> Entity</a:t>
            </a:r>
            <a:endParaRPr lang="en-GB" sz="2176" b="1" dirty="0">
              <a:solidFill>
                <a:prstClr val="white">
                  <a:lumMod val="50000"/>
                </a:prstClr>
              </a:solidFill>
              <a:latin typeface="Calibri"/>
            </a:endParaRPr>
          </a:p>
        </p:txBody>
      </p:sp>
      <p:sp>
        <p:nvSpPr>
          <p:cNvPr id="9" name="TextBox 8"/>
          <p:cNvSpPr txBox="1"/>
          <p:nvPr/>
        </p:nvSpPr>
        <p:spPr>
          <a:xfrm>
            <a:off x="3737286" y="1784966"/>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Attribute</a:t>
            </a:r>
            <a:endParaRPr lang="en-GB" sz="2176" b="1" dirty="0">
              <a:solidFill>
                <a:srgbClr val="7030A0"/>
              </a:solidFill>
              <a:latin typeface="Calibri"/>
            </a:endParaRPr>
          </a:p>
        </p:txBody>
      </p:sp>
      <p:sp>
        <p:nvSpPr>
          <p:cNvPr id="12" name="TextBox 11"/>
          <p:cNvSpPr txBox="1"/>
          <p:nvPr/>
        </p:nvSpPr>
        <p:spPr>
          <a:xfrm>
            <a:off x="4425823" y="2473604"/>
            <a:ext cx="2409065" cy="644857"/>
          </a:xfrm>
          <a:prstGeom prst="rect">
            <a:avLst/>
          </a:prstGeom>
          <a:noFill/>
        </p:spPr>
        <p:txBody>
          <a:bodyPr wrap="square" rtlCol="0">
            <a:spAutoFit/>
          </a:bodyPr>
          <a:lstStyle/>
          <a:p>
            <a:pPr defTabSz="829178">
              <a:lnSpc>
                <a:spcPct val="90000"/>
              </a:lnSpc>
            </a:pPr>
            <a:endParaRPr lang="en-US" sz="2176" dirty="0">
              <a:solidFill>
                <a:prstClr val="black"/>
              </a:solidFill>
              <a:latin typeface="Calibri"/>
            </a:endParaRPr>
          </a:p>
          <a:p>
            <a:pPr defTabSz="829178"/>
            <a:endParaRPr lang="en-US" sz="1632" dirty="0">
              <a:solidFill>
                <a:prstClr val="black"/>
              </a:solidFill>
              <a:latin typeface="Calibri"/>
            </a:endParaRPr>
          </a:p>
        </p:txBody>
      </p:sp>
      <p:sp>
        <p:nvSpPr>
          <p:cNvPr id="13" name="TextBox 12"/>
          <p:cNvSpPr txBox="1"/>
          <p:nvPr/>
        </p:nvSpPr>
        <p:spPr>
          <a:xfrm>
            <a:off x="4269583" y="2473604"/>
            <a:ext cx="2409065" cy="3810146"/>
          </a:xfrm>
          <a:prstGeom prst="rect">
            <a:avLst/>
          </a:prstGeom>
          <a:noFill/>
        </p:spPr>
        <p:txBody>
          <a:bodyPr wrap="square" rtlCol="0">
            <a:spAutoFit/>
          </a:bodyPr>
          <a:lstStyle/>
          <a:p>
            <a:pPr defTabSz="829178">
              <a:lnSpc>
                <a:spcPct val="90000"/>
              </a:lnSpc>
            </a:pPr>
            <a:endParaRPr lang="en-US" sz="2176" dirty="0">
              <a:solidFill>
                <a:prstClr val="black"/>
              </a:solidFill>
              <a:latin typeface="Calibri"/>
            </a:endParaRPr>
          </a:p>
          <a:p>
            <a:pPr defTabSz="829178">
              <a:lnSpc>
                <a:spcPct val="90000"/>
              </a:lnSpc>
            </a:pPr>
            <a:r>
              <a:rPr lang="en-US" sz="2539" dirty="0">
                <a:solidFill>
                  <a:srgbClr val="7030A0"/>
                </a:solidFill>
                <a:latin typeface="Calibri"/>
              </a:rPr>
              <a:t>Crack</a:t>
            </a:r>
          </a:p>
          <a:p>
            <a:pPr defTabSz="829178">
              <a:lnSpc>
                <a:spcPct val="90000"/>
              </a:lnSpc>
            </a:pPr>
            <a:r>
              <a:rPr lang="en-US" sz="2539" dirty="0">
                <a:solidFill>
                  <a:srgbClr val="7030A0"/>
                </a:solidFill>
                <a:latin typeface="Calibri"/>
              </a:rPr>
              <a:t>Fault</a:t>
            </a:r>
          </a:p>
          <a:p>
            <a:pPr defTabSz="829178">
              <a:lnSpc>
                <a:spcPct val="90000"/>
              </a:lnSpc>
            </a:pPr>
            <a:r>
              <a:rPr lang="en-US" sz="2539" dirty="0">
                <a:solidFill>
                  <a:srgbClr val="7030A0"/>
                </a:solidFill>
                <a:latin typeface="Calibri"/>
              </a:rPr>
              <a:t>Discontinuity</a:t>
            </a:r>
          </a:p>
          <a:p>
            <a:pPr defTabSz="829178">
              <a:lnSpc>
                <a:spcPct val="90000"/>
              </a:lnSpc>
            </a:pPr>
            <a:endParaRPr lang="en-US" sz="2539" dirty="0">
              <a:solidFill>
                <a:srgbClr val="7030A0"/>
              </a:solidFill>
              <a:latin typeface="Calibri"/>
            </a:endParaRPr>
          </a:p>
          <a:p>
            <a:pPr defTabSz="829178">
              <a:lnSpc>
                <a:spcPct val="90000"/>
              </a:lnSpc>
            </a:pPr>
            <a:r>
              <a:rPr lang="en-US" sz="2539" dirty="0">
                <a:solidFill>
                  <a:srgbClr val="7030A0"/>
                </a:solidFill>
                <a:latin typeface="Calibri"/>
              </a:rPr>
              <a:t>Status</a:t>
            </a:r>
          </a:p>
          <a:p>
            <a:pPr defTabSz="829178">
              <a:lnSpc>
                <a:spcPct val="90000"/>
              </a:lnSpc>
            </a:pPr>
            <a:r>
              <a:rPr lang="en-US" sz="2539" dirty="0">
                <a:solidFill>
                  <a:srgbClr val="7030A0"/>
                </a:solidFill>
                <a:latin typeface="Calibri"/>
              </a:rPr>
              <a:t>State</a:t>
            </a:r>
          </a:p>
          <a:p>
            <a:pPr defTabSz="829178">
              <a:lnSpc>
                <a:spcPct val="90000"/>
              </a:lnSpc>
            </a:pPr>
            <a:r>
              <a:rPr lang="en-US" sz="2539" dirty="0">
                <a:solidFill>
                  <a:srgbClr val="7030A0"/>
                </a:solidFill>
                <a:latin typeface="Calibri"/>
              </a:rPr>
              <a:t>Productivity</a:t>
            </a:r>
          </a:p>
          <a:p>
            <a:pPr defTabSz="829178">
              <a:lnSpc>
                <a:spcPct val="90000"/>
              </a:lnSpc>
            </a:pPr>
            <a:r>
              <a:rPr lang="en-US" sz="2539" dirty="0">
                <a:solidFill>
                  <a:srgbClr val="7030A0"/>
                </a:solidFill>
                <a:latin typeface="Calibri"/>
              </a:rPr>
              <a:t>Quality</a:t>
            </a:r>
          </a:p>
          <a:p>
            <a:pPr defTabSz="829178">
              <a:lnSpc>
                <a:spcPct val="90000"/>
              </a:lnSpc>
            </a:pPr>
            <a:r>
              <a:rPr lang="en-US" sz="2539" dirty="0">
                <a:solidFill>
                  <a:srgbClr val="7030A0"/>
                </a:solidFill>
                <a:latin typeface="Calibri"/>
              </a:rPr>
              <a:t>Function</a:t>
            </a:r>
          </a:p>
          <a:p>
            <a:pPr defTabSz="829178"/>
            <a:endParaRPr lang="en-US" sz="1632" dirty="0">
              <a:solidFill>
                <a:prstClr val="black"/>
              </a:solidFill>
              <a:latin typeface="Calibri"/>
            </a:endParaRPr>
          </a:p>
        </p:txBody>
      </p:sp>
      <p:sp>
        <p:nvSpPr>
          <p:cNvPr id="14" name="Left Brace 13"/>
          <p:cNvSpPr/>
          <p:nvPr/>
        </p:nvSpPr>
        <p:spPr>
          <a:xfrm rot="5400000">
            <a:off x="4708277" y="-1925533"/>
            <a:ext cx="345492" cy="7105603"/>
          </a:xfrm>
          <a:prstGeom prst="leftBrace">
            <a:avLst>
              <a:gd name="adj1" fmla="val 8333"/>
              <a:gd name="adj2" fmla="val 50512"/>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defTabSz="829178"/>
            <a:endParaRPr lang="en-US" sz="1632">
              <a:solidFill>
                <a:prstClr val="black"/>
              </a:solidFill>
              <a:latin typeface="Calibri"/>
            </a:endParaRPr>
          </a:p>
        </p:txBody>
      </p:sp>
      <p:sp>
        <p:nvSpPr>
          <p:cNvPr id="15" name="TextBox 14"/>
          <p:cNvSpPr txBox="1"/>
          <p:nvPr/>
        </p:nvSpPr>
        <p:spPr>
          <a:xfrm>
            <a:off x="3611782" y="1035604"/>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BFO:Continuant</a:t>
            </a:r>
            <a:endParaRPr lang="en-GB" sz="2176" b="1" dirty="0">
              <a:solidFill>
                <a:srgbClr val="7030A0"/>
              </a:solidFill>
              <a:latin typeface="Calibri"/>
            </a:endParaRPr>
          </a:p>
        </p:txBody>
      </p:sp>
      <p:sp>
        <p:nvSpPr>
          <p:cNvPr id="16" name="TextBox 15"/>
          <p:cNvSpPr txBox="1"/>
          <p:nvPr/>
        </p:nvSpPr>
        <p:spPr>
          <a:xfrm>
            <a:off x="8376242" y="1101597"/>
            <a:ext cx="2349340" cy="427168"/>
          </a:xfrm>
          <a:prstGeom prst="rect">
            <a:avLst/>
          </a:prstGeom>
          <a:noFill/>
        </p:spPr>
        <p:txBody>
          <a:bodyPr wrap="square" rtlCol="0">
            <a:spAutoFit/>
          </a:bodyPr>
          <a:lstStyle/>
          <a:p>
            <a:pPr algn="ctr" defTabSz="829178"/>
            <a:r>
              <a:rPr lang="fr-CH" sz="2176" b="1" dirty="0" err="1">
                <a:solidFill>
                  <a:srgbClr val="7030A0"/>
                </a:solidFill>
                <a:latin typeface="Calibri"/>
              </a:rPr>
              <a:t>BFO:Occurrent</a:t>
            </a:r>
            <a:endParaRPr lang="en-GB" sz="2176" b="1" dirty="0">
              <a:solidFill>
                <a:srgbClr val="7030A0"/>
              </a:solidFill>
              <a:latin typeface="Calibri"/>
            </a:endParaRPr>
          </a:p>
        </p:txBody>
      </p:sp>
    </p:spTree>
    <p:extLst>
      <p:ext uri="{BB962C8B-B14F-4D97-AF65-F5344CB8AC3E}">
        <p14:creationId xmlns:p14="http://schemas.microsoft.com/office/powerpoint/2010/main" val="42000923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9" name="Straight Arrow Connector 18"/>
          <p:cNvCxnSpPr/>
          <p:nvPr/>
        </p:nvCxnSpPr>
        <p:spPr>
          <a:xfrm>
            <a:off x="9393858" y="3150368"/>
            <a:ext cx="0" cy="1906381"/>
          </a:xfrm>
          <a:prstGeom prst="straightConnector1">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2"/>
            <a:endCxn id="17" idx="0"/>
          </p:cNvCxnSpPr>
          <p:nvPr/>
        </p:nvCxnSpPr>
        <p:spPr>
          <a:xfrm>
            <a:off x="2226499" y="3150368"/>
            <a:ext cx="0" cy="1906381"/>
          </a:xfrm>
          <a:prstGeom prst="straightConnector1">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32447" y="274319"/>
            <a:ext cx="8727106" cy="446597"/>
          </a:xfrm>
        </p:spPr>
        <p:txBody>
          <a:bodyPr/>
          <a:lstStyle/>
          <a:p>
            <a:r>
              <a:rPr lang="en-US" sz="2902" dirty="0"/>
              <a:t>Top Level organization of BFO</a:t>
            </a:r>
          </a:p>
        </p:txBody>
      </p:sp>
      <p:sp>
        <p:nvSpPr>
          <p:cNvPr id="5" name="Slide Number Placeholder 4"/>
          <p:cNvSpPr>
            <a:spLocks noGrp="1"/>
          </p:cNvSpPr>
          <p:nvPr>
            <p:ph type="sldNum" sz="quarter" idx="7"/>
          </p:nvPr>
        </p:nvSpPr>
        <p:spPr>
          <a:xfrm>
            <a:off x="8196970" y="5951677"/>
            <a:ext cx="2262584" cy="365125"/>
          </a:xfrm>
        </p:spPr>
        <p:txBody>
          <a:bodyPr/>
          <a:lstStyle/>
          <a:p>
            <a:pPr defTabSz="829178"/>
            <a:fld id="{3190CA34-1945-4751-9C46-CB4E1B950B3D}" type="slidenum">
              <a:rPr lang="en-US">
                <a:solidFill>
                  <a:prstClr val="black">
                    <a:tint val="75000"/>
                  </a:prstClr>
                </a:solidFill>
                <a:latin typeface="Calibri"/>
              </a:rPr>
              <a:pPr defTabSz="829178"/>
              <a:t>128</a:t>
            </a:fld>
            <a:endParaRPr lang="en-US">
              <a:solidFill>
                <a:prstClr val="black">
                  <a:tint val="75000"/>
                </a:prstClr>
              </a:solidFill>
              <a:latin typeface="Calibri"/>
            </a:endParaRPr>
          </a:p>
        </p:txBody>
      </p:sp>
      <p:sp>
        <p:nvSpPr>
          <p:cNvPr id="6" name="TextBox 5"/>
          <p:cNvSpPr txBox="1"/>
          <p:nvPr/>
        </p:nvSpPr>
        <p:spPr>
          <a:xfrm>
            <a:off x="8062136" y="2733409"/>
            <a:ext cx="2663446" cy="427168"/>
          </a:xfrm>
          <a:prstGeom prst="rect">
            <a:avLst/>
          </a:prstGeom>
          <a:noFill/>
        </p:spPr>
        <p:txBody>
          <a:bodyPr wrap="square" rtlCol="0">
            <a:spAutoFit/>
          </a:bodyPr>
          <a:lstStyle/>
          <a:p>
            <a:pPr algn="ctr" defTabSz="829178"/>
            <a:r>
              <a:rPr lang="fr-CH" sz="2176" b="1" dirty="0" err="1">
                <a:solidFill>
                  <a:srgbClr val="B48900"/>
                </a:solidFill>
                <a:latin typeface="Calibri"/>
              </a:rPr>
              <a:t>Process</a:t>
            </a:r>
            <a:endParaRPr lang="en-GB" sz="2176" b="1" dirty="0">
              <a:solidFill>
                <a:srgbClr val="B48900"/>
              </a:solidFill>
              <a:latin typeface="Calibri"/>
            </a:endParaRPr>
          </a:p>
        </p:txBody>
      </p:sp>
      <p:sp>
        <p:nvSpPr>
          <p:cNvPr id="7" name="TextBox 6"/>
          <p:cNvSpPr txBox="1"/>
          <p:nvPr/>
        </p:nvSpPr>
        <p:spPr>
          <a:xfrm>
            <a:off x="5474116" y="2733969"/>
            <a:ext cx="3662206" cy="427168"/>
          </a:xfrm>
          <a:prstGeom prst="rect">
            <a:avLst/>
          </a:prstGeom>
          <a:noFill/>
        </p:spPr>
        <p:txBody>
          <a:bodyPr wrap="square" rtlCol="0">
            <a:spAutoFit/>
          </a:bodyPr>
          <a:lstStyle/>
          <a:p>
            <a:pPr algn="ctr" defTabSz="829178"/>
            <a:r>
              <a:rPr lang="fr-CH" sz="2176" b="1" dirty="0">
                <a:solidFill>
                  <a:srgbClr val="1F497D">
                    <a:lumMod val="60000"/>
                    <a:lumOff val="40000"/>
                  </a:srgbClr>
                </a:solidFill>
                <a:latin typeface="Calibri"/>
              </a:rPr>
              <a:t>Information Entity</a:t>
            </a:r>
            <a:endParaRPr lang="en-GB" sz="2176" b="1" dirty="0">
              <a:solidFill>
                <a:srgbClr val="1F497D">
                  <a:lumMod val="60000"/>
                  <a:lumOff val="40000"/>
                </a:srgbClr>
              </a:solidFill>
              <a:latin typeface="Calibri"/>
            </a:endParaRPr>
          </a:p>
        </p:txBody>
      </p:sp>
      <p:sp>
        <p:nvSpPr>
          <p:cNvPr id="8" name="TextBox 7"/>
          <p:cNvSpPr txBox="1"/>
          <p:nvPr/>
        </p:nvSpPr>
        <p:spPr>
          <a:xfrm>
            <a:off x="1051829" y="2731729"/>
            <a:ext cx="2349340" cy="427168"/>
          </a:xfrm>
          <a:prstGeom prst="rect">
            <a:avLst/>
          </a:prstGeom>
          <a:noFill/>
        </p:spPr>
        <p:txBody>
          <a:bodyPr wrap="square" rtlCol="0">
            <a:spAutoFit/>
          </a:bodyPr>
          <a:lstStyle/>
          <a:p>
            <a:pPr algn="ctr" defTabSz="829178"/>
            <a:r>
              <a:rPr lang="fr-CH" sz="2176" b="1" dirty="0" err="1">
                <a:solidFill>
                  <a:prstClr val="white">
                    <a:lumMod val="50000"/>
                  </a:prstClr>
                </a:solidFill>
                <a:latin typeface="Calibri"/>
              </a:rPr>
              <a:t>Material</a:t>
            </a:r>
            <a:r>
              <a:rPr lang="fr-CH" sz="2176" b="1" dirty="0">
                <a:solidFill>
                  <a:prstClr val="white">
                    <a:lumMod val="50000"/>
                  </a:prstClr>
                </a:solidFill>
                <a:latin typeface="Calibri"/>
              </a:rPr>
              <a:t> Entity</a:t>
            </a:r>
            <a:endParaRPr lang="en-GB" sz="2176" b="1" dirty="0">
              <a:solidFill>
                <a:prstClr val="white">
                  <a:lumMod val="50000"/>
                </a:prstClr>
              </a:solidFill>
              <a:latin typeface="Calibri"/>
            </a:endParaRPr>
          </a:p>
        </p:txBody>
      </p:sp>
      <p:sp>
        <p:nvSpPr>
          <p:cNvPr id="9" name="TextBox 8"/>
          <p:cNvSpPr txBox="1"/>
          <p:nvPr/>
        </p:nvSpPr>
        <p:spPr>
          <a:xfrm>
            <a:off x="3737286" y="2721815"/>
            <a:ext cx="2349340" cy="427168"/>
          </a:xfrm>
          <a:prstGeom prst="rect">
            <a:avLst/>
          </a:prstGeom>
          <a:noFill/>
        </p:spPr>
        <p:txBody>
          <a:bodyPr wrap="square" rtlCol="0">
            <a:spAutoFit/>
          </a:bodyPr>
          <a:lstStyle/>
          <a:p>
            <a:pPr algn="ctr" defTabSz="829178"/>
            <a:r>
              <a:rPr lang="fr-CH" sz="2176" b="1" dirty="0">
                <a:solidFill>
                  <a:srgbClr val="7030A0"/>
                </a:solidFill>
                <a:latin typeface="Calibri"/>
              </a:rPr>
              <a:t>Attribute</a:t>
            </a:r>
            <a:endParaRPr lang="en-GB" sz="2176" b="1" dirty="0">
              <a:solidFill>
                <a:srgbClr val="7030A0"/>
              </a:solidFill>
              <a:latin typeface="Calibri"/>
            </a:endParaRPr>
          </a:p>
        </p:txBody>
      </p:sp>
      <p:sp>
        <p:nvSpPr>
          <p:cNvPr id="12" name="TextBox 11"/>
          <p:cNvSpPr txBox="1"/>
          <p:nvPr/>
        </p:nvSpPr>
        <p:spPr>
          <a:xfrm>
            <a:off x="4425823" y="2113789"/>
            <a:ext cx="2409065" cy="644857"/>
          </a:xfrm>
          <a:prstGeom prst="rect">
            <a:avLst/>
          </a:prstGeom>
          <a:noFill/>
        </p:spPr>
        <p:txBody>
          <a:bodyPr wrap="square" rtlCol="0">
            <a:spAutoFit/>
          </a:bodyPr>
          <a:lstStyle/>
          <a:p>
            <a:pPr defTabSz="829178">
              <a:lnSpc>
                <a:spcPct val="90000"/>
              </a:lnSpc>
            </a:pPr>
            <a:endParaRPr lang="en-US" sz="2176" dirty="0">
              <a:solidFill>
                <a:prstClr val="black"/>
              </a:solidFill>
              <a:latin typeface="Calibri"/>
            </a:endParaRPr>
          </a:p>
          <a:p>
            <a:pPr defTabSz="829178"/>
            <a:endParaRPr lang="en-US" sz="1632" dirty="0">
              <a:solidFill>
                <a:prstClr val="black"/>
              </a:solidFill>
              <a:latin typeface="Calibri"/>
            </a:endParaRPr>
          </a:p>
        </p:txBody>
      </p:sp>
      <p:sp>
        <p:nvSpPr>
          <p:cNvPr id="4" name="Left Brace 3"/>
          <p:cNvSpPr/>
          <p:nvPr/>
        </p:nvSpPr>
        <p:spPr>
          <a:xfrm rot="5400000">
            <a:off x="4708277" y="-988684"/>
            <a:ext cx="345492" cy="7105603"/>
          </a:xfrm>
          <a:prstGeom prst="leftBrace">
            <a:avLst>
              <a:gd name="adj1" fmla="val 8333"/>
              <a:gd name="adj2" fmla="val 50512"/>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defTabSz="829178"/>
            <a:endParaRPr lang="en-US" sz="1632">
              <a:solidFill>
                <a:prstClr val="black"/>
              </a:solidFill>
              <a:latin typeface="Calibri"/>
            </a:endParaRPr>
          </a:p>
        </p:txBody>
      </p:sp>
      <p:sp>
        <p:nvSpPr>
          <p:cNvPr id="13" name="TextBox 12"/>
          <p:cNvSpPr txBox="1"/>
          <p:nvPr/>
        </p:nvSpPr>
        <p:spPr>
          <a:xfrm>
            <a:off x="3611782" y="1972453"/>
            <a:ext cx="2349340" cy="427168"/>
          </a:xfrm>
          <a:prstGeom prst="rect">
            <a:avLst/>
          </a:prstGeom>
          <a:noFill/>
        </p:spPr>
        <p:txBody>
          <a:bodyPr wrap="square" rtlCol="0">
            <a:spAutoFit/>
          </a:bodyPr>
          <a:lstStyle/>
          <a:p>
            <a:pPr algn="ctr" defTabSz="829178"/>
            <a:r>
              <a:rPr lang="fr-CH" sz="2176" b="1" dirty="0">
                <a:solidFill>
                  <a:srgbClr val="7030A0"/>
                </a:solidFill>
                <a:latin typeface="Calibri"/>
              </a:rPr>
              <a:t>BFO: Continuant</a:t>
            </a:r>
            <a:endParaRPr lang="en-GB" sz="2176" b="1" dirty="0">
              <a:solidFill>
                <a:srgbClr val="7030A0"/>
              </a:solidFill>
              <a:latin typeface="Calibri"/>
            </a:endParaRPr>
          </a:p>
        </p:txBody>
      </p:sp>
      <p:sp>
        <p:nvSpPr>
          <p:cNvPr id="14" name="TextBox 13"/>
          <p:cNvSpPr txBox="1"/>
          <p:nvPr/>
        </p:nvSpPr>
        <p:spPr>
          <a:xfrm>
            <a:off x="8376242" y="2038446"/>
            <a:ext cx="2349340" cy="427168"/>
          </a:xfrm>
          <a:prstGeom prst="rect">
            <a:avLst/>
          </a:prstGeom>
          <a:noFill/>
        </p:spPr>
        <p:txBody>
          <a:bodyPr wrap="square" rtlCol="0">
            <a:spAutoFit/>
          </a:bodyPr>
          <a:lstStyle/>
          <a:p>
            <a:pPr algn="ctr" defTabSz="829178"/>
            <a:r>
              <a:rPr lang="fr-CH" sz="2176" b="1" dirty="0">
                <a:solidFill>
                  <a:srgbClr val="7030A0"/>
                </a:solidFill>
                <a:latin typeface="Calibri"/>
              </a:rPr>
              <a:t>BFO: Occurrent</a:t>
            </a:r>
            <a:endParaRPr lang="en-GB" sz="2176" b="1" dirty="0">
              <a:solidFill>
                <a:srgbClr val="7030A0"/>
              </a:solidFill>
              <a:latin typeface="Calibri"/>
            </a:endParaRPr>
          </a:p>
        </p:txBody>
      </p:sp>
      <p:sp>
        <p:nvSpPr>
          <p:cNvPr id="15" name="TextBox 14"/>
          <p:cNvSpPr txBox="1"/>
          <p:nvPr/>
        </p:nvSpPr>
        <p:spPr>
          <a:xfrm>
            <a:off x="8194667" y="5041687"/>
            <a:ext cx="2663446" cy="427168"/>
          </a:xfrm>
          <a:prstGeom prst="rect">
            <a:avLst/>
          </a:prstGeom>
          <a:noFill/>
        </p:spPr>
        <p:txBody>
          <a:bodyPr wrap="square" rtlCol="0">
            <a:spAutoFit/>
          </a:bodyPr>
          <a:lstStyle/>
          <a:p>
            <a:pPr algn="ctr" defTabSz="829178"/>
            <a:r>
              <a:rPr lang="fr-CH" sz="2176" b="1" dirty="0">
                <a:solidFill>
                  <a:srgbClr val="B48900"/>
                </a:solidFill>
                <a:latin typeface="Calibri"/>
              </a:rPr>
              <a:t>Temporal Region</a:t>
            </a:r>
            <a:endParaRPr lang="en-GB" sz="2176" b="1" dirty="0">
              <a:solidFill>
                <a:srgbClr val="B48900"/>
              </a:solidFill>
              <a:latin typeface="Calibri"/>
            </a:endParaRPr>
          </a:p>
        </p:txBody>
      </p:sp>
      <p:sp>
        <p:nvSpPr>
          <p:cNvPr id="16" name="TextBox 15"/>
          <p:cNvSpPr txBox="1"/>
          <p:nvPr/>
        </p:nvSpPr>
        <p:spPr>
          <a:xfrm>
            <a:off x="7562755" y="3848294"/>
            <a:ext cx="3662206" cy="427168"/>
          </a:xfrm>
          <a:prstGeom prst="rect">
            <a:avLst/>
          </a:prstGeom>
          <a:solidFill>
            <a:schemeClr val="bg1"/>
          </a:solidFill>
        </p:spPr>
        <p:txBody>
          <a:bodyPr wrap="square" rtlCol="0">
            <a:spAutoFit/>
          </a:bodyPr>
          <a:lstStyle/>
          <a:p>
            <a:pPr algn="ctr" defTabSz="829178"/>
            <a:r>
              <a:rPr lang="fr-CH" sz="2176" dirty="0">
                <a:solidFill>
                  <a:prstClr val="black"/>
                </a:solidFill>
                <a:latin typeface="Calibri"/>
              </a:rPr>
              <a:t>occupies</a:t>
            </a:r>
            <a:endParaRPr lang="en-GB" sz="2176" dirty="0">
              <a:solidFill>
                <a:prstClr val="black"/>
              </a:solidFill>
              <a:latin typeface="Calibri"/>
            </a:endParaRPr>
          </a:p>
        </p:txBody>
      </p:sp>
      <p:sp>
        <p:nvSpPr>
          <p:cNvPr id="17" name="TextBox 16"/>
          <p:cNvSpPr txBox="1"/>
          <p:nvPr/>
        </p:nvSpPr>
        <p:spPr>
          <a:xfrm>
            <a:off x="1051829" y="5056749"/>
            <a:ext cx="2349340" cy="427168"/>
          </a:xfrm>
          <a:prstGeom prst="rect">
            <a:avLst/>
          </a:prstGeom>
          <a:noFill/>
        </p:spPr>
        <p:txBody>
          <a:bodyPr wrap="square" rtlCol="0">
            <a:spAutoFit/>
          </a:bodyPr>
          <a:lstStyle/>
          <a:p>
            <a:pPr algn="ctr" defTabSz="829178"/>
            <a:r>
              <a:rPr lang="fr-CH" sz="2176" b="1" dirty="0">
                <a:solidFill>
                  <a:prstClr val="white">
                    <a:lumMod val="50000"/>
                  </a:prstClr>
                </a:solidFill>
                <a:latin typeface="Calibri"/>
              </a:rPr>
              <a:t>Spatial Region</a:t>
            </a:r>
            <a:endParaRPr lang="en-GB" sz="2176" b="1" dirty="0">
              <a:solidFill>
                <a:prstClr val="white">
                  <a:lumMod val="50000"/>
                </a:prstClr>
              </a:solidFill>
              <a:latin typeface="Calibri"/>
            </a:endParaRPr>
          </a:p>
        </p:txBody>
      </p:sp>
      <p:sp>
        <p:nvSpPr>
          <p:cNvPr id="18" name="TextBox 17"/>
          <p:cNvSpPr txBox="1"/>
          <p:nvPr/>
        </p:nvSpPr>
        <p:spPr>
          <a:xfrm>
            <a:off x="913632" y="3894239"/>
            <a:ext cx="2349340" cy="427168"/>
          </a:xfrm>
          <a:prstGeom prst="rect">
            <a:avLst/>
          </a:prstGeom>
          <a:solidFill>
            <a:schemeClr val="bg1"/>
          </a:solidFill>
        </p:spPr>
        <p:txBody>
          <a:bodyPr wrap="square" rtlCol="0">
            <a:spAutoFit/>
          </a:bodyPr>
          <a:lstStyle/>
          <a:p>
            <a:pPr algn="ctr" defTabSz="829178"/>
            <a:r>
              <a:rPr lang="fr-CH" sz="2176" dirty="0">
                <a:solidFill>
                  <a:prstClr val="black"/>
                </a:solidFill>
                <a:latin typeface="Calibri"/>
              </a:rPr>
              <a:t>occupies</a:t>
            </a:r>
            <a:endParaRPr lang="en-GB" sz="2176" dirty="0">
              <a:solidFill>
                <a:prstClr val="black"/>
              </a:solidFill>
              <a:latin typeface="Calibri"/>
            </a:endParaRPr>
          </a:p>
        </p:txBody>
      </p:sp>
    </p:spTree>
    <p:extLst>
      <p:ext uri="{BB962C8B-B14F-4D97-AF65-F5344CB8AC3E}">
        <p14:creationId xmlns:p14="http://schemas.microsoft.com/office/powerpoint/2010/main" val="12348677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 name="TextBox 164"/>
          <p:cNvSpPr txBox="1"/>
          <p:nvPr/>
        </p:nvSpPr>
        <p:spPr>
          <a:xfrm>
            <a:off x="7189137" y="595973"/>
            <a:ext cx="2663446" cy="483081"/>
          </a:xfrm>
          <a:prstGeom prst="rect">
            <a:avLst/>
          </a:prstGeom>
          <a:noFill/>
        </p:spPr>
        <p:txBody>
          <a:bodyPr wrap="square" rtlCol="0">
            <a:spAutoFit/>
          </a:bodyPr>
          <a:lstStyle/>
          <a:p>
            <a:pPr algn="ctr" defTabSz="829178"/>
            <a:r>
              <a:rPr lang="fr-CH" sz="2539" b="1" dirty="0" err="1">
                <a:solidFill>
                  <a:srgbClr val="B48900"/>
                </a:solidFill>
                <a:latin typeface="Calibri"/>
              </a:rPr>
              <a:t>Process</a:t>
            </a:r>
            <a:endParaRPr lang="en-GB" sz="2539" b="1" dirty="0">
              <a:solidFill>
                <a:srgbClr val="B48900"/>
              </a:solidFill>
              <a:latin typeface="Calibri"/>
            </a:endParaRPr>
          </a:p>
        </p:txBody>
      </p:sp>
      <p:sp>
        <p:nvSpPr>
          <p:cNvPr id="166" name="TextBox 165"/>
          <p:cNvSpPr txBox="1"/>
          <p:nvPr/>
        </p:nvSpPr>
        <p:spPr>
          <a:xfrm>
            <a:off x="4161251" y="594294"/>
            <a:ext cx="3662206" cy="483081"/>
          </a:xfrm>
          <a:prstGeom prst="rect">
            <a:avLst/>
          </a:prstGeom>
          <a:noFill/>
        </p:spPr>
        <p:txBody>
          <a:bodyPr wrap="square" rtlCol="0">
            <a:spAutoFit/>
          </a:bodyPr>
          <a:lstStyle/>
          <a:p>
            <a:pPr algn="ctr" defTabSz="829178"/>
            <a:r>
              <a:rPr lang="fr-CH" sz="2539" b="1" dirty="0">
                <a:solidFill>
                  <a:srgbClr val="1F497D">
                    <a:lumMod val="60000"/>
                    <a:lumOff val="40000"/>
                  </a:srgbClr>
                </a:solidFill>
                <a:latin typeface="Calibri"/>
              </a:rPr>
              <a:t>Information </a:t>
            </a:r>
            <a:r>
              <a:rPr lang="fr-CH" sz="2539" b="1" dirty="0" err="1">
                <a:solidFill>
                  <a:srgbClr val="1F497D">
                    <a:lumMod val="60000"/>
                    <a:lumOff val="40000"/>
                  </a:srgbClr>
                </a:solidFill>
                <a:latin typeface="Calibri"/>
              </a:rPr>
              <a:t>Entity</a:t>
            </a:r>
            <a:endParaRPr lang="en-GB" sz="2539" b="1" dirty="0">
              <a:solidFill>
                <a:srgbClr val="1F497D">
                  <a:lumMod val="60000"/>
                  <a:lumOff val="40000"/>
                </a:srgbClr>
              </a:solidFill>
              <a:latin typeface="Calibri"/>
            </a:endParaRPr>
          </a:p>
        </p:txBody>
      </p:sp>
      <p:sp>
        <p:nvSpPr>
          <p:cNvPr id="167" name="TextBox 166"/>
          <p:cNvSpPr txBox="1"/>
          <p:nvPr/>
        </p:nvSpPr>
        <p:spPr>
          <a:xfrm>
            <a:off x="1950106" y="574968"/>
            <a:ext cx="2279243" cy="483081"/>
          </a:xfrm>
          <a:prstGeom prst="rect">
            <a:avLst/>
          </a:prstGeom>
          <a:noFill/>
        </p:spPr>
        <p:txBody>
          <a:bodyPr wrap="square" rtlCol="0">
            <a:spAutoFit/>
          </a:bodyPr>
          <a:lstStyle/>
          <a:p>
            <a:pPr algn="ctr" defTabSz="829178"/>
            <a:r>
              <a:rPr lang="fr-CH" sz="2539" b="1" dirty="0" err="1">
                <a:solidFill>
                  <a:prstClr val="white">
                    <a:lumMod val="50000"/>
                  </a:prstClr>
                </a:solidFill>
                <a:latin typeface="Calibri"/>
              </a:rPr>
              <a:t>Material</a:t>
            </a:r>
            <a:r>
              <a:rPr lang="fr-CH" sz="2539" b="1" dirty="0">
                <a:solidFill>
                  <a:prstClr val="white">
                    <a:lumMod val="50000"/>
                  </a:prstClr>
                </a:solidFill>
                <a:latin typeface="Calibri"/>
              </a:rPr>
              <a:t> Entity</a:t>
            </a:r>
            <a:endParaRPr lang="en-GB" sz="2539" b="1" dirty="0">
              <a:solidFill>
                <a:prstClr val="white">
                  <a:lumMod val="50000"/>
                </a:prstClr>
              </a:solidFill>
              <a:latin typeface="Calibri"/>
            </a:endParaRPr>
          </a:p>
        </p:txBody>
      </p:sp>
      <p:sp>
        <p:nvSpPr>
          <p:cNvPr id="2" name="TextBox 1"/>
          <p:cNvSpPr txBox="1"/>
          <p:nvPr/>
        </p:nvSpPr>
        <p:spPr>
          <a:xfrm>
            <a:off x="2641088" y="2392527"/>
            <a:ext cx="7669904" cy="2046073"/>
          </a:xfrm>
          <a:prstGeom prst="rect">
            <a:avLst/>
          </a:prstGeom>
          <a:noFill/>
        </p:spPr>
        <p:txBody>
          <a:bodyPr wrap="square" rtlCol="0">
            <a:spAutoFit/>
          </a:bodyPr>
          <a:lstStyle/>
          <a:p>
            <a:pPr defTabSz="829178"/>
            <a:r>
              <a:rPr lang="en-US" sz="2539" dirty="0">
                <a:solidFill>
                  <a:prstClr val="black"/>
                </a:solidFill>
                <a:latin typeface="Calibri"/>
              </a:rPr>
              <a:t>We focus here on these three </a:t>
            </a:r>
            <a:r>
              <a:rPr lang="en-US" sz="2539" dirty="0" err="1">
                <a:solidFill>
                  <a:prstClr val="black"/>
                </a:solidFill>
                <a:latin typeface="Calibri"/>
              </a:rPr>
              <a:t>BFO:categories</a:t>
            </a:r>
            <a:endParaRPr lang="en-US" sz="2539" dirty="0">
              <a:solidFill>
                <a:prstClr val="black"/>
              </a:solidFill>
              <a:latin typeface="Calibri"/>
            </a:endParaRPr>
          </a:p>
          <a:p>
            <a:pPr defTabSz="829178"/>
            <a:r>
              <a:rPr lang="en-US" sz="2539" dirty="0">
                <a:solidFill>
                  <a:prstClr val="black"/>
                </a:solidFill>
                <a:latin typeface="Calibri"/>
              </a:rPr>
              <a:t>and ignore ‘Attribute’ for the sake of simplicity</a:t>
            </a:r>
          </a:p>
          <a:p>
            <a:pPr defTabSz="829178"/>
            <a:endParaRPr lang="en-US" sz="2539" dirty="0">
              <a:solidFill>
                <a:prstClr val="black"/>
              </a:solidFill>
              <a:latin typeface="Calibri"/>
            </a:endParaRPr>
          </a:p>
          <a:p>
            <a:pPr defTabSz="829178"/>
            <a:r>
              <a:rPr lang="en-US" sz="2539" dirty="0">
                <a:solidFill>
                  <a:prstClr val="black"/>
                </a:solidFill>
                <a:latin typeface="Calibri"/>
              </a:rPr>
              <a:t>The following slides contain illustrative examples of terms used </a:t>
            </a:r>
          </a:p>
        </p:txBody>
      </p: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129</a:t>
            </a:fld>
            <a:endParaRPr lang="en-US">
              <a:solidFill>
                <a:prstClr val="black">
                  <a:tint val="75000"/>
                </a:prstClr>
              </a:solidFill>
              <a:latin typeface="Calibri"/>
            </a:endParaRPr>
          </a:p>
        </p:txBody>
      </p:sp>
    </p:spTree>
    <p:extLst>
      <p:ext uri="{BB962C8B-B14F-4D97-AF65-F5344CB8AC3E}">
        <p14:creationId xmlns:p14="http://schemas.microsoft.com/office/powerpoint/2010/main" val="38862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2775B-ADBC-47FC-9C3E-FEE6F198C10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pic>
        <p:nvPicPr>
          <p:cNvPr id="16386" name="Picture 2" descr="http://upload.wikimedia.org/wikipedia/commons/7/7e/Aristotle%27s_consitutions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690" y="1"/>
            <a:ext cx="6705600" cy="619826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86201" y="6198270"/>
            <a:ext cx="46957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Aristotle's Ontology of Constitutions</a:t>
            </a:r>
            <a:endParaRPr kumimoji="0" 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245314032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 name="TextBox 164"/>
          <p:cNvSpPr txBox="1"/>
          <p:nvPr/>
        </p:nvSpPr>
        <p:spPr>
          <a:xfrm>
            <a:off x="7189137" y="595973"/>
            <a:ext cx="2663446" cy="483081"/>
          </a:xfrm>
          <a:prstGeom prst="rect">
            <a:avLst/>
          </a:prstGeom>
          <a:noFill/>
        </p:spPr>
        <p:txBody>
          <a:bodyPr wrap="square" rtlCol="0">
            <a:spAutoFit/>
          </a:bodyPr>
          <a:lstStyle/>
          <a:p>
            <a:pPr algn="ctr" defTabSz="829178"/>
            <a:r>
              <a:rPr lang="fr-CH" sz="2539" b="1" dirty="0" err="1">
                <a:solidFill>
                  <a:srgbClr val="B48900"/>
                </a:solidFill>
                <a:latin typeface="Calibri"/>
              </a:rPr>
              <a:t>Process</a:t>
            </a:r>
            <a:endParaRPr lang="en-GB" sz="2539" b="1" dirty="0">
              <a:solidFill>
                <a:srgbClr val="B48900"/>
              </a:solidFill>
              <a:latin typeface="Calibri"/>
            </a:endParaRPr>
          </a:p>
        </p:txBody>
      </p:sp>
      <p:sp>
        <p:nvSpPr>
          <p:cNvPr id="166" name="TextBox 165"/>
          <p:cNvSpPr txBox="1"/>
          <p:nvPr/>
        </p:nvSpPr>
        <p:spPr>
          <a:xfrm>
            <a:off x="4161251" y="594294"/>
            <a:ext cx="3662206" cy="483081"/>
          </a:xfrm>
          <a:prstGeom prst="rect">
            <a:avLst/>
          </a:prstGeom>
          <a:noFill/>
        </p:spPr>
        <p:txBody>
          <a:bodyPr wrap="square" rtlCol="0">
            <a:spAutoFit/>
          </a:bodyPr>
          <a:lstStyle/>
          <a:p>
            <a:pPr algn="ctr" defTabSz="829178"/>
            <a:r>
              <a:rPr lang="fr-CH" sz="2539" b="1" dirty="0">
                <a:solidFill>
                  <a:srgbClr val="1F497D">
                    <a:lumMod val="60000"/>
                    <a:lumOff val="40000"/>
                  </a:srgbClr>
                </a:solidFill>
                <a:latin typeface="Calibri"/>
              </a:rPr>
              <a:t>Information </a:t>
            </a:r>
            <a:r>
              <a:rPr lang="fr-CH" sz="2539" b="1" dirty="0" err="1">
                <a:solidFill>
                  <a:srgbClr val="1F497D">
                    <a:lumMod val="60000"/>
                    <a:lumOff val="40000"/>
                  </a:srgbClr>
                </a:solidFill>
                <a:latin typeface="Calibri"/>
              </a:rPr>
              <a:t>Entity</a:t>
            </a:r>
            <a:endParaRPr lang="en-GB" sz="2539" b="1" dirty="0">
              <a:solidFill>
                <a:srgbClr val="1F497D">
                  <a:lumMod val="60000"/>
                  <a:lumOff val="40000"/>
                </a:srgbClr>
              </a:solidFill>
              <a:latin typeface="Calibri"/>
            </a:endParaRPr>
          </a:p>
        </p:txBody>
      </p:sp>
      <p:sp>
        <p:nvSpPr>
          <p:cNvPr id="167" name="TextBox 166"/>
          <p:cNvSpPr txBox="1"/>
          <p:nvPr/>
        </p:nvSpPr>
        <p:spPr>
          <a:xfrm>
            <a:off x="2019205" y="574968"/>
            <a:ext cx="2279243" cy="483081"/>
          </a:xfrm>
          <a:prstGeom prst="rect">
            <a:avLst/>
          </a:prstGeom>
          <a:noFill/>
        </p:spPr>
        <p:txBody>
          <a:bodyPr wrap="square" rtlCol="0">
            <a:spAutoFit/>
          </a:bodyPr>
          <a:lstStyle/>
          <a:p>
            <a:pPr algn="ctr" defTabSz="829178"/>
            <a:r>
              <a:rPr lang="fr-CH" sz="2539" b="1" dirty="0" err="1">
                <a:solidFill>
                  <a:prstClr val="white">
                    <a:lumMod val="50000"/>
                  </a:prstClr>
                </a:solidFill>
                <a:latin typeface="Calibri"/>
              </a:rPr>
              <a:t>Material</a:t>
            </a:r>
            <a:r>
              <a:rPr lang="fr-CH" sz="2539" b="1" dirty="0">
                <a:solidFill>
                  <a:prstClr val="white">
                    <a:lumMod val="50000"/>
                  </a:prstClr>
                </a:solidFill>
                <a:latin typeface="Calibri"/>
              </a:rPr>
              <a:t> Entity</a:t>
            </a:r>
            <a:endParaRPr lang="en-GB" sz="2539" b="1" dirty="0">
              <a:solidFill>
                <a:prstClr val="white">
                  <a:lumMod val="50000"/>
                </a:prstClr>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130</a:t>
            </a:fld>
            <a:endParaRPr lang="en-US">
              <a:solidFill>
                <a:prstClr val="black">
                  <a:tint val="75000"/>
                </a:prstClr>
              </a:solidFill>
              <a:latin typeface="Calibri"/>
            </a:endParaRPr>
          </a:p>
        </p:txBody>
      </p:sp>
      <p:sp>
        <p:nvSpPr>
          <p:cNvPr id="7" name="TextBox 6"/>
          <p:cNvSpPr txBox="1"/>
          <p:nvPr/>
        </p:nvSpPr>
        <p:spPr>
          <a:xfrm>
            <a:off x="1466419" y="1425152"/>
            <a:ext cx="2694832" cy="5317931"/>
          </a:xfrm>
          <a:prstGeom prst="rect">
            <a:avLst/>
          </a:prstGeom>
          <a:noFill/>
        </p:spPr>
        <p:txBody>
          <a:bodyPr wrap="square" rtlCol="0">
            <a:spAutoFit/>
          </a:bodyPr>
          <a:lstStyle/>
          <a:p>
            <a:pPr defTabSz="829178">
              <a:lnSpc>
                <a:spcPct val="90000"/>
              </a:lnSpc>
            </a:pPr>
            <a:r>
              <a:rPr lang="en-US" sz="2902" dirty="0">
                <a:solidFill>
                  <a:prstClr val="white">
                    <a:lumMod val="50000"/>
                  </a:prstClr>
                </a:solidFill>
                <a:latin typeface="Calibri"/>
              </a:rPr>
              <a:t>Portion of Material</a:t>
            </a:r>
          </a:p>
          <a:p>
            <a:pPr defTabSz="829178">
              <a:lnSpc>
                <a:spcPct val="90000"/>
              </a:lnSpc>
            </a:pPr>
            <a:r>
              <a:rPr lang="en-US" sz="2902" dirty="0">
                <a:solidFill>
                  <a:prstClr val="white">
                    <a:lumMod val="50000"/>
                  </a:prstClr>
                </a:solidFill>
                <a:latin typeface="Calibri"/>
              </a:rPr>
              <a:t>Part/Component</a:t>
            </a:r>
          </a:p>
          <a:p>
            <a:pPr defTabSz="829178">
              <a:lnSpc>
                <a:spcPct val="90000"/>
              </a:lnSpc>
            </a:pPr>
            <a:endParaRPr lang="en-US" sz="2902" dirty="0">
              <a:solidFill>
                <a:prstClr val="white">
                  <a:lumMod val="50000"/>
                </a:prstClr>
              </a:solidFill>
              <a:latin typeface="Calibri"/>
            </a:endParaRPr>
          </a:p>
          <a:p>
            <a:pPr defTabSz="829178">
              <a:lnSpc>
                <a:spcPct val="90000"/>
              </a:lnSpc>
            </a:pPr>
            <a:r>
              <a:rPr lang="en-US" sz="2902" dirty="0">
                <a:solidFill>
                  <a:prstClr val="white">
                    <a:lumMod val="50000"/>
                  </a:prstClr>
                </a:solidFill>
                <a:latin typeface="Calibri"/>
              </a:rPr>
              <a:t>Switch</a:t>
            </a:r>
          </a:p>
          <a:p>
            <a:pPr defTabSz="829178">
              <a:lnSpc>
                <a:spcPct val="90000"/>
              </a:lnSpc>
            </a:pPr>
            <a:r>
              <a:rPr lang="en-US" sz="2902" dirty="0">
                <a:solidFill>
                  <a:prstClr val="white">
                    <a:lumMod val="50000"/>
                  </a:prstClr>
                </a:solidFill>
                <a:latin typeface="Calibri"/>
              </a:rPr>
              <a:t>Boiler</a:t>
            </a:r>
          </a:p>
          <a:p>
            <a:pPr defTabSz="829178">
              <a:lnSpc>
                <a:spcPct val="90000"/>
              </a:lnSpc>
            </a:pPr>
            <a:r>
              <a:rPr lang="en-US" sz="2902" dirty="0">
                <a:solidFill>
                  <a:prstClr val="white">
                    <a:lumMod val="50000"/>
                  </a:prstClr>
                </a:solidFill>
                <a:latin typeface="Calibri"/>
              </a:rPr>
              <a:t>Furnace</a:t>
            </a:r>
          </a:p>
          <a:p>
            <a:pPr defTabSz="829178">
              <a:lnSpc>
                <a:spcPct val="90000"/>
              </a:lnSpc>
            </a:pPr>
            <a:r>
              <a:rPr lang="en-US" sz="2902" dirty="0">
                <a:solidFill>
                  <a:prstClr val="white">
                    <a:lumMod val="50000"/>
                  </a:prstClr>
                </a:solidFill>
                <a:latin typeface="Calibri"/>
              </a:rPr>
              <a:t>Tank</a:t>
            </a:r>
          </a:p>
          <a:p>
            <a:pPr defTabSz="829178">
              <a:lnSpc>
                <a:spcPct val="90000"/>
              </a:lnSpc>
            </a:pPr>
            <a:endParaRPr lang="en-US" sz="2902" dirty="0">
              <a:solidFill>
                <a:prstClr val="white">
                  <a:lumMod val="50000"/>
                </a:prstClr>
              </a:solidFill>
              <a:latin typeface="Calibri"/>
            </a:endParaRPr>
          </a:p>
          <a:p>
            <a:pPr defTabSz="829178">
              <a:lnSpc>
                <a:spcPct val="90000"/>
              </a:lnSpc>
            </a:pPr>
            <a:r>
              <a:rPr lang="en-US" sz="2902" dirty="0">
                <a:solidFill>
                  <a:prstClr val="white">
                    <a:lumMod val="50000"/>
                  </a:prstClr>
                </a:solidFill>
                <a:latin typeface="Calibri"/>
              </a:rPr>
              <a:t>Factory</a:t>
            </a:r>
          </a:p>
          <a:p>
            <a:pPr defTabSz="829178">
              <a:lnSpc>
                <a:spcPct val="90000"/>
              </a:lnSpc>
            </a:pPr>
            <a:r>
              <a:rPr lang="en-US" sz="2902" dirty="0">
                <a:solidFill>
                  <a:prstClr val="white">
                    <a:lumMod val="50000"/>
                  </a:prstClr>
                </a:solidFill>
                <a:latin typeface="Calibri"/>
              </a:rPr>
              <a:t>Access road</a:t>
            </a:r>
          </a:p>
          <a:p>
            <a:pPr defTabSz="829178">
              <a:lnSpc>
                <a:spcPct val="90000"/>
              </a:lnSpc>
            </a:pPr>
            <a:r>
              <a:rPr lang="en-US" sz="2902" dirty="0">
                <a:solidFill>
                  <a:prstClr val="white">
                    <a:lumMod val="50000"/>
                  </a:prstClr>
                </a:solidFill>
                <a:latin typeface="Calibri"/>
              </a:rPr>
              <a:t>Delivery vehicle</a:t>
            </a:r>
          </a:p>
        </p:txBody>
      </p:sp>
    </p:spTree>
    <p:extLst>
      <p:ext uri="{BB962C8B-B14F-4D97-AF65-F5344CB8AC3E}">
        <p14:creationId xmlns:p14="http://schemas.microsoft.com/office/powerpoint/2010/main" val="2711436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 name="TextBox 164"/>
          <p:cNvSpPr txBox="1"/>
          <p:nvPr/>
        </p:nvSpPr>
        <p:spPr>
          <a:xfrm>
            <a:off x="7189137" y="595973"/>
            <a:ext cx="2663446" cy="483081"/>
          </a:xfrm>
          <a:prstGeom prst="rect">
            <a:avLst/>
          </a:prstGeom>
          <a:noFill/>
        </p:spPr>
        <p:txBody>
          <a:bodyPr wrap="square" rtlCol="0">
            <a:spAutoFit/>
          </a:bodyPr>
          <a:lstStyle/>
          <a:p>
            <a:pPr algn="ctr" defTabSz="829178"/>
            <a:r>
              <a:rPr lang="fr-CH" sz="2539" b="1" dirty="0" err="1">
                <a:solidFill>
                  <a:srgbClr val="B48900"/>
                </a:solidFill>
                <a:latin typeface="Calibri"/>
              </a:rPr>
              <a:t>Process</a:t>
            </a:r>
            <a:endParaRPr lang="en-GB" sz="2539" b="1" dirty="0">
              <a:solidFill>
                <a:srgbClr val="B48900"/>
              </a:solidFill>
              <a:latin typeface="Calibri"/>
            </a:endParaRPr>
          </a:p>
        </p:txBody>
      </p:sp>
      <p:sp>
        <p:nvSpPr>
          <p:cNvPr id="166" name="TextBox 165"/>
          <p:cNvSpPr txBox="1"/>
          <p:nvPr/>
        </p:nvSpPr>
        <p:spPr>
          <a:xfrm>
            <a:off x="4161251" y="594294"/>
            <a:ext cx="3662206" cy="483081"/>
          </a:xfrm>
          <a:prstGeom prst="rect">
            <a:avLst/>
          </a:prstGeom>
          <a:noFill/>
        </p:spPr>
        <p:txBody>
          <a:bodyPr wrap="square" rtlCol="0">
            <a:spAutoFit/>
          </a:bodyPr>
          <a:lstStyle/>
          <a:p>
            <a:pPr algn="ctr" defTabSz="829178"/>
            <a:r>
              <a:rPr lang="fr-CH" sz="2539" b="1" dirty="0">
                <a:solidFill>
                  <a:srgbClr val="1F497D">
                    <a:lumMod val="60000"/>
                    <a:lumOff val="40000"/>
                  </a:srgbClr>
                </a:solidFill>
                <a:latin typeface="Calibri"/>
              </a:rPr>
              <a:t>Information </a:t>
            </a:r>
            <a:r>
              <a:rPr lang="fr-CH" sz="2539" b="1" dirty="0" err="1">
                <a:solidFill>
                  <a:srgbClr val="1F497D">
                    <a:lumMod val="60000"/>
                    <a:lumOff val="40000"/>
                  </a:srgbClr>
                </a:solidFill>
                <a:latin typeface="Calibri"/>
              </a:rPr>
              <a:t>Entity</a:t>
            </a:r>
            <a:endParaRPr lang="en-GB" sz="2539" b="1" dirty="0">
              <a:solidFill>
                <a:srgbClr val="1F497D">
                  <a:lumMod val="60000"/>
                  <a:lumOff val="40000"/>
                </a:srgbClr>
              </a:solidFill>
              <a:latin typeface="Calibri"/>
            </a:endParaRPr>
          </a:p>
        </p:txBody>
      </p:sp>
      <p:sp>
        <p:nvSpPr>
          <p:cNvPr id="167" name="TextBox 166"/>
          <p:cNvSpPr txBox="1"/>
          <p:nvPr/>
        </p:nvSpPr>
        <p:spPr>
          <a:xfrm>
            <a:off x="2019205" y="574968"/>
            <a:ext cx="2279243" cy="483081"/>
          </a:xfrm>
          <a:prstGeom prst="rect">
            <a:avLst/>
          </a:prstGeom>
          <a:noFill/>
        </p:spPr>
        <p:txBody>
          <a:bodyPr wrap="square" rtlCol="0">
            <a:spAutoFit/>
          </a:bodyPr>
          <a:lstStyle/>
          <a:p>
            <a:pPr algn="ctr" defTabSz="829178"/>
            <a:r>
              <a:rPr lang="fr-CH" sz="2539" b="1" dirty="0" err="1">
                <a:solidFill>
                  <a:prstClr val="white">
                    <a:lumMod val="50000"/>
                  </a:prstClr>
                </a:solidFill>
                <a:latin typeface="Calibri"/>
              </a:rPr>
              <a:t>Material</a:t>
            </a:r>
            <a:r>
              <a:rPr lang="fr-CH" sz="2539" b="1" dirty="0">
                <a:solidFill>
                  <a:prstClr val="white">
                    <a:lumMod val="50000"/>
                  </a:prstClr>
                </a:solidFill>
                <a:latin typeface="Calibri"/>
              </a:rPr>
              <a:t> Entity</a:t>
            </a:r>
            <a:endParaRPr lang="en-GB" sz="2539" b="1" dirty="0">
              <a:solidFill>
                <a:prstClr val="white">
                  <a:lumMod val="50000"/>
                </a:prstClr>
              </a:solidFill>
              <a:latin typeface="Calibri"/>
            </a:endParaRPr>
          </a:p>
        </p:txBody>
      </p:sp>
      <p:sp>
        <p:nvSpPr>
          <p:cNvPr id="23" name="TextBox 22"/>
          <p:cNvSpPr txBox="1"/>
          <p:nvPr/>
        </p:nvSpPr>
        <p:spPr>
          <a:xfrm>
            <a:off x="4644937" y="1287804"/>
            <a:ext cx="2971224" cy="5719514"/>
          </a:xfrm>
          <a:prstGeom prst="rect">
            <a:avLst/>
          </a:prstGeom>
          <a:noFill/>
        </p:spPr>
        <p:txBody>
          <a:bodyPr wrap="square" rtlCol="0">
            <a:spAutoFit/>
          </a:bodyPr>
          <a:lstStyle/>
          <a:p>
            <a:pPr defTabSz="829178">
              <a:lnSpc>
                <a:spcPct val="90000"/>
              </a:lnSpc>
            </a:pPr>
            <a:r>
              <a:rPr lang="en-US" sz="2539" dirty="0">
                <a:solidFill>
                  <a:srgbClr val="0070C0"/>
                </a:solidFill>
                <a:latin typeface="Calibri"/>
              </a:rPr>
              <a:t>Product Model (output of CAD system)</a:t>
            </a:r>
          </a:p>
          <a:p>
            <a:pPr defTabSz="829178">
              <a:lnSpc>
                <a:spcPct val="90000"/>
              </a:lnSpc>
            </a:pPr>
            <a:endParaRPr lang="en-US" sz="2539" dirty="0">
              <a:solidFill>
                <a:srgbClr val="0070C0"/>
              </a:solidFill>
              <a:latin typeface="Calibri"/>
            </a:endParaRPr>
          </a:p>
          <a:p>
            <a:pPr defTabSz="829178">
              <a:lnSpc>
                <a:spcPct val="90000"/>
              </a:lnSpc>
            </a:pPr>
            <a:r>
              <a:rPr lang="en-US" sz="2539" dirty="0">
                <a:solidFill>
                  <a:srgbClr val="0070C0"/>
                </a:solidFill>
                <a:latin typeface="Calibri"/>
              </a:rPr>
              <a:t>Requirement Specification</a:t>
            </a:r>
          </a:p>
          <a:p>
            <a:pPr defTabSz="829178">
              <a:lnSpc>
                <a:spcPct val="90000"/>
              </a:lnSpc>
            </a:pPr>
            <a:endParaRPr lang="en-US" sz="2539" dirty="0">
              <a:solidFill>
                <a:srgbClr val="0070C0"/>
              </a:solidFill>
              <a:latin typeface="Calibri"/>
            </a:endParaRPr>
          </a:p>
          <a:p>
            <a:pPr defTabSz="829178">
              <a:lnSpc>
                <a:spcPct val="90000"/>
              </a:lnSpc>
            </a:pPr>
            <a:r>
              <a:rPr lang="en-US" sz="2539" dirty="0">
                <a:solidFill>
                  <a:srgbClr val="0070C0"/>
                </a:solidFill>
                <a:latin typeface="Calibri"/>
              </a:rPr>
              <a:t>Process Plan</a:t>
            </a:r>
          </a:p>
          <a:p>
            <a:pPr defTabSz="829178">
              <a:lnSpc>
                <a:spcPct val="90000"/>
              </a:lnSpc>
            </a:pPr>
            <a:r>
              <a:rPr lang="en-US" sz="2539" dirty="0">
                <a:solidFill>
                  <a:srgbClr val="0070C0"/>
                </a:solidFill>
                <a:latin typeface="Calibri"/>
              </a:rPr>
              <a:t>Production Plan</a:t>
            </a:r>
          </a:p>
          <a:p>
            <a:pPr defTabSz="829178">
              <a:lnSpc>
                <a:spcPct val="90000"/>
              </a:lnSpc>
            </a:pPr>
            <a:r>
              <a:rPr lang="en-US" sz="2539" dirty="0">
                <a:solidFill>
                  <a:srgbClr val="0070C0"/>
                </a:solidFill>
                <a:latin typeface="Calibri"/>
              </a:rPr>
              <a:t>Part/Component List</a:t>
            </a:r>
          </a:p>
          <a:p>
            <a:pPr defTabSz="829178">
              <a:lnSpc>
                <a:spcPct val="90000"/>
              </a:lnSpc>
            </a:pPr>
            <a:endParaRPr lang="en-US" sz="2539" dirty="0">
              <a:solidFill>
                <a:srgbClr val="0070C0"/>
              </a:solidFill>
              <a:latin typeface="Calibri"/>
            </a:endParaRPr>
          </a:p>
          <a:p>
            <a:pPr defTabSz="829178">
              <a:lnSpc>
                <a:spcPct val="90000"/>
              </a:lnSpc>
            </a:pPr>
            <a:endParaRPr lang="en-US" sz="2539" dirty="0">
              <a:solidFill>
                <a:srgbClr val="0070C0"/>
              </a:solidFill>
              <a:latin typeface="Calibri"/>
            </a:endParaRPr>
          </a:p>
          <a:p>
            <a:pPr defTabSz="829178">
              <a:lnSpc>
                <a:spcPct val="90000"/>
              </a:lnSpc>
            </a:pPr>
            <a:r>
              <a:rPr lang="en-US" sz="2539" dirty="0">
                <a:solidFill>
                  <a:srgbClr val="0070C0"/>
                </a:solidFill>
                <a:latin typeface="Calibri"/>
              </a:rPr>
              <a:t>Maintenance Plan</a:t>
            </a:r>
          </a:p>
          <a:p>
            <a:pPr defTabSz="829178">
              <a:lnSpc>
                <a:spcPct val="90000"/>
              </a:lnSpc>
            </a:pPr>
            <a:r>
              <a:rPr lang="en-US" sz="2539" dirty="0">
                <a:solidFill>
                  <a:srgbClr val="0070C0"/>
                </a:solidFill>
                <a:latin typeface="Calibri"/>
              </a:rPr>
              <a:t>Maintenance Report</a:t>
            </a:r>
          </a:p>
          <a:p>
            <a:pPr defTabSz="829178">
              <a:lnSpc>
                <a:spcPct val="90000"/>
              </a:lnSpc>
            </a:pPr>
            <a:r>
              <a:rPr lang="en-US" sz="2539" dirty="0">
                <a:solidFill>
                  <a:srgbClr val="0070C0"/>
                </a:solidFill>
                <a:latin typeface="Calibri"/>
              </a:rPr>
              <a:t>Maintenance History</a:t>
            </a:r>
          </a:p>
          <a:p>
            <a:pPr defTabSz="829178">
              <a:lnSpc>
                <a:spcPct val="90000"/>
              </a:lnSpc>
            </a:pPr>
            <a:endParaRPr lang="en-US" sz="2539" dirty="0">
              <a:solidFill>
                <a:srgbClr val="0070C0"/>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131</a:t>
            </a:fld>
            <a:endParaRPr lang="en-US">
              <a:solidFill>
                <a:prstClr val="black">
                  <a:tint val="75000"/>
                </a:prstClr>
              </a:solidFill>
              <a:latin typeface="Calibri"/>
            </a:endParaRPr>
          </a:p>
        </p:txBody>
      </p:sp>
    </p:spTree>
    <p:extLst>
      <p:ext uri="{BB962C8B-B14F-4D97-AF65-F5344CB8AC3E}">
        <p14:creationId xmlns:p14="http://schemas.microsoft.com/office/powerpoint/2010/main" val="139695014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5" name="TextBox 164"/>
          <p:cNvSpPr txBox="1"/>
          <p:nvPr/>
        </p:nvSpPr>
        <p:spPr>
          <a:xfrm>
            <a:off x="7189137" y="595973"/>
            <a:ext cx="2663446" cy="483081"/>
          </a:xfrm>
          <a:prstGeom prst="rect">
            <a:avLst/>
          </a:prstGeom>
          <a:noFill/>
        </p:spPr>
        <p:txBody>
          <a:bodyPr wrap="square" rtlCol="0">
            <a:spAutoFit/>
          </a:bodyPr>
          <a:lstStyle/>
          <a:p>
            <a:pPr algn="ctr" defTabSz="829178"/>
            <a:r>
              <a:rPr lang="fr-CH" sz="2539" b="1" dirty="0" err="1">
                <a:solidFill>
                  <a:srgbClr val="B48900"/>
                </a:solidFill>
                <a:latin typeface="Calibri"/>
              </a:rPr>
              <a:t>Process</a:t>
            </a:r>
            <a:endParaRPr lang="en-GB" sz="2539" b="1" dirty="0">
              <a:solidFill>
                <a:srgbClr val="B48900"/>
              </a:solidFill>
              <a:latin typeface="Calibri"/>
            </a:endParaRPr>
          </a:p>
        </p:txBody>
      </p:sp>
      <p:sp>
        <p:nvSpPr>
          <p:cNvPr id="166" name="TextBox 165"/>
          <p:cNvSpPr txBox="1"/>
          <p:nvPr/>
        </p:nvSpPr>
        <p:spPr>
          <a:xfrm>
            <a:off x="4161251" y="594294"/>
            <a:ext cx="3662206" cy="483081"/>
          </a:xfrm>
          <a:prstGeom prst="rect">
            <a:avLst/>
          </a:prstGeom>
          <a:noFill/>
        </p:spPr>
        <p:txBody>
          <a:bodyPr wrap="square" rtlCol="0">
            <a:spAutoFit/>
          </a:bodyPr>
          <a:lstStyle/>
          <a:p>
            <a:pPr algn="ctr" defTabSz="829178"/>
            <a:r>
              <a:rPr lang="fr-CH" sz="2539" b="1" dirty="0">
                <a:solidFill>
                  <a:srgbClr val="1F497D">
                    <a:lumMod val="60000"/>
                    <a:lumOff val="40000"/>
                  </a:srgbClr>
                </a:solidFill>
                <a:latin typeface="Calibri"/>
              </a:rPr>
              <a:t>Information </a:t>
            </a:r>
            <a:r>
              <a:rPr lang="fr-CH" sz="2539" b="1" dirty="0" err="1">
                <a:solidFill>
                  <a:srgbClr val="1F497D">
                    <a:lumMod val="60000"/>
                    <a:lumOff val="40000"/>
                  </a:srgbClr>
                </a:solidFill>
                <a:latin typeface="Calibri"/>
              </a:rPr>
              <a:t>Entity</a:t>
            </a:r>
            <a:endParaRPr lang="en-GB" sz="2539" b="1" dirty="0">
              <a:solidFill>
                <a:srgbClr val="1F497D">
                  <a:lumMod val="60000"/>
                  <a:lumOff val="40000"/>
                </a:srgbClr>
              </a:solidFill>
              <a:latin typeface="Calibri"/>
            </a:endParaRPr>
          </a:p>
        </p:txBody>
      </p:sp>
      <p:sp>
        <p:nvSpPr>
          <p:cNvPr id="167" name="TextBox 166"/>
          <p:cNvSpPr txBox="1"/>
          <p:nvPr/>
        </p:nvSpPr>
        <p:spPr>
          <a:xfrm>
            <a:off x="2019205" y="574968"/>
            <a:ext cx="2279243" cy="483081"/>
          </a:xfrm>
          <a:prstGeom prst="rect">
            <a:avLst/>
          </a:prstGeom>
          <a:noFill/>
        </p:spPr>
        <p:txBody>
          <a:bodyPr wrap="square" rtlCol="0">
            <a:spAutoFit/>
          </a:bodyPr>
          <a:lstStyle/>
          <a:p>
            <a:pPr algn="ctr" defTabSz="829178"/>
            <a:r>
              <a:rPr lang="fr-CH" sz="2539" b="1" dirty="0" err="1">
                <a:solidFill>
                  <a:prstClr val="white">
                    <a:lumMod val="50000"/>
                  </a:prstClr>
                </a:solidFill>
                <a:latin typeface="Calibri"/>
              </a:rPr>
              <a:t>Material</a:t>
            </a:r>
            <a:r>
              <a:rPr lang="fr-CH" sz="2539" b="1" dirty="0">
                <a:solidFill>
                  <a:prstClr val="white">
                    <a:lumMod val="50000"/>
                  </a:prstClr>
                </a:solidFill>
                <a:latin typeface="Calibri"/>
              </a:rPr>
              <a:t> Entity</a:t>
            </a:r>
            <a:endParaRPr lang="en-GB" sz="2539" b="1" dirty="0">
              <a:solidFill>
                <a:prstClr val="white">
                  <a:lumMod val="50000"/>
                </a:prstClr>
              </a:solidFill>
              <a:latin typeface="Calibri"/>
            </a:endParaRPr>
          </a:p>
        </p:txBody>
      </p:sp>
      <p:sp>
        <p:nvSpPr>
          <p:cNvPr id="24" name="TextBox 23"/>
          <p:cNvSpPr txBox="1"/>
          <p:nvPr/>
        </p:nvSpPr>
        <p:spPr>
          <a:xfrm>
            <a:off x="6925179" y="1563348"/>
            <a:ext cx="4019214" cy="4312719"/>
          </a:xfrm>
          <a:prstGeom prst="rect">
            <a:avLst/>
          </a:prstGeom>
          <a:noFill/>
        </p:spPr>
        <p:txBody>
          <a:bodyPr wrap="square" rtlCol="0">
            <a:spAutoFit/>
          </a:bodyPr>
          <a:lstStyle/>
          <a:p>
            <a:pPr defTabSz="829178">
              <a:lnSpc>
                <a:spcPct val="90000"/>
              </a:lnSpc>
            </a:pPr>
            <a:r>
              <a:rPr lang="en-US" sz="2539" dirty="0">
                <a:solidFill>
                  <a:srgbClr val="B48900"/>
                </a:solidFill>
                <a:latin typeface="Calibri"/>
              </a:rPr>
              <a:t>Design Process</a:t>
            </a:r>
          </a:p>
          <a:p>
            <a:pPr defTabSz="829178">
              <a:lnSpc>
                <a:spcPct val="90000"/>
              </a:lnSpc>
            </a:pPr>
            <a:r>
              <a:rPr lang="en-US" sz="2539" dirty="0">
                <a:solidFill>
                  <a:srgbClr val="B48900"/>
                </a:solidFill>
                <a:latin typeface="Calibri"/>
              </a:rPr>
              <a:t>Production Process</a:t>
            </a:r>
          </a:p>
          <a:p>
            <a:pPr defTabSz="829178">
              <a:lnSpc>
                <a:spcPct val="90000"/>
              </a:lnSpc>
            </a:pPr>
            <a:endParaRPr lang="en-US" sz="2539" dirty="0">
              <a:solidFill>
                <a:srgbClr val="B48900"/>
              </a:solidFill>
              <a:latin typeface="Calibri"/>
            </a:endParaRPr>
          </a:p>
          <a:p>
            <a:pPr defTabSz="829178">
              <a:lnSpc>
                <a:spcPct val="90000"/>
              </a:lnSpc>
            </a:pPr>
            <a:r>
              <a:rPr lang="en-US" sz="2539" dirty="0">
                <a:solidFill>
                  <a:srgbClr val="B48900"/>
                </a:solidFill>
                <a:latin typeface="Calibri"/>
              </a:rPr>
              <a:t>Production Plan Generation Process</a:t>
            </a:r>
          </a:p>
          <a:p>
            <a:pPr defTabSz="829178">
              <a:lnSpc>
                <a:spcPct val="90000"/>
              </a:lnSpc>
            </a:pPr>
            <a:endParaRPr lang="en-US" sz="2539" dirty="0">
              <a:solidFill>
                <a:srgbClr val="B48900"/>
              </a:solidFill>
              <a:latin typeface="Calibri"/>
            </a:endParaRPr>
          </a:p>
          <a:p>
            <a:pPr defTabSz="829178">
              <a:lnSpc>
                <a:spcPct val="90000"/>
              </a:lnSpc>
            </a:pPr>
            <a:r>
              <a:rPr lang="en-US" sz="2539" dirty="0">
                <a:solidFill>
                  <a:srgbClr val="B48900"/>
                </a:solidFill>
                <a:latin typeface="Calibri"/>
              </a:rPr>
              <a:t>Product Use Process</a:t>
            </a:r>
          </a:p>
          <a:p>
            <a:pPr defTabSz="829178">
              <a:lnSpc>
                <a:spcPct val="90000"/>
              </a:lnSpc>
            </a:pPr>
            <a:r>
              <a:rPr lang="en-US" sz="2539" dirty="0">
                <a:solidFill>
                  <a:srgbClr val="B48900"/>
                </a:solidFill>
                <a:latin typeface="Calibri"/>
              </a:rPr>
              <a:t>Product Maintenance Process</a:t>
            </a:r>
          </a:p>
          <a:p>
            <a:pPr defTabSz="829178">
              <a:lnSpc>
                <a:spcPct val="90000"/>
              </a:lnSpc>
            </a:pPr>
            <a:r>
              <a:rPr lang="en-US" sz="2539" dirty="0">
                <a:solidFill>
                  <a:srgbClr val="B48900"/>
                </a:solidFill>
                <a:latin typeface="Calibri"/>
              </a:rPr>
              <a:t>Product Inspection Process</a:t>
            </a:r>
          </a:p>
          <a:p>
            <a:pPr defTabSz="829178">
              <a:lnSpc>
                <a:spcPct val="90000"/>
              </a:lnSpc>
            </a:pPr>
            <a:endParaRPr lang="en-US" sz="2539" dirty="0">
              <a:solidFill>
                <a:srgbClr val="B48900"/>
              </a:solidFill>
              <a:latin typeface="Calibri"/>
            </a:endParaRPr>
          </a:p>
          <a:p>
            <a:pPr defTabSz="829178">
              <a:lnSpc>
                <a:spcPct val="90000"/>
              </a:lnSpc>
            </a:pPr>
            <a:r>
              <a:rPr lang="en-US" sz="2539" dirty="0">
                <a:solidFill>
                  <a:srgbClr val="B48900"/>
                </a:solidFill>
                <a:latin typeface="Calibri"/>
              </a:rPr>
              <a:t>End Of Life Process</a:t>
            </a: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132</a:t>
            </a:fld>
            <a:endParaRPr lang="en-US">
              <a:solidFill>
                <a:prstClr val="black">
                  <a:tint val="75000"/>
                </a:prstClr>
              </a:solidFill>
              <a:latin typeface="Calibri"/>
            </a:endParaRPr>
          </a:p>
        </p:txBody>
      </p:sp>
    </p:spTree>
    <p:extLst>
      <p:ext uri="{BB962C8B-B14F-4D97-AF65-F5344CB8AC3E}">
        <p14:creationId xmlns:p14="http://schemas.microsoft.com/office/powerpoint/2010/main" val="231403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189137" y="595973"/>
            <a:ext cx="2663446" cy="483081"/>
          </a:xfrm>
          <a:prstGeom prst="rect">
            <a:avLst/>
          </a:prstGeom>
          <a:noFill/>
        </p:spPr>
        <p:txBody>
          <a:bodyPr wrap="square" rtlCol="0">
            <a:spAutoFit/>
          </a:bodyPr>
          <a:lstStyle/>
          <a:p>
            <a:pPr algn="ctr" defTabSz="829178"/>
            <a:r>
              <a:rPr lang="fr-CH" sz="2539" b="1" dirty="0" err="1">
                <a:solidFill>
                  <a:srgbClr val="B48900"/>
                </a:solidFill>
                <a:latin typeface="Calibri"/>
              </a:rPr>
              <a:t>Process</a:t>
            </a:r>
            <a:endParaRPr lang="en-GB" sz="2539" b="1" dirty="0">
              <a:solidFill>
                <a:srgbClr val="B48900"/>
              </a:solidFill>
              <a:latin typeface="Calibri"/>
            </a:endParaRPr>
          </a:p>
        </p:txBody>
      </p:sp>
      <p:sp>
        <p:nvSpPr>
          <p:cNvPr id="6" name="TextBox 5"/>
          <p:cNvSpPr txBox="1"/>
          <p:nvPr/>
        </p:nvSpPr>
        <p:spPr>
          <a:xfrm>
            <a:off x="4161251" y="594294"/>
            <a:ext cx="3662206" cy="483081"/>
          </a:xfrm>
          <a:prstGeom prst="rect">
            <a:avLst/>
          </a:prstGeom>
          <a:noFill/>
        </p:spPr>
        <p:txBody>
          <a:bodyPr wrap="square" rtlCol="0">
            <a:spAutoFit/>
          </a:bodyPr>
          <a:lstStyle/>
          <a:p>
            <a:pPr algn="ctr" defTabSz="829178"/>
            <a:r>
              <a:rPr lang="fr-CH" sz="2539" b="1" dirty="0">
                <a:solidFill>
                  <a:srgbClr val="1F497D">
                    <a:lumMod val="60000"/>
                    <a:lumOff val="40000"/>
                  </a:srgbClr>
                </a:solidFill>
                <a:latin typeface="Calibri"/>
              </a:rPr>
              <a:t>Information </a:t>
            </a:r>
            <a:r>
              <a:rPr lang="fr-CH" sz="2539" b="1" dirty="0" err="1">
                <a:solidFill>
                  <a:srgbClr val="1F497D">
                    <a:lumMod val="60000"/>
                    <a:lumOff val="40000"/>
                  </a:srgbClr>
                </a:solidFill>
                <a:latin typeface="Calibri"/>
              </a:rPr>
              <a:t>Entity</a:t>
            </a:r>
            <a:endParaRPr lang="en-GB" sz="2539" b="1" dirty="0">
              <a:solidFill>
                <a:srgbClr val="1F497D">
                  <a:lumMod val="60000"/>
                  <a:lumOff val="40000"/>
                </a:srgbClr>
              </a:solidFill>
              <a:latin typeface="Calibri"/>
            </a:endParaRPr>
          </a:p>
        </p:txBody>
      </p:sp>
      <p:sp>
        <p:nvSpPr>
          <p:cNvPr id="7" name="TextBox 6"/>
          <p:cNvSpPr txBox="1"/>
          <p:nvPr/>
        </p:nvSpPr>
        <p:spPr>
          <a:xfrm>
            <a:off x="2019205" y="574968"/>
            <a:ext cx="2279243" cy="483081"/>
          </a:xfrm>
          <a:prstGeom prst="rect">
            <a:avLst/>
          </a:prstGeom>
          <a:noFill/>
        </p:spPr>
        <p:txBody>
          <a:bodyPr wrap="square" rtlCol="0">
            <a:spAutoFit/>
          </a:bodyPr>
          <a:lstStyle/>
          <a:p>
            <a:pPr algn="ctr" defTabSz="829178"/>
            <a:r>
              <a:rPr lang="fr-CH" sz="2539" b="1" dirty="0" err="1">
                <a:solidFill>
                  <a:prstClr val="white">
                    <a:lumMod val="50000"/>
                  </a:prstClr>
                </a:solidFill>
                <a:latin typeface="Calibri"/>
              </a:rPr>
              <a:t>Material</a:t>
            </a:r>
            <a:r>
              <a:rPr lang="fr-CH" sz="2539" b="1" dirty="0">
                <a:solidFill>
                  <a:prstClr val="white">
                    <a:lumMod val="50000"/>
                  </a:prstClr>
                </a:solidFill>
                <a:latin typeface="Calibri"/>
              </a:rPr>
              <a:t> Entity</a:t>
            </a:r>
            <a:endParaRPr lang="en-GB" sz="2539" b="1" dirty="0">
              <a:solidFill>
                <a:prstClr val="white">
                  <a:lumMod val="50000"/>
                </a:prstClr>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133</a:t>
            </a:fld>
            <a:endParaRPr lang="en-US">
              <a:solidFill>
                <a:prstClr val="black">
                  <a:tint val="75000"/>
                </a:prstClr>
              </a:solidFill>
              <a:latin typeface="Calibri"/>
            </a:endParaRPr>
          </a:p>
        </p:txBody>
      </p:sp>
    </p:spTree>
    <p:extLst>
      <p:ext uri="{BB962C8B-B14F-4D97-AF65-F5344CB8AC3E}">
        <p14:creationId xmlns:p14="http://schemas.microsoft.com/office/powerpoint/2010/main" val="213519902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532059" y="1284365"/>
            <a:ext cx="2098225" cy="371512"/>
          </a:xfrm>
          <a:prstGeom prst="rect">
            <a:avLst/>
          </a:prstGeom>
          <a:noFill/>
        </p:spPr>
        <p:txBody>
          <a:bodyPr wrap="square" rtlCol="0">
            <a:spAutoFit/>
          </a:bodyPr>
          <a:lstStyle/>
          <a:p>
            <a:pPr algn="ctr" defTabSz="829178"/>
            <a:r>
              <a:rPr lang="fr-CH" sz="1814" b="1" dirty="0" err="1">
                <a:solidFill>
                  <a:srgbClr val="B48900"/>
                </a:solidFill>
                <a:latin typeface="Calibri"/>
              </a:rPr>
              <a:t>Process</a:t>
            </a:r>
            <a:endParaRPr lang="en-GB" sz="1814" b="1" dirty="0">
              <a:solidFill>
                <a:srgbClr val="B48900"/>
              </a:solidFill>
              <a:latin typeface="Calibri"/>
            </a:endParaRPr>
          </a:p>
        </p:txBody>
      </p:sp>
      <p:sp>
        <p:nvSpPr>
          <p:cNvPr id="3" name="TextBox 2"/>
          <p:cNvSpPr txBox="1"/>
          <p:nvPr/>
        </p:nvSpPr>
        <p:spPr>
          <a:xfrm rot="16200000">
            <a:off x="821933" y="306379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4" name="TextBox 3"/>
          <p:cNvSpPr txBox="1"/>
          <p:nvPr/>
        </p:nvSpPr>
        <p:spPr>
          <a:xfrm rot="16200000">
            <a:off x="759282" y="5246595"/>
            <a:ext cx="1795556" cy="371512"/>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sp>
        <p:nvSpPr>
          <p:cNvPr id="5" name="Slide Number Placeholder 4"/>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134</a:t>
            </a:fld>
            <a:endParaRPr lang="en-US">
              <a:solidFill>
                <a:prstClr val="black">
                  <a:tint val="75000"/>
                </a:prstClr>
              </a:solidFill>
              <a:latin typeface="Calibri"/>
            </a:endParaRPr>
          </a:p>
        </p:txBody>
      </p:sp>
    </p:spTree>
    <p:extLst>
      <p:ext uri="{BB962C8B-B14F-4D97-AF65-F5344CB8AC3E}">
        <p14:creationId xmlns:p14="http://schemas.microsoft.com/office/powerpoint/2010/main" val="22719244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532059" y="1284365"/>
            <a:ext cx="2098225" cy="371512"/>
          </a:xfrm>
          <a:prstGeom prst="rect">
            <a:avLst/>
          </a:prstGeom>
          <a:noFill/>
        </p:spPr>
        <p:txBody>
          <a:bodyPr wrap="square" rtlCol="0">
            <a:spAutoFit/>
          </a:bodyPr>
          <a:lstStyle/>
          <a:p>
            <a:pPr algn="ctr" defTabSz="829178"/>
            <a:r>
              <a:rPr lang="fr-CH" sz="1814" b="1" dirty="0" err="1">
                <a:solidFill>
                  <a:srgbClr val="B48900"/>
                </a:solidFill>
                <a:latin typeface="Calibri"/>
              </a:rPr>
              <a:t>Process</a:t>
            </a:r>
            <a:endParaRPr lang="en-GB" sz="1814" b="1" dirty="0">
              <a:solidFill>
                <a:srgbClr val="B48900"/>
              </a:solidFill>
              <a:latin typeface="Calibri"/>
            </a:endParaRPr>
          </a:p>
        </p:txBody>
      </p:sp>
      <p:sp>
        <p:nvSpPr>
          <p:cNvPr id="3" name="TextBox 2"/>
          <p:cNvSpPr txBox="1"/>
          <p:nvPr/>
        </p:nvSpPr>
        <p:spPr>
          <a:xfrm rot="16200000">
            <a:off x="821933" y="306379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4" name="TextBox 3"/>
          <p:cNvSpPr txBox="1"/>
          <p:nvPr/>
        </p:nvSpPr>
        <p:spPr>
          <a:xfrm rot="16200000">
            <a:off x="759282" y="5246595"/>
            <a:ext cx="1795556" cy="371512"/>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cxnSp>
        <p:nvCxnSpPr>
          <p:cNvPr id="5" name="Straight Arrow Connector 4"/>
          <p:cNvCxnSpPr/>
          <p:nvPr/>
        </p:nvCxnSpPr>
        <p:spPr>
          <a:xfrm>
            <a:off x="2986580" y="410800"/>
            <a:ext cx="5761571" cy="0"/>
          </a:xfrm>
          <a:prstGeom prst="straightConnector1">
            <a:avLst/>
          </a:prstGeom>
          <a:ln w="476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443123" y="-24304"/>
            <a:ext cx="1796554" cy="483081"/>
          </a:xfrm>
          <a:prstGeom prst="rect">
            <a:avLst/>
          </a:prstGeom>
          <a:noFill/>
        </p:spPr>
        <p:txBody>
          <a:bodyPr wrap="square" rtlCol="0">
            <a:spAutoFit/>
          </a:bodyPr>
          <a:lstStyle/>
          <a:p>
            <a:pPr defTabSz="829178"/>
            <a:r>
              <a:rPr lang="en-US" sz="2539" b="1" i="1" dirty="0">
                <a:solidFill>
                  <a:prstClr val="black"/>
                </a:solidFill>
                <a:latin typeface="Calibri"/>
              </a:rPr>
              <a:t>time</a:t>
            </a:r>
            <a:endParaRPr lang="en-US" sz="1632" b="1" i="1" dirty="0">
              <a:solidFill>
                <a:prstClr val="black"/>
              </a:solidFill>
              <a:latin typeface="Calibri"/>
            </a:endParaRPr>
          </a:p>
        </p:txBody>
      </p:sp>
      <p:sp>
        <p:nvSpPr>
          <p:cNvPr id="7" name="Slide Number Placeholder 6"/>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135</a:t>
            </a:fld>
            <a:endParaRPr lang="en-US">
              <a:solidFill>
                <a:prstClr val="black">
                  <a:tint val="75000"/>
                </a:prstClr>
              </a:solidFill>
              <a:latin typeface="Calibri"/>
            </a:endParaRPr>
          </a:p>
        </p:txBody>
      </p:sp>
    </p:spTree>
    <p:extLst>
      <p:ext uri="{BB962C8B-B14F-4D97-AF65-F5344CB8AC3E}">
        <p14:creationId xmlns:p14="http://schemas.microsoft.com/office/powerpoint/2010/main" val="4500108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9" name="Straight Arrow Connector 18"/>
          <p:cNvCxnSpPr/>
          <p:nvPr/>
        </p:nvCxnSpPr>
        <p:spPr>
          <a:xfrm>
            <a:off x="9393858" y="3150368"/>
            <a:ext cx="0" cy="1906381"/>
          </a:xfrm>
          <a:prstGeom prst="straightConnector1">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8" idx="2"/>
            <a:endCxn id="17" idx="0"/>
          </p:cNvCxnSpPr>
          <p:nvPr/>
        </p:nvCxnSpPr>
        <p:spPr>
          <a:xfrm>
            <a:off x="2226499" y="3150368"/>
            <a:ext cx="0" cy="1906381"/>
          </a:xfrm>
          <a:prstGeom prst="straightConnector1">
            <a:avLst/>
          </a:prstGeom>
          <a:ln w="349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732447" y="274319"/>
            <a:ext cx="8727106" cy="446597"/>
          </a:xfrm>
        </p:spPr>
        <p:txBody>
          <a:bodyPr/>
          <a:lstStyle/>
          <a:p>
            <a:r>
              <a:rPr lang="en-US" sz="2902" dirty="0"/>
              <a:t>Top Level organization of BFO</a:t>
            </a:r>
          </a:p>
        </p:txBody>
      </p:sp>
      <p:sp>
        <p:nvSpPr>
          <p:cNvPr id="5" name="Slide Number Placeholder 4"/>
          <p:cNvSpPr>
            <a:spLocks noGrp="1"/>
          </p:cNvSpPr>
          <p:nvPr>
            <p:ph type="sldNum" sz="quarter" idx="7"/>
          </p:nvPr>
        </p:nvSpPr>
        <p:spPr>
          <a:xfrm>
            <a:off x="8196970" y="5951677"/>
            <a:ext cx="2262584" cy="365125"/>
          </a:xfrm>
        </p:spPr>
        <p:txBody>
          <a:bodyPr/>
          <a:lstStyle/>
          <a:p>
            <a:pPr defTabSz="829178">
              <a:defRPr/>
            </a:pPr>
            <a:fld id="{3190CA34-1945-4751-9C46-CB4E1B950B3D}" type="slidenum">
              <a:rPr lang="en-US">
                <a:solidFill>
                  <a:prstClr val="black">
                    <a:tint val="75000"/>
                  </a:prstClr>
                </a:solidFill>
                <a:latin typeface="Calibri"/>
              </a:rPr>
              <a:pPr defTabSz="829178">
                <a:defRPr/>
              </a:pPr>
              <a:t>136</a:t>
            </a:fld>
            <a:endParaRPr lang="en-US">
              <a:solidFill>
                <a:prstClr val="black">
                  <a:tint val="75000"/>
                </a:prstClr>
              </a:solidFill>
              <a:latin typeface="Calibri"/>
            </a:endParaRPr>
          </a:p>
        </p:txBody>
      </p:sp>
      <p:sp>
        <p:nvSpPr>
          <p:cNvPr id="6" name="TextBox 5"/>
          <p:cNvSpPr txBox="1"/>
          <p:nvPr/>
        </p:nvSpPr>
        <p:spPr>
          <a:xfrm>
            <a:off x="8062136" y="2733409"/>
            <a:ext cx="2663446" cy="427168"/>
          </a:xfrm>
          <a:prstGeom prst="rect">
            <a:avLst/>
          </a:prstGeom>
          <a:noFill/>
        </p:spPr>
        <p:txBody>
          <a:bodyPr wrap="square" rtlCol="0">
            <a:spAutoFit/>
          </a:bodyPr>
          <a:lstStyle/>
          <a:p>
            <a:pPr algn="ctr" defTabSz="829178">
              <a:defRPr/>
            </a:pPr>
            <a:r>
              <a:rPr lang="fr-CH" sz="2176" b="1" dirty="0" err="1">
                <a:solidFill>
                  <a:srgbClr val="B48900"/>
                </a:solidFill>
                <a:latin typeface="Calibri"/>
              </a:rPr>
              <a:t>Process</a:t>
            </a:r>
            <a:endParaRPr lang="en-GB" sz="2176" b="1" dirty="0">
              <a:solidFill>
                <a:srgbClr val="B48900"/>
              </a:solidFill>
              <a:latin typeface="Calibri"/>
            </a:endParaRPr>
          </a:p>
        </p:txBody>
      </p:sp>
      <p:sp>
        <p:nvSpPr>
          <p:cNvPr id="7" name="TextBox 6"/>
          <p:cNvSpPr txBox="1"/>
          <p:nvPr/>
        </p:nvSpPr>
        <p:spPr>
          <a:xfrm>
            <a:off x="5474116" y="2733969"/>
            <a:ext cx="3662206" cy="427168"/>
          </a:xfrm>
          <a:prstGeom prst="rect">
            <a:avLst/>
          </a:prstGeom>
          <a:noFill/>
        </p:spPr>
        <p:txBody>
          <a:bodyPr wrap="square" rtlCol="0">
            <a:spAutoFit/>
          </a:bodyPr>
          <a:lstStyle/>
          <a:p>
            <a:pPr algn="ctr" defTabSz="829178">
              <a:defRPr/>
            </a:pPr>
            <a:r>
              <a:rPr lang="fr-CH" sz="2176" b="1" dirty="0">
                <a:solidFill>
                  <a:srgbClr val="1F497D">
                    <a:lumMod val="60000"/>
                    <a:lumOff val="40000"/>
                  </a:srgbClr>
                </a:solidFill>
                <a:latin typeface="Calibri"/>
              </a:rPr>
              <a:t>Information Entity</a:t>
            </a:r>
            <a:endParaRPr lang="en-GB" sz="2176" b="1" dirty="0">
              <a:solidFill>
                <a:srgbClr val="1F497D">
                  <a:lumMod val="60000"/>
                  <a:lumOff val="40000"/>
                </a:srgbClr>
              </a:solidFill>
              <a:latin typeface="Calibri"/>
            </a:endParaRPr>
          </a:p>
        </p:txBody>
      </p:sp>
      <p:sp>
        <p:nvSpPr>
          <p:cNvPr id="8" name="TextBox 7"/>
          <p:cNvSpPr txBox="1"/>
          <p:nvPr/>
        </p:nvSpPr>
        <p:spPr>
          <a:xfrm>
            <a:off x="1051829" y="2731729"/>
            <a:ext cx="2349340" cy="427168"/>
          </a:xfrm>
          <a:prstGeom prst="rect">
            <a:avLst/>
          </a:prstGeom>
          <a:noFill/>
        </p:spPr>
        <p:txBody>
          <a:bodyPr wrap="square" rtlCol="0">
            <a:spAutoFit/>
          </a:bodyPr>
          <a:lstStyle/>
          <a:p>
            <a:pPr algn="ctr" defTabSz="829178">
              <a:defRPr/>
            </a:pPr>
            <a:r>
              <a:rPr lang="fr-CH" sz="2176" b="1" dirty="0" err="1">
                <a:solidFill>
                  <a:prstClr val="white">
                    <a:lumMod val="50000"/>
                  </a:prstClr>
                </a:solidFill>
                <a:latin typeface="Calibri"/>
              </a:rPr>
              <a:t>Material</a:t>
            </a:r>
            <a:r>
              <a:rPr lang="fr-CH" sz="2176" b="1" dirty="0">
                <a:solidFill>
                  <a:prstClr val="white">
                    <a:lumMod val="50000"/>
                  </a:prstClr>
                </a:solidFill>
                <a:latin typeface="Calibri"/>
              </a:rPr>
              <a:t> Entity</a:t>
            </a:r>
            <a:endParaRPr lang="en-GB" sz="2176" b="1" dirty="0">
              <a:solidFill>
                <a:prstClr val="white">
                  <a:lumMod val="50000"/>
                </a:prstClr>
              </a:solidFill>
              <a:latin typeface="Calibri"/>
            </a:endParaRPr>
          </a:p>
        </p:txBody>
      </p:sp>
      <p:sp>
        <p:nvSpPr>
          <p:cNvPr id="9" name="TextBox 8"/>
          <p:cNvSpPr txBox="1"/>
          <p:nvPr/>
        </p:nvSpPr>
        <p:spPr>
          <a:xfrm>
            <a:off x="3737286" y="2721815"/>
            <a:ext cx="2349340" cy="427168"/>
          </a:xfrm>
          <a:prstGeom prst="rect">
            <a:avLst/>
          </a:prstGeom>
          <a:noFill/>
        </p:spPr>
        <p:txBody>
          <a:bodyPr wrap="square" rtlCol="0">
            <a:spAutoFit/>
          </a:bodyPr>
          <a:lstStyle/>
          <a:p>
            <a:pPr algn="ctr" defTabSz="829178">
              <a:defRPr/>
            </a:pPr>
            <a:r>
              <a:rPr lang="fr-CH" sz="2176" b="1" dirty="0">
                <a:solidFill>
                  <a:srgbClr val="7030A0"/>
                </a:solidFill>
                <a:latin typeface="Calibri"/>
              </a:rPr>
              <a:t>Attribute</a:t>
            </a:r>
            <a:endParaRPr lang="en-GB" sz="2176" b="1" dirty="0">
              <a:solidFill>
                <a:srgbClr val="7030A0"/>
              </a:solidFill>
              <a:latin typeface="Calibri"/>
            </a:endParaRPr>
          </a:p>
        </p:txBody>
      </p:sp>
      <p:sp>
        <p:nvSpPr>
          <p:cNvPr id="12" name="TextBox 11"/>
          <p:cNvSpPr txBox="1"/>
          <p:nvPr/>
        </p:nvSpPr>
        <p:spPr>
          <a:xfrm>
            <a:off x="4425823" y="2113789"/>
            <a:ext cx="2409065" cy="644857"/>
          </a:xfrm>
          <a:prstGeom prst="rect">
            <a:avLst/>
          </a:prstGeom>
          <a:noFill/>
        </p:spPr>
        <p:txBody>
          <a:bodyPr wrap="square" rtlCol="0">
            <a:spAutoFit/>
          </a:bodyPr>
          <a:lstStyle/>
          <a:p>
            <a:pPr defTabSz="829178">
              <a:lnSpc>
                <a:spcPct val="90000"/>
              </a:lnSpc>
              <a:defRPr/>
            </a:pPr>
            <a:endParaRPr lang="en-US" sz="2176" dirty="0">
              <a:solidFill>
                <a:prstClr val="black"/>
              </a:solidFill>
              <a:latin typeface="Calibri"/>
            </a:endParaRPr>
          </a:p>
          <a:p>
            <a:pPr defTabSz="829178">
              <a:defRPr/>
            </a:pPr>
            <a:endParaRPr lang="en-US" sz="1632" dirty="0">
              <a:solidFill>
                <a:prstClr val="black"/>
              </a:solidFill>
              <a:latin typeface="Calibri"/>
            </a:endParaRPr>
          </a:p>
        </p:txBody>
      </p:sp>
      <p:sp>
        <p:nvSpPr>
          <p:cNvPr id="4" name="Left Brace 3"/>
          <p:cNvSpPr/>
          <p:nvPr/>
        </p:nvSpPr>
        <p:spPr>
          <a:xfrm rot="5400000">
            <a:off x="4708277" y="-988684"/>
            <a:ext cx="345492" cy="7105603"/>
          </a:xfrm>
          <a:prstGeom prst="leftBrace">
            <a:avLst>
              <a:gd name="adj1" fmla="val 8333"/>
              <a:gd name="adj2" fmla="val 50512"/>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defTabSz="829178">
              <a:defRPr/>
            </a:pPr>
            <a:endParaRPr lang="en-US" sz="1632">
              <a:solidFill>
                <a:prstClr val="black"/>
              </a:solidFill>
              <a:latin typeface="Calibri"/>
            </a:endParaRPr>
          </a:p>
        </p:txBody>
      </p:sp>
      <p:sp>
        <p:nvSpPr>
          <p:cNvPr id="13" name="TextBox 12"/>
          <p:cNvSpPr txBox="1"/>
          <p:nvPr/>
        </p:nvSpPr>
        <p:spPr>
          <a:xfrm>
            <a:off x="3611782" y="1972453"/>
            <a:ext cx="2349340" cy="427168"/>
          </a:xfrm>
          <a:prstGeom prst="rect">
            <a:avLst/>
          </a:prstGeom>
          <a:noFill/>
        </p:spPr>
        <p:txBody>
          <a:bodyPr wrap="square" rtlCol="0">
            <a:spAutoFit/>
          </a:bodyPr>
          <a:lstStyle/>
          <a:p>
            <a:pPr algn="ctr" defTabSz="829178">
              <a:defRPr/>
            </a:pPr>
            <a:r>
              <a:rPr lang="fr-CH" sz="2176" b="1" dirty="0">
                <a:solidFill>
                  <a:srgbClr val="7030A0"/>
                </a:solidFill>
                <a:latin typeface="Calibri"/>
              </a:rPr>
              <a:t>BFO: Continuant</a:t>
            </a:r>
            <a:endParaRPr lang="en-GB" sz="2176" b="1" dirty="0">
              <a:solidFill>
                <a:srgbClr val="7030A0"/>
              </a:solidFill>
              <a:latin typeface="Calibri"/>
            </a:endParaRPr>
          </a:p>
        </p:txBody>
      </p:sp>
      <p:sp>
        <p:nvSpPr>
          <p:cNvPr id="14" name="TextBox 13"/>
          <p:cNvSpPr txBox="1"/>
          <p:nvPr/>
        </p:nvSpPr>
        <p:spPr>
          <a:xfrm>
            <a:off x="8376242" y="2038446"/>
            <a:ext cx="2349340" cy="427168"/>
          </a:xfrm>
          <a:prstGeom prst="rect">
            <a:avLst/>
          </a:prstGeom>
          <a:noFill/>
        </p:spPr>
        <p:txBody>
          <a:bodyPr wrap="square" rtlCol="0">
            <a:spAutoFit/>
          </a:bodyPr>
          <a:lstStyle/>
          <a:p>
            <a:pPr algn="ctr" defTabSz="829178">
              <a:defRPr/>
            </a:pPr>
            <a:r>
              <a:rPr lang="fr-CH" sz="2176" b="1" dirty="0">
                <a:solidFill>
                  <a:srgbClr val="7030A0"/>
                </a:solidFill>
                <a:latin typeface="Calibri"/>
              </a:rPr>
              <a:t>BFO: Occurrent</a:t>
            </a:r>
            <a:endParaRPr lang="en-GB" sz="2176" b="1" dirty="0">
              <a:solidFill>
                <a:srgbClr val="7030A0"/>
              </a:solidFill>
              <a:latin typeface="Calibri"/>
            </a:endParaRPr>
          </a:p>
        </p:txBody>
      </p:sp>
      <p:sp>
        <p:nvSpPr>
          <p:cNvPr id="15" name="TextBox 14"/>
          <p:cNvSpPr txBox="1"/>
          <p:nvPr/>
        </p:nvSpPr>
        <p:spPr>
          <a:xfrm>
            <a:off x="8194667" y="5041687"/>
            <a:ext cx="2663446" cy="427168"/>
          </a:xfrm>
          <a:prstGeom prst="rect">
            <a:avLst/>
          </a:prstGeom>
          <a:noFill/>
        </p:spPr>
        <p:txBody>
          <a:bodyPr wrap="square" rtlCol="0">
            <a:spAutoFit/>
          </a:bodyPr>
          <a:lstStyle/>
          <a:p>
            <a:pPr algn="ctr" defTabSz="829178">
              <a:defRPr/>
            </a:pPr>
            <a:r>
              <a:rPr lang="fr-CH" sz="2176" b="1" dirty="0">
                <a:solidFill>
                  <a:srgbClr val="B48900"/>
                </a:solidFill>
                <a:latin typeface="Calibri"/>
              </a:rPr>
              <a:t>Temporal Region</a:t>
            </a:r>
            <a:endParaRPr lang="en-GB" sz="2176" b="1" dirty="0">
              <a:solidFill>
                <a:srgbClr val="B48900"/>
              </a:solidFill>
              <a:latin typeface="Calibri"/>
            </a:endParaRPr>
          </a:p>
        </p:txBody>
      </p:sp>
      <p:sp>
        <p:nvSpPr>
          <p:cNvPr id="16" name="TextBox 15"/>
          <p:cNvSpPr txBox="1"/>
          <p:nvPr/>
        </p:nvSpPr>
        <p:spPr>
          <a:xfrm>
            <a:off x="7562755" y="3848294"/>
            <a:ext cx="3662206" cy="427168"/>
          </a:xfrm>
          <a:prstGeom prst="rect">
            <a:avLst/>
          </a:prstGeom>
          <a:solidFill>
            <a:schemeClr val="bg1"/>
          </a:solidFill>
        </p:spPr>
        <p:txBody>
          <a:bodyPr wrap="square" rtlCol="0">
            <a:spAutoFit/>
          </a:bodyPr>
          <a:lstStyle/>
          <a:p>
            <a:pPr algn="ctr" defTabSz="829178">
              <a:defRPr/>
            </a:pPr>
            <a:r>
              <a:rPr lang="fr-CH" sz="2176" dirty="0">
                <a:solidFill>
                  <a:prstClr val="black"/>
                </a:solidFill>
                <a:latin typeface="Calibri"/>
              </a:rPr>
              <a:t>occupies</a:t>
            </a:r>
            <a:endParaRPr lang="en-GB" sz="2176" dirty="0">
              <a:solidFill>
                <a:prstClr val="black"/>
              </a:solidFill>
              <a:latin typeface="Calibri"/>
            </a:endParaRPr>
          </a:p>
        </p:txBody>
      </p:sp>
      <p:sp>
        <p:nvSpPr>
          <p:cNvPr id="17" name="TextBox 16"/>
          <p:cNvSpPr txBox="1"/>
          <p:nvPr/>
        </p:nvSpPr>
        <p:spPr>
          <a:xfrm>
            <a:off x="1051829" y="5056749"/>
            <a:ext cx="2349340" cy="427168"/>
          </a:xfrm>
          <a:prstGeom prst="rect">
            <a:avLst/>
          </a:prstGeom>
          <a:noFill/>
        </p:spPr>
        <p:txBody>
          <a:bodyPr wrap="square" rtlCol="0">
            <a:spAutoFit/>
          </a:bodyPr>
          <a:lstStyle/>
          <a:p>
            <a:pPr algn="ctr" defTabSz="829178">
              <a:defRPr/>
            </a:pPr>
            <a:r>
              <a:rPr lang="fr-CH" sz="2176" b="1" dirty="0">
                <a:solidFill>
                  <a:prstClr val="white">
                    <a:lumMod val="50000"/>
                  </a:prstClr>
                </a:solidFill>
                <a:latin typeface="Calibri"/>
              </a:rPr>
              <a:t>Spatial Region</a:t>
            </a:r>
            <a:endParaRPr lang="en-GB" sz="2176" b="1" dirty="0">
              <a:solidFill>
                <a:prstClr val="white">
                  <a:lumMod val="50000"/>
                </a:prstClr>
              </a:solidFill>
              <a:latin typeface="Calibri"/>
            </a:endParaRPr>
          </a:p>
        </p:txBody>
      </p:sp>
      <p:sp>
        <p:nvSpPr>
          <p:cNvPr id="18" name="TextBox 17"/>
          <p:cNvSpPr txBox="1"/>
          <p:nvPr/>
        </p:nvSpPr>
        <p:spPr>
          <a:xfrm>
            <a:off x="913632" y="3894239"/>
            <a:ext cx="2349340" cy="427168"/>
          </a:xfrm>
          <a:prstGeom prst="rect">
            <a:avLst/>
          </a:prstGeom>
          <a:solidFill>
            <a:schemeClr val="bg1"/>
          </a:solidFill>
        </p:spPr>
        <p:txBody>
          <a:bodyPr wrap="square" rtlCol="0">
            <a:spAutoFit/>
          </a:bodyPr>
          <a:lstStyle/>
          <a:p>
            <a:pPr algn="ctr" defTabSz="829178">
              <a:defRPr/>
            </a:pPr>
            <a:r>
              <a:rPr lang="fr-CH" sz="2176" dirty="0">
                <a:solidFill>
                  <a:prstClr val="black"/>
                </a:solidFill>
                <a:latin typeface="Calibri"/>
              </a:rPr>
              <a:t>occupies</a:t>
            </a:r>
            <a:endParaRPr lang="en-GB" sz="2176" dirty="0">
              <a:solidFill>
                <a:prstClr val="black"/>
              </a:solidFill>
              <a:latin typeface="Calibri"/>
            </a:endParaRPr>
          </a:p>
        </p:txBody>
      </p:sp>
      <p:sp>
        <p:nvSpPr>
          <p:cNvPr id="3" name="TextBox 2"/>
          <p:cNvSpPr txBox="1"/>
          <p:nvPr/>
        </p:nvSpPr>
        <p:spPr>
          <a:xfrm>
            <a:off x="1614979" y="5926211"/>
            <a:ext cx="8844574" cy="594650"/>
          </a:xfrm>
          <a:prstGeom prst="rect">
            <a:avLst/>
          </a:prstGeom>
          <a:noFill/>
        </p:spPr>
        <p:txBody>
          <a:bodyPr wrap="square" rtlCol="0">
            <a:spAutoFit/>
          </a:bodyPr>
          <a:lstStyle/>
          <a:p>
            <a:pPr defTabSz="829178"/>
            <a:r>
              <a:rPr lang="en-US" sz="1632" dirty="0">
                <a:solidFill>
                  <a:prstClr val="black"/>
                </a:solidFill>
                <a:latin typeface="Calibri"/>
              </a:rPr>
              <a:t>For some processes we have also process boundaries (beginning of process, end of process) at determinate Temporal Intervals. For some processes beginnings or endings may be indeterminate</a:t>
            </a:r>
          </a:p>
        </p:txBody>
      </p:sp>
    </p:spTree>
    <p:extLst>
      <p:ext uri="{BB962C8B-B14F-4D97-AF65-F5344CB8AC3E}">
        <p14:creationId xmlns:p14="http://schemas.microsoft.com/office/powerpoint/2010/main" val="32577811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rot="16200000">
            <a:off x="532059" y="1284365"/>
            <a:ext cx="2098225" cy="371512"/>
          </a:xfrm>
          <a:prstGeom prst="rect">
            <a:avLst/>
          </a:prstGeom>
          <a:noFill/>
        </p:spPr>
        <p:txBody>
          <a:bodyPr wrap="square" rtlCol="0">
            <a:spAutoFit/>
          </a:bodyPr>
          <a:lstStyle/>
          <a:p>
            <a:pPr algn="ctr" defTabSz="829178"/>
            <a:r>
              <a:rPr lang="fr-CH" sz="1814" b="1" dirty="0" err="1">
                <a:solidFill>
                  <a:srgbClr val="B48900"/>
                </a:solidFill>
                <a:latin typeface="Calibri"/>
              </a:rPr>
              <a:t>Process</a:t>
            </a:r>
            <a:endParaRPr lang="en-GB" sz="1814" b="1" dirty="0">
              <a:solidFill>
                <a:srgbClr val="B48900"/>
              </a:solidFill>
              <a:latin typeface="Calibri"/>
            </a:endParaRPr>
          </a:p>
        </p:txBody>
      </p:sp>
      <p:sp>
        <p:nvSpPr>
          <p:cNvPr id="3" name="TextBox 2"/>
          <p:cNvSpPr txBox="1"/>
          <p:nvPr/>
        </p:nvSpPr>
        <p:spPr>
          <a:xfrm rot="16200000">
            <a:off x="821933" y="306379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4" name="TextBox 3"/>
          <p:cNvSpPr txBox="1"/>
          <p:nvPr/>
        </p:nvSpPr>
        <p:spPr>
          <a:xfrm rot="16200000">
            <a:off x="759282" y="5246595"/>
            <a:ext cx="1795556" cy="371512"/>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sp>
        <p:nvSpPr>
          <p:cNvPr id="5" name="object 54"/>
          <p:cNvSpPr/>
          <p:nvPr/>
        </p:nvSpPr>
        <p:spPr>
          <a:xfrm>
            <a:off x="6691105" y="1183307"/>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6" name="object 2"/>
          <p:cNvSpPr txBox="1"/>
          <p:nvPr/>
        </p:nvSpPr>
        <p:spPr>
          <a:xfrm>
            <a:off x="6557235" y="509382"/>
            <a:ext cx="380040" cy="139590"/>
          </a:xfrm>
          <a:prstGeom prst="rect">
            <a:avLst/>
          </a:prstGeom>
          <a:solidFill>
            <a:srgbClr val="FFC000"/>
          </a:solidFill>
        </p:spPr>
        <p:txBody>
          <a:bodyPr vert="horz" wrap="square" lIns="0" tIns="0" rIns="0" bIns="0" rtlCol="0">
            <a:spAutoFit/>
          </a:bodyPr>
          <a:lstStyle/>
          <a:p>
            <a:pPr marL="11516" defTabSz="829178"/>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6703724" y="618694"/>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9" name="object 4"/>
          <p:cNvSpPr/>
          <p:nvPr/>
        </p:nvSpPr>
        <p:spPr>
          <a:xfrm>
            <a:off x="6097490" y="819603"/>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1" name="object 6"/>
          <p:cNvSpPr txBox="1"/>
          <p:nvPr/>
        </p:nvSpPr>
        <p:spPr>
          <a:xfrm>
            <a:off x="5623479" y="803267"/>
            <a:ext cx="2130879" cy="334835"/>
          </a:xfrm>
          <a:prstGeom prst="rect">
            <a:avLst/>
          </a:prstGeom>
          <a:solidFill>
            <a:srgbClr val="FFC000"/>
          </a:solidFill>
        </p:spPr>
        <p:txBody>
          <a:bodyPr vert="horz" wrap="square" lIns="0" tIns="0" rIns="0" bIns="0" rtlCol="0">
            <a:spAutoFit/>
          </a:bodyPr>
          <a:lstStyle/>
          <a:p>
            <a:pPr marL="11516" algn="ctr" defTabSz="829178"/>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2" name="object 7"/>
          <p:cNvSpPr/>
          <p:nvPr/>
        </p:nvSpPr>
        <p:spPr>
          <a:xfrm>
            <a:off x="2413640" y="1303975"/>
            <a:ext cx="8596281" cy="533346"/>
          </a:xfrm>
          <a:prstGeom prst="rect">
            <a:avLst/>
          </a:prstGeom>
          <a:solidFill>
            <a:srgbClr val="FFC000"/>
          </a:solidFill>
        </p:spPr>
        <p:txBody>
          <a:bodyPr wrap="square" lIns="0" tIns="0" rIns="0" bIns="0" rtlCol="0"/>
          <a:lstStyle/>
          <a:p>
            <a:pPr defTabSz="829178"/>
            <a:endParaRPr sz="1632">
              <a:solidFill>
                <a:prstClr val="black"/>
              </a:solidFill>
              <a:latin typeface="Calibri"/>
            </a:endParaRPr>
          </a:p>
        </p:txBody>
      </p:sp>
      <p:sp>
        <p:nvSpPr>
          <p:cNvPr id="13" name="object 8"/>
          <p:cNvSpPr/>
          <p:nvPr/>
        </p:nvSpPr>
        <p:spPr>
          <a:xfrm>
            <a:off x="2457103" y="1324462"/>
            <a:ext cx="8504265"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4" name="object 9"/>
          <p:cNvSpPr/>
          <p:nvPr/>
        </p:nvSpPr>
        <p:spPr>
          <a:xfrm>
            <a:off x="2457103" y="1324462"/>
            <a:ext cx="8504265"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endParaRPr sz="1632">
              <a:solidFill>
                <a:prstClr val="black"/>
              </a:solidFill>
              <a:latin typeface="Calibri"/>
            </a:endParaRPr>
          </a:p>
        </p:txBody>
      </p:sp>
      <p:sp>
        <p:nvSpPr>
          <p:cNvPr id="15" name="object 10"/>
          <p:cNvSpPr txBox="1"/>
          <p:nvPr/>
        </p:nvSpPr>
        <p:spPr>
          <a:xfrm>
            <a:off x="5390473" y="1388785"/>
            <a:ext cx="3316715" cy="334835"/>
          </a:xfrm>
          <a:prstGeom prst="rect">
            <a:avLst/>
          </a:prstGeom>
          <a:solidFill>
            <a:srgbClr val="FFC000"/>
          </a:solidFill>
        </p:spPr>
        <p:txBody>
          <a:bodyPr vert="horz" wrap="square" lIns="0" tIns="0" rIns="0" bIns="0" rtlCol="0">
            <a:spAutoFit/>
          </a:bodyPr>
          <a:lstStyle/>
          <a:p>
            <a:pPr marL="11516" defTabSz="829178"/>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6240646" y="319579"/>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91" name="object 6"/>
          <p:cNvSpPr txBox="1"/>
          <p:nvPr/>
        </p:nvSpPr>
        <p:spPr>
          <a:xfrm>
            <a:off x="5405018" y="250481"/>
            <a:ext cx="2556635" cy="390748"/>
          </a:xfrm>
          <a:prstGeom prst="rect">
            <a:avLst/>
          </a:prstGeom>
          <a:solidFill>
            <a:srgbClr val="FFC000"/>
          </a:solidFill>
        </p:spPr>
        <p:txBody>
          <a:bodyPr vert="horz" wrap="square" lIns="0" tIns="0" rIns="0" bIns="0" rtlCol="0">
            <a:spAutoFit/>
          </a:bodyPr>
          <a:lstStyle/>
          <a:p>
            <a:pPr marL="11516" algn="ctr" defTabSz="829178"/>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6669516" y="642614"/>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5" name="object 89"/>
          <p:cNvSpPr/>
          <p:nvPr/>
        </p:nvSpPr>
        <p:spPr>
          <a:xfrm>
            <a:off x="6653969" y="1138394"/>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8" name="Slide Number Placeholder 7"/>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137</a:t>
            </a:fld>
            <a:endParaRPr lang="en-US">
              <a:solidFill>
                <a:prstClr val="black">
                  <a:tint val="75000"/>
                </a:prstClr>
              </a:solidFill>
              <a:latin typeface="Calibri"/>
            </a:endParaRPr>
          </a:p>
        </p:txBody>
      </p:sp>
    </p:spTree>
    <p:extLst>
      <p:ext uri="{BB962C8B-B14F-4D97-AF65-F5344CB8AC3E}">
        <p14:creationId xmlns:p14="http://schemas.microsoft.com/office/powerpoint/2010/main" val="16196889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object 21"/>
          <p:cNvSpPr/>
          <p:nvPr/>
        </p:nvSpPr>
        <p:spPr>
          <a:xfrm>
            <a:off x="7837917" y="2495982"/>
            <a:ext cx="670007"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 name="TextBox 1"/>
          <p:cNvSpPr txBox="1"/>
          <p:nvPr/>
        </p:nvSpPr>
        <p:spPr>
          <a:xfrm rot="16200000">
            <a:off x="532059" y="1422561"/>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6529601"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6395731"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6542219"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5935985"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461974"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4626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5228968" y="1526982"/>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6079141"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5243513"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6508011"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6492464"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9" name="object 21"/>
          <p:cNvSpPr/>
          <p:nvPr/>
        </p:nvSpPr>
        <p:spPr>
          <a:xfrm>
            <a:off x="9673859" y="2513388"/>
            <a:ext cx="205020" cy="4350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0" name="object 12"/>
          <p:cNvSpPr/>
          <p:nvPr/>
        </p:nvSpPr>
        <p:spPr>
          <a:xfrm>
            <a:off x="3895175" y="2263277"/>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1" name="object 13"/>
          <p:cNvSpPr/>
          <p:nvPr/>
        </p:nvSpPr>
        <p:spPr>
          <a:xfrm>
            <a:off x="3895175" y="2263277"/>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2" name="object 14"/>
          <p:cNvSpPr txBox="1"/>
          <p:nvPr/>
        </p:nvSpPr>
        <p:spPr>
          <a:xfrm>
            <a:off x="3888854" y="2282126"/>
            <a:ext cx="849319" cy="781752"/>
          </a:xfrm>
          <a:prstGeom prst="rect">
            <a:avLst/>
          </a:prstGeom>
          <a:solidFill>
            <a:srgbClr val="FFC000"/>
          </a:solidFill>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G</a:t>
            </a:r>
            <a:r>
              <a:rPr sz="1270" spc="-14" dirty="0">
                <a:solidFill>
                  <a:prstClr val="black"/>
                </a:solidFill>
                <a:latin typeface="Calibri"/>
                <a:cs typeface="Calibri"/>
              </a:rPr>
              <a:t>e</a:t>
            </a:r>
            <a:r>
              <a:rPr sz="1270" spc="5" dirty="0">
                <a:solidFill>
                  <a:prstClr val="black"/>
                </a:solidFill>
                <a:latin typeface="Calibri"/>
                <a:cs typeface="Calibri"/>
              </a:rPr>
              <a:t>n</a:t>
            </a:r>
            <a:r>
              <a:rPr lang="en-US" sz="1270" spc="5" dirty="0">
                <a:solidFill>
                  <a:prstClr val="black"/>
                </a:solidFill>
                <a:latin typeface="Calibri"/>
                <a:cs typeface="Calibri"/>
              </a:rPr>
              <a:t>eration</a:t>
            </a:r>
            <a:r>
              <a:rPr sz="1270" spc="-9" dirty="0">
                <a:solidFill>
                  <a:prstClr val="black"/>
                </a:solidFill>
                <a:latin typeface="Calibri"/>
                <a:cs typeface="Calibri"/>
              </a:rPr>
              <a:t> </a:t>
            </a: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23" dirty="0">
                <a:solidFill>
                  <a:prstClr val="black"/>
                </a:solidFill>
                <a:latin typeface="Calibri"/>
                <a:cs typeface="Calibri"/>
              </a:rPr>
              <a:t>c</a:t>
            </a:r>
            <a:r>
              <a:rPr sz="1270" spc="-14"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3" name="object 15"/>
          <p:cNvSpPr txBox="1"/>
          <p:nvPr/>
        </p:nvSpPr>
        <p:spPr>
          <a:xfrm>
            <a:off x="5261800" y="2353802"/>
            <a:ext cx="164684" cy="167418"/>
          </a:xfrm>
          <a:prstGeom prst="rect">
            <a:avLst/>
          </a:prstGeom>
          <a:solidFill>
            <a:schemeClr val="bg1"/>
          </a:solidFill>
        </p:spPr>
        <p:txBody>
          <a:bodyPr vert="horz" wrap="square" lIns="0" tIns="0" rIns="0" bIns="0" rtlCol="0">
            <a:spAutoFit/>
          </a:bodyPr>
          <a:lstStyle/>
          <a:p>
            <a:pPr marL="11516" defTabSz="829178">
              <a:tabLst>
                <a:tab pos="152592"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24" name="object 16"/>
          <p:cNvSpPr/>
          <p:nvPr/>
        </p:nvSpPr>
        <p:spPr>
          <a:xfrm>
            <a:off x="2351464" y="2241178"/>
            <a:ext cx="1034320"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5" name="object 17"/>
          <p:cNvSpPr/>
          <p:nvPr/>
        </p:nvSpPr>
        <p:spPr>
          <a:xfrm>
            <a:off x="2393533" y="2263277"/>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6" name="object 18"/>
          <p:cNvSpPr/>
          <p:nvPr/>
        </p:nvSpPr>
        <p:spPr>
          <a:xfrm>
            <a:off x="2393533" y="2263277"/>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7" name="object 19"/>
          <p:cNvSpPr txBox="1"/>
          <p:nvPr/>
        </p:nvSpPr>
        <p:spPr>
          <a:xfrm>
            <a:off x="2376539" y="2267847"/>
            <a:ext cx="947277" cy="502317"/>
          </a:xfrm>
          <a:prstGeom prst="rect">
            <a:avLst/>
          </a:prstGeom>
          <a:solidFill>
            <a:srgbClr val="FFC000"/>
          </a:solidFill>
        </p:spPr>
        <p:txBody>
          <a:bodyPr vert="horz" wrap="square" lIns="0" tIns="0" rIns="0" bIns="0" rtlCol="0">
            <a:spAutoFit/>
          </a:bodyPr>
          <a:lstStyle/>
          <a:p>
            <a:pPr marL="32822" algn="ctr" defTabSz="829178">
              <a:defRPr/>
            </a:pPr>
            <a:r>
              <a:rPr sz="1632" spc="-18" dirty="0">
                <a:solidFill>
                  <a:prstClr val="black"/>
                </a:solidFill>
                <a:latin typeface="Calibri"/>
                <a:cs typeface="Calibri"/>
              </a:rPr>
              <a:t>D</a:t>
            </a:r>
            <a:r>
              <a:rPr sz="1632" spc="18" dirty="0">
                <a:solidFill>
                  <a:prstClr val="black"/>
                </a:solidFill>
                <a:latin typeface="Calibri"/>
                <a:cs typeface="Calibri"/>
              </a:rPr>
              <a:t>e</a:t>
            </a:r>
            <a:r>
              <a:rPr sz="1632" spc="-18" dirty="0">
                <a:solidFill>
                  <a:prstClr val="black"/>
                </a:solidFill>
                <a:latin typeface="Calibri"/>
                <a:cs typeface="Calibri"/>
              </a:rPr>
              <a:t>s</a:t>
            </a:r>
            <a:r>
              <a:rPr sz="1632" spc="-9" dirty="0">
                <a:solidFill>
                  <a:prstClr val="black"/>
                </a:solidFill>
                <a:latin typeface="Calibri"/>
                <a:cs typeface="Calibri"/>
              </a:rPr>
              <a:t>i</a:t>
            </a:r>
            <a:r>
              <a:rPr sz="1632" spc="9" dirty="0">
                <a:solidFill>
                  <a:prstClr val="black"/>
                </a:solidFill>
                <a:latin typeface="Calibri"/>
                <a:cs typeface="Calibri"/>
              </a:rPr>
              <a:t>g</a:t>
            </a:r>
            <a:r>
              <a:rPr sz="1632" spc="5" dirty="0">
                <a:solidFill>
                  <a:prstClr val="black"/>
                </a:solidFill>
                <a:latin typeface="Calibri"/>
                <a:cs typeface="Calibri"/>
              </a:rPr>
              <a:t>n</a:t>
            </a:r>
            <a:endParaRPr sz="1632" dirty="0">
              <a:solidFill>
                <a:prstClr val="black"/>
              </a:solidFill>
              <a:latin typeface="Calibri"/>
              <a:cs typeface="Calibri"/>
            </a:endParaRPr>
          </a:p>
          <a:p>
            <a:pPr marL="11516" algn="ctr" defTabSz="829178">
              <a:defRPr/>
            </a:pPr>
            <a:r>
              <a:rPr lang="en-US" sz="1632" spc="-5" dirty="0">
                <a:solidFill>
                  <a:prstClr val="black"/>
                </a:solidFill>
                <a:latin typeface="Calibri"/>
                <a:cs typeface="Calibri"/>
              </a:rPr>
              <a:t>P</a:t>
            </a:r>
            <a:r>
              <a:rPr sz="1632" spc="-18" dirty="0">
                <a:solidFill>
                  <a:prstClr val="black"/>
                </a:solidFill>
                <a:latin typeface="Calibri"/>
                <a:cs typeface="Calibri"/>
              </a:rPr>
              <a:t>r</a:t>
            </a:r>
            <a:r>
              <a:rPr sz="1632" spc="-5" dirty="0">
                <a:solidFill>
                  <a:prstClr val="black"/>
                </a:solidFill>
                <a:latin typeface="Calibri"/>
                <a:cs typeface="Calibri"/>
              </a:rPr>
              <a:t>o</a:t>
            </a:r>
            <a:r>
              <a:rPr sz="1632" spc="23" dirty="0">
                <a:solidFill>
                  <a:prstClr val="black"/>
                </a:solidFill>
                <a:latin typeface="Calibri"/>
                <a:cs typeface="Calibri"/>
              </a:rPr>
              <a:t>c</a:t>
            </a:r>
            <a:r>
              <a:rPr sz="1632" spc="-14"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28" name="object 20"/>
          <p:cNvSpPr/>
          <p:nvPr/>
        </p:nvSpPr>
        <p:spPr>
          <a:xfrm>
            <a:off x="3788050" y="248615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9" name="object 21"/>
          <p:cNvSpPr/>
          <p:nvPr/>
        </p:nvSpPr>
        <p:spPr>
          <a:xfrm>
            <a:off x="3340201" y="2486153"/>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0" name="object 22"/>
          <p:cNvSpPr/>
          <p:nvPr/>
        </p:nvSpPr>
        <p:spPr>
          <a:xfrm rot="10800000">
            <a:off x="3308867" y="2454630"/>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1" name="object 23"/>
          <p:cNvSpPr txBox="1"/>
          <p:nvPr/>
        </p:nvSpPr>
        <p:spPr>
          <a:xfrm>
            <a:off x="3422926" y="2434439"/>
            <a:ext cx="41437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32" name="object 24"/>
          <p:cNvSpPr/>
          <p:nvPr/>
        </p:nvSpPr>
        <p:spPr>
          <a:xfrm>
            <a:off x="5422017" y="2241178"/>
            <a:ext cx="934991"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3" name="object 25"/>
          <p:cNvSpPr/>
          <p:nvPr/>
        </p:nvSpPr>
        <p:spPr>
          <a:xfrm>
            <a:off x="5462094" y="2263277"/>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4" name="object 26"/>
          <p:cNvSpPr/>
          <p:nvPr/>
        </p:nvSpPr>
        <p:spPr>
          <a:xfrm>
            <a:off x="5433459" y="2263277"/>
            <a:ext cx="877968" cy="491351"/>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noFill/>
          </a:ln>
        </p:spPr>
        <p:txBody>
          <a:bodyPr wrap="square" lIns="0" tIns="0" rIns="0" bIns="0" rtlCol="0"/>
          <a:lstStyle/>
          <a:p>
            <a:pPr defTabSz="829178">
              <a:defRPr/>
            </a:pPr>
            <a:endParaRPr sz="2539">
              <a:solidFill>
                <a:prstClr val="black"/>
              </a:solidFill>
              <a:latin typeface="Calibri"/>
            </a:endParaRPr>
          </a:p>
        </p:txBody>
      </p:sp>
      <p:sp>
        <p:nvSpPr>
          <p:cNvPr id="36" name="object 28"/>
          <p:cNvSpPr/>
          <p:nvPr/>
        </p:nvSpPr>
        <p:spPr>
          <a:xfrm>
            <a:off x="6893541" y="2241178"/>
            <a:ext cx="901573"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7" name="object 29"/>
          <p:cNvSpPr/>
          <p:nvPr/>
        </p:nvSpPr>
        <p:spPr>
          <a:xfrm>
            <a:off x="6898530" y="2263277"/>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8" name="object 30"/>
          <p:cNvSpPr/>
          <p:nvPr/>
        </p:nvSpPr>
        <p:spPr>
          <a:xfrm>
            <a:off x="6898530" y="2263277"/>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39" name="object 31"/>
          <p:cNvSpPr txBox="1"/>
          <p:nvPr/>
        </p:nvSpPr>
        <p:spPr>
          <a:xfrm>
            <a:off x="6889090" y="2309336"/>
            <a:ext cx="895338" cy="753476"/>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1632" spc="-18" dirty="0" err="1">
                <a:solidFill>
                  <a:prstClr val="black"/>
                </a:solidFill>
                <a:latin typeface="Calibri"/>
                <a:cs typeface="Calibri"/>
              </a:rPr>
              <a:t>Mainten-ance</a:t>
            </a:r>
            <a:r>
              <a:rPr lang="en-US" sz="1632" spc="-18" dirty="0">
                <a:solidFill>
                  <a:prstClr val="black"/>
                </a:solidFill>
                <a:latin typeface="Calibri"/>
                <a:cs typeface="Calibri"/>
              </a:rPr>
              <a:t> Process</a:t>
            </a:r>
            <a:endParaRPr sz="1632" dirty="0">
              <a:solidFill>
                <a:prstClr val="black"/>
              </a:solidFill>
              <a:latin typeface="Calibri"/>
              <a:cs typeface="Calibri"/>
            </a:endParaRPr>
          </a:p>
        </p:txBody>
      </p:sp>
      <p:sp>
        <p:nvSpPr>
          <p:cNvPr id="40" name="object 32"/>
          <p:cNvSpPr txBox="1"/>
          <p:nvPr/>
        </p:nvSpPr>
        <p:spPr>
          <a:xfrm>
            <a:off x="8232564" y="2353802"/>
            <a:ext cx="132438" cy="167418"/>
          </a:xfrm>
          <a:prstGeom prst="rect">
            <a:avLst/>
          </a:prstGeom>
          <a:solidFill>
            <a:schemeClr val="bg1"/>
          </a:solidFill>
        </p:spPr>
        <p:txBody>
          <a:bodyPr vert="horz" wrap="square" lIns="0" tIns="0" rIns="0" bIns="0" rtlCol="0">
            <a:spAutoFit/>
          </a:bodyPr>
          <a:lstStyle/>
          <a:p>
            <a:pPr marL="11516" defTabSz="829178">
              <a:tabLst>
                <a:tab pos="120346"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41" name="object 33"/>
          <p:cNvSpPr/>
          <p:nvPr/>
        </p:nvSpPr>
        <p:spPr>
          <a:xfrm>
            <a:off x="8477840" y="2241178"/>
            <a:ext cx="820162" cy="637960"/>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44" name="object 36"/>
          <p:cNvSpPr txBox="1"/>
          <p:nvPr/>
        </p:nvSpPr>
        <p:spPr>
          <a:xfrm>
            <a:off x="8499306" y="2309098"/>
            <a:ext cx="666451" cy="502317"/>
          </a:xfrm>
          <a:prstGeom prst="rect">
            <a:avLst/>
          </a:prstGeom>
          <a:solidFill>
            <a:srgbClr val="FFC000"/>
          </a:solidFill>
        </p:spPr>
        <p:txBody>
          <a:bodyPr vert="horz" wrap="square" lIns="0" tIns="0" rIns="0" bIns="0" rtlCol="0">
            <a:spAutoFit/>
          </a:bodyPr>
          <a:lstStyle/>
          <a:p>
            <a:pPr marL="3455" algn="ctr" defTabSz="829178">
              <a:defRPr/>
            </a:pPr>
            <a:r>
              <a:rPr sz="1632" spc="-9" dirty="0">
                <a:solidFill>
                  <a:prstClr val="black"/>
                </a:solidFill>
                <a:latin typeface="Calibri"/>
                <a:cs typeface="Calibri"/>
              </a:rPr>
              <a:t>U</a:t>
            </a:r>
            <a:r>
              <a:rPr sz="1632" spc="18" dirty="0">
                <a:solidFill>
                  <a:prstClr val="black"/>
                </a:solidFill>
                <a:latin typeface="Calibri"/>
                <a:cs typeface="Calibri"/>
              </a:rPr>
              <a:t>s</a:t>
            </a:r>
            <a:r>
              <a:rPr sz="1632" spc="5" dirty="0">
                <a:solidFill>
                  <a:prstClr val="black"/>
                </a:solidFill>
                <a:latin typeface="Calibri"/>
                <a:cs typeface="Calibri"/>
              </a:rPr>
              <a:t>e</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46" name="object 38"/>
          <p:cNvSpPr txBox="1"/>
          <p:nvPr/>
        </p:nvSpPr>
        <p:spPr>
          <a:xfrm>
            <a:off x="9878880" y="2195867"/>
            <a:ext cx="849332" cy="753476"/>
          </a:xfrm>
          <a:prstGeom prst="rect">
            <a:avLst/>
          </a:prstGeom>
          <a:solidFill>
            <a:srgbClr val="FFC000"/>
          </a:solidFill>
          <a:ln w="4767">
            <a:solidFill>
              <a:srgbClr val="C7C7C7"/>
            </a:solidFill>
          </a:ln>
        </p:spPr>
        <p:txBody>
          <a:bodyPr vert="horz" wrap="square" lIns="0" tIns="0" rIns="0" bIns="0" rtlCol="0">
            <a:spAutoFit/>
          </a:bodyPr>
          <a:lstStyle/>
          <a:p>
            <a:pPr marL="9213" algn="ctr" defTabSz="829178">
              <a:defRPr/>
            </a:pPr>
            <a:r>
              <a:rPr sz="1632" spc="-5" dirty="0">
                <a:solidFill>
                  <a:prstClr val="black"/>
                </a:solidFill>
                <a:latin typeface="Calibri"/>
                <a:cs typeface="Calibri"/>
              </a:rPr>
              <a:t>E</a:t>
            </a:r>
            <a:r>
              <a:rPr lang="en-US" sz="1632" spc="-5" dirty="0">
                <a:solidFill>
                  <a:prstClr val="black"/>
                </a:solidFill>
                <a:latin typeface="Calibri"/>
                <a:cs typeface="Calibri"/>
              </a:rPr>
              <a:t>nd of </a:t>
            </a:r>
            <a:r>
              <a:rPr lang="en-US" sz="1632" spc="9" dirty="0">
                <a:solidFill>
                  <a:prstClr val="black"/>
                </a:solidFill>
                <a:latin typeface="Calibri"/>
                <a:cs typeface="Calibri"/>
              </a:rPr>
              <a:t>Life Process</a:t>
            </a:r>
            <a:endParaRPr sz="1632" dirty="0">
              <a:solidFill>
                <a:prstClr val="black"/>
              </a:solidFill>
              <a:latin typeface="Calibri"/>
              <a:cs typeface="Calibri"/>
            </a:endParaRPr>
          </a:p>
        </p:txBody>
      </p:sp>
      <p:sp>
        <p:nvSpPr>
          <p:cNvPr id="50" name="object 108"/>
          <p:cNvSpPr/>
          <p:nvPr/>
        </p:nvSpPr>
        <p:spPr>
          <a:xfrm>
            <a:off x="2866878" y="1973215"/>
            <a:ext cx="3652417" cy="290213"/>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1" name="object 109"/>
          <p:cNvSpPr/>
          <p:nvPr/>
        </p:nvSpPr>
        <p:spPr>
          <a:xfrm>
            <a:off x="6477837"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52" name="object 110"/>
          <p:cNvSpPr txBox="1"/>
          <p:nvPr/>
        </p:nvSpPr>
        <p:spPr>
          <a:xfrm>
            <a:off x="4593068" y="2090495"/>
            <a:ext cx="364841"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3" name="object 111"/>
          <p:cNvSpPr/>
          <p:nvPr/>
        </p:nvSpPr>
        <p:spPr>
          <a:xfrm>
            <a:off x="4319555" y="1885159"/>
            <a:ext cx="2214173" cy="378384"/>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ln w="12699">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4" name="object 113"/>
          <p:cNvSpPr txBox="1"/>
          <p:nvPr/>
        </p:nvSpPr>
        <p:spPr>
          <a:xfrm>
            <a:off x="5293690" y="2114784"/>
            <a:ext cx="364412"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5" name="object 114"/>
          <p:cNvSpPr/>
          <p:nvPr/>
        </p:nvSpPr>
        <p:spPr>
          <a:xfrm>
            <a:off x="5886470" y="1906300"/>
            <a:ext cx="660118" cy="357473"/>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6" name="object 116"/>
          <p:cNvSpPr txBox="1"/>
          <p:nvPr/>
        </p:nvSpPr>
        <p:spPr>
          <a:xfrm>
            <a:off x="6212040" y="2077035"/>
            <a:ext cx="435027"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7" name="object 117"/>
          <p:cNvSpPr/>
          <p:nvPr/>
        </p:nvSpPr>
        <p:spPr>
          <a:xfrm>
            <a:off x="6554881" y="1978859"/>
            <a:ext cx="768142" cy="284454"/>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8" name="object 118"/>
          <p:cNvSpPr/>
          <p:nvPr/>
        </p:nvSpPr>
        <p:spPr>
          <a:xfrm>
            <a:off x="6515610"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59" name="object 119"/>
          <p:cNvSpPr txBox="1"/>
          <p:nvPr/>
        </p:nvSpPr>
        <p:spPr>
          <a:xfrm>
            <a:off x="6760565" y="2077035"/>
            <a:ext cx="391671" cy="146515"/>
          </a:xfrm>
          <a:prstGeom prst="rect">
            <a:avLst/>
          </a:prstGeom>
          <a:solidFill>
            <a:schemeClr val="bg1">
              <a:alpha val="80000"/>
            </a:schemeClr>
          </a:solidFill>
        </p:spPr>
        <p:txBody>
          <a:bodyPr vert="horz" wrap="square" lIns="0" tIns="0" rIns="0" bIns="0" rtlCol="0">
            <a:spAutoFit/>
          </a:bodyPr>
          <a:lstStyle/>
          <a:p>
            <a:pPr marL="11516" defTabSz="829178">
              <a:defRPr/>
            </a:pPr>
            <a:r>
              <a:rPr lang="en-US" sz="952" spc="-5" dirty="0">
                <a:solidFill>
                  <a:prstClr val="black"/>
                </a:solidFill>
                <a:latin typeface="Calibri"/>
                <a:cs typeface="Calibri"/>
              </a:rPr>
              <a:t>Part of</a:t>
            </a:r>
            <a:endParaRPr sz="952" dirty="0">
              <a:solidFill>
                <a:prstClr val="black"/>
              </a:solidFill>
              <a:latin typeface="Calibri"/>
              <a:cs typeface="Calibri"/>
            </a:endParaRPr>
          </a:p>
        </p:txBody>
      </p:sp>
      <p:sp>
        <p:nvSpPr>
          <p:cNvPr id="60" name="object 120"/>
          <p:cNvSpPr/>
          <p:nvPr/>
        </p:nvSpPr>
        <p:spPr>
          <a:xfrm>
            <a:off x="6567205" y="1976440"/>
            <a:ext cx="2257785" cy="28733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61" name="object 121"/>
          <p:cNvSpPr/>
          <p:nvPr/>
        </p:nvSpPr>
        <p:spPr>
          <a:xfrm>
            <a:off x="6531042"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62" name="object 123"/>
          <p:cNvSpPr/>
          <p:nvPr/>
        </p:nvSpPr>
        <p:spPr>
          <a:xfrm>
            <a:off x="6575957" y="1973330"/>
            <a:ext cx="3620172" cy="290213"/>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63" name="object 124"/>
          <p:cNvSpPr/>
          <p:nvPr/>
        </p:nvSpPr>
        <p:spPr>
          <a:xfrm>
            <a:off x="6542790"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64" name="object 125"/>
          <p:cNvSpPr txBox="1"/>
          <p:nvPr/>
        </p:nvSpPr>
        <p:spPr>
          <a:xfrm>
            <a:off x="8214505" y="2059818"/>
            <a:ext cx="460478"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71" name="object 21"/>
          <p:cNvSpPr/>
          <p:nvPr/>
        </p:nvSpPr>
        <p:spPr>
          <a:xfrm>
            <a:off x="3739753" y="2492319"/>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2" name="object 20"/>
          <p:cNvSpPr/>
          <p:nvPr/>
        </p:nvSpPr>
        <p:spPr>
          <a:xfrm>
            <a:off x="5225703" y="2479467"/>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3" name="object 21"/>
          <p:cNvSpPr/>
          <p:nvPr/>
        </p:nvSpPr>
        <p:spPr>
          <a:xfrm>
            <a:off x="4777853" y="2479466"/>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4" name="object 22"/>
          <p:cNvSpPr/>
          <p:nvPr/>
        </p:nvSpPr>
        <p:spPr>
          <a:xfrm rot="10800000">
            <a:off x="4746519" y="2447944"/>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5" name="object 23"/>
          <p:cNvSpPr txBox="1"/>
          <p:nvPr/>
        </p:nvSpPr>
        <p:spPr>
          <a:xfrm>
            <a:off x="4909881" y="2427752"/>
            <a:ext cx="443878"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76" name="object 21"/>
          <p:cNvSpPr/>
          <p:nvPr/>
        </p:nvSpPr>
        <p:spPr>
          <a:xfrm>
            <a:off x="5177405" y="2485632"/>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7" name="object 20"/>
          <p:cNvSpPr/>
          <p:nvPr/>
        </p:nvSpPr>
        <p:spPr>
          <a:xfrm>
            <a:off x="6792068" y="2471407"/>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8" name="object 21"/>
          <p:cNvSpPr/>
          <p:nvPr/>
        </p:nvSpPr>
        <p:spPr>
          <a:xfrm>
            <a:off x="6344219" y="2471407"/>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9" name="object 22"/>
          <p:cNvSpPr/>
          <p:nvPr/>
        </p:nvSpPr>
        <p:spPr>
          <a:xfrm rot="10800000">
            <a:off x="6312885" y="2439884"/>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0" name="object 23"/>
          <p:cNvSpPr txBox="1"/>
          <p:nvPr/>
        </p:nvSpPr>
        <p:spPr>
          <a:xfrm>
            <a:off x="6457265" y="2411269"/>
            <a:ext cx="402157"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81" name="object 21"/>
          <p:cNvSpPr/>
          <p:nvPr/>
        </p:nvSpPr>
        <p:spPr>
          <a:xfrm>
            <a:off x="6743770" y="2477572"/>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2" name="object 20"/>
          <p:cNvSpPr/>
          <p:nvPr/>
        </p:nvSpPr>
        <p:spPr>
          <a:xfrm>
            <a:off x="8235910" y="2489817"/>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3" name="object 21"/>
          <p:cNvSpPr/>
          <p:nvPr/>
        </p:nvSpPr>
        <p:spPr>
          <a:xfrm>
            <a:off x="7788061" y="2489817"/>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4" name="object 22"/>
          <p:cNvSpPr/>
          <p:nvPr/>
        </p:nvSpPr>
        <p:spPr>
          <a:xfrm rot="10800000">
            <a:off x="7756727" y="2458294"/>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5" name="object 23"/>
          <p:cNvSpPr txBox="1"/>
          <p:nvPr/>
        </p:nvSpPr>
        <p:spPr>
          <a:xfrm>
            <a:off x="7929578" y="2358973"/>
            <a:ext cx="376783" cy="293029"/>
          </a:xfrm>
          <a:prstGeom prst="rect">
            <a:avLst/>
          </a:prstGeom>
          <a:solidFill>
            <a:schemeClr val="bg1"/>
          </a:solidFill>
        </p:spPr>
        <p:txBody>
          <a:bodyPr vert="horz" wrap="square" lIns="0" tIns="0" rIns="0" bIns="0" rtlCol="0">
            <a:spAutoFit/>
          </a:bodyPr>
          <a:lstStyle/>
          <a:p>
            <a:pPr marL="11516" algn="ctr" defTabSz="829178">
              <a:defRPr/>
            </a:pPr>
            <a:r>
              <a:rPr lang="en-US" sz="952" spc="-9" dirty="0">
                <a:solidFill>
                  <a:prstClr val="black"/>
                </a:solidFill>
                <a:latin typeface="Calibri"/>
                <a:cs typeface="Calibri"/>
              </a:rPr>
              <a:t>Inter-</a:t>
            </a:r>
          </a:p>
          <a:p>
            <a:pPr marL="11516" algn="ctr" defTabSz="829178">
              <a:defRPr/>
            </a:pPr>
            <a:r>
              <a:rPr lang="en-US" sz="952" spc="-9" dirty="0" err="1">
                <a:solidFill>
                  <a:prstClr val="black"/>
                </a:solidFill>
                <a:latin typeface="Calibri"/>
                <a:cs typeface="Calibri"/>
              </a:rPr>
              <a:t>sperses</a:t>
            </a:r>
            <a:endParaRPr sz="952" dirty="0">
              <a:solidFill>
                <a:prstClr val="black"/>
              </a:solidFill>
              <a:latin typeface="Calibri"/>
              <a:cs typeface="Calibri"/>
            </a:endParaRPr>
          </a:p>
        </p:txBody>
      </p:sp>
      <p:sp>
        <p:nvSpPr>
          <p:cNvPr id="87" name="object 20"/>
          <p:cNvSpPr/>
          <p:nvPr/>
        </p:nvSpPr>
        <p:spPr>
          <a:xfrm>
            <a:off x="9722156" y="2507223"/>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8" name="object 21"/>
          <p:cNvSpPr/>
          <p:nvPr/>
        </p:nvSpPr>
        <p:spPr>
          <a:xfrm>
            <a:off x="9274307" y="2507222"/>
            <a:ext cx="122851" cy="9148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9" name="object 22"/>
          <p:cNvSpPr/>
          <p:nvPr/>
        </p:nvSpPr>
        <p:spPr>
          <a:xfrm rot="10800000">
            <a:off x="9242973" y="2475700"/>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92" name="object 23"/>
          <p:cNvSpPr txBox="1"/>
          <p:nvPr/>
        </p:nvSpPr>
        <p:spPr>
          <a:xfrm>
            <a:off x="9393899" y="2454630"/>
            <a:ext cx="41524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93" name="object 122"/>
          <p:cNvSpPr txBox="1"/>
          <p:nvPr/>
        </p:nvSpPr>
        <p:spPr>
          <a:xfrm>
            <a:off x="7523524" y="2087936"/>
            <a:ext cx="361765" cy="139590"/>
          </a:xfrm>
          <a:prstGeom prst="rect">
            <a:avLst/>
          </a:prstGeom>
          <a:solidFill>
            <a:schemeClr val="bg1">
              <a:alpha val="93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35" name="object 27"/>
          <p:cNvSpPr txBox="1"/>
          <p:nvPr/>
        </p:nvSpPr>
        <p:spPr>
          <a:xfrm>
            <a:off x="5385094" y="2309440"/>
            <a:ext cx="927112" cy="502317"/>
          </a:xfrm>
          <a:prstGeom prst="rect">
            <a:avLst/>
          </a:prstGeom>
          <a:solidFill>
            <a:srgbClr val="FFC000"/>
          </a:solidFill>
        </p:spPr>
        <p:txBody>
          <a:bodyPr vert="horz" wrap="square" lIns="0" tIns="0" rIns="0" bIns="0" rtlCol="0">
            <a:spAutoFit/>
          </a:bodyPr>
          <a:lstStyle/>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5" dirty="0">
                <a:solidFill>
                  <a:prstClr val="black"/>
                </a:solidFill>
                <a:latin typeface="Calibri"/>
                <a:cs typeface="Calibri"/>
              </a:rPr>
              <a:t>du</a:t>
            </a:r>
            <a:r>
              <a:rPr sz="1632" spc="-14" dirty="0">
                <a:solidFill>
                  <a:prstClr val="black"/>
                </a:solidFill>
                <a:latin typeface="Calibri"/>
                <a:cs typeface="Calibri"/>
              </a:rPr>
              <a:t>c</a:t>
            </a:r>
            <a:r>
              <a:rPr sz="1632" spc="5" dirty="0">
                <a:solidFill>
                  <a:prstClr val="black"/>
                </a:solidFill>
                <a:latin typeface="Calibri"/>
                <a:cs typeface="Calibri"/>
              </a:rPr>
              <a:t>t</a:t>
            </a:r>
            <a:r>
              <a:rPr sz="1632" spc="-14" dirty="0">
                <a:solidFill>
                  <a:prstClr val="black"/>
                </a:solidFill>
                <a:latin typeface="Calibri"/>
                <a:cs typeface="Calibri"/>
              </a:rPr>
              <a:t>i</a:t>
            </a:r>
            <a:r>
              <a:rPr sz="1632" spc="27" dirty="0">
                <a:solidFill>
                  <a:prstClr val="black"/>
                </a:solidFill>
                <a:latin typeface="Calibri"/>
                <a:cs typeface="Calibri"/>
              </a:rPr>
              <a:t>o</a:t>
            </a:r>
            <a:r>
              <a:rPr sz="1632" spc="5" dirty="0">
                <a:solidFill>
                  <a:prstClr val="black"/>
                </a:solidFill>
                <a:latin typeface="Calibri"/>
                <a:cs typeface="Calibri"/>
              </a:rPr>
              <a:t>n</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102" name="TextBox 101"/>
          <p:cNvSpPr txBox="1"/>
          <p:nvPr/>
        </p:nvSpPr>
        <p:spPr>
          <a:xfrm rot="16200000">
            <a:off x="821933" y="306379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103" name="TextBox 102"/>
          <p:cNvSpPr txBox="1"/>
          <p:nvPr/>
        </p:nvSpPr>
        <p:spPr>
          <a:xfrm rot="16200000">
            <a:off x="759282" y="5246595"/>
            <a:ext cx="1795556" cy="371512"/>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138</a:t>
            </a:fld>
            <a:endParaRPr lang="en-US">
              <a:solidFill>
                <a:prstClr val="black">
                  <a:tint val="75000"/>
                </a:prstClr>
              </a:solidFill>
              <a:latin typeface="Calibri"/>
            </a:endParaRPr>
          </a:p>
        </p:txBody>
      </p:sp>
    </p:spTree>
    <p:extLst>
      <p:ext uri="{BB962C8B-B14F-4D97-AF65-F5344CB8AC3E}">
        <p14:creationId xmlns:p14="http://schemas.microsoft.com/office/powerpoint/2010/main" val="422580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object 21"/>
          <p:cNvSpPr/>
          <p:nvPr/>
        </p:nvSpPr>
        <p:spPr>
          <a:xfrm>
            <a:off x="7837917" y="3828774"/>
            <a:ext cx="670007"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14" name="object 9"/>
          <p:cNvSpPr/>
          <p:nvPr/>
        </p:nvSpPr>
        <p:spPr>
          <a:xfrm>
            <a:off x="2295597" y="24499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5228968" y="2514282"/>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19" name="object 21"/>
          <p:cNvSpPr/>
          <p:nvPr/>
        </p:nvSpPr>
        <p:spPr>
          <a:xfrm>
            <a:off x="9673859" y="3846180"/>
            <a:ext cx="205020" cy="4350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0" name="object 12"/>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1" name="object 13"/>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2" name="object 14"/>
          <p:cNvSpPr txBox="1"/>
          <p:nvPr/>
        </p:nvSpPr>
        <p:spPr>
          <a:xfrm>
            <a:off x="3888854" y="3614918"/>
            <a:ext cx="849319" cy="781752"/>
          </a:xfrm>
          <a:prstGeom prst="rect">
            <a:avLst/>
          </a:prstGeom>
          <a:solidFill>
            <a:srgbClr val="FFC000"/>
          </a:solidFill>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G</a:t>
            </a:r>
            <a:r>
              <a:rPr sz="1270" spc="-14" dirty="0">
                <a:solidFill>
                  <a:prstClr val="black"/>
                </a:solidFill>
                <a:latin typeface="Calibri"/>
                <a:cs typeface="Calibri"/>
              </a:rPr>
              <a:t>e</a:t>
            </a:r>
            <a:r>
              <a:rPr sz="1270" spc="5" dirty="0">
                <a:solidFill>
                  <a:prstClr val="black"/>
                </a:solidFill>
                <a:latin typeface="Calibri"/>
                <a:cs typeface="Calibri"/>
              </a:rPr>
              <a:t>n</a:t>
            </a:r>
            <a:r>
              <a:rPr lang="en-US" sz="1270" spc="5" dirty="0">
                <a:solidFill>
                  <a:prstClr val="black"/>
                </a:solidFill>
                <a:latin typeface="Calibri"/>
                <a:cs typeface="Calibri"/>
              </a:rPr>
              <a:t>eration</a:t>
            </a:r>
            <a:r>
              <a:rPr sz="1270" spc="-9" dirty="0">
                <a:solidFill>
                  <a:prstClr val="black"/>
                </a:solidFill>
                <a:latin typeface="Calibri"/>
                <a:cs typeface="Calibri"/>
              </a:rPr>
              <a:t> </a:t>
            </a: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23" dirty="0">
                <a:solidFill>
                  <a:prstClr val="black"/>
                </a:solidFill>
                <a:latin typeface="Calibri"/>
                <a:cs typeface="Calibri"/>
              </a:rPr>
              <a:t>c</a:t>
            </a:r>
            <a:r>
              <a:rPr sz="1270" spc="-14"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3" name="object 15"/>
          <p:cNvSpPr txBox="1"/>
          <p:nvPr/>
        </p:nvSpPr>
        <p:spPr>
          <a:xfrm>
            <a:off x="5261800" y="3686594"/>
            <a:ext cx="164684" cy="167418"/>
          </a:xfrm>
          <a:prstGeom prst="rect">
            <a:avLst/>
          </a:prstGeom>
          <a:solidFill>
            <a:schemeClr val="bg1"/>
          </a:solidFill>
        </p:spPr>
        <p:txBody>
          <a:bodyPr vert="horz" wrap="square" lIns="0" tIns="0" rIns="0" bIns="0" rtlCol="0">
            <a:spAutoFit/>
          </a:bodyPr>
          <a:lstStyle/>
          <a:p>
            <a:pPr marL="11516" defTabSz="829178">
              <a:tabLst>
                <a:tab pos="152592"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24" name="object 16"/>
          <p:cNvSpPr/>
          <p:nvPr/>
        </p:nvSpPr>
        <p:spPr>
          <a:xfrm>
            <a:off x="2351464" y="3573969"/>
            <a:ext cx="1034320"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5" name="object 17"/>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6" name="object 18"/>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7" name="object 19"/>
          <p:cNvSpPr txBox="1"/>
          <p:nvPr/>
        </p:nvSpPr>
        <p:spPr>
          <a:xfrm>
            <a:off x="2376539" y="3600639"/>
            <a:ext cx="947277" cy="502317"/>
          </a:xfrm>
          <a:prstGeom prst="rect">
            <a:avLst/>
          </a:prstGeom>
          <a:solidFill>
            <a:srgbClr val="FFC000"/>
          </a:solidFill>
        </p:spPr>
        <p:txBody>
          <a:bodyPr vert="horz" wrap="square" lIns="0" tIns="0" rIns="0" bIns="0" rtlCol="0">
            <a:spAutoFit/>
          </a:bodyPr>
          <a:lstStyle/>
          <a:p>
            <a:pPr marL="32822" algn="ctr" defTabSz="829178">
              <a:defRPr/>
            </a:pPr>
            <a:r>
              <a:rPr sz="1632" spc="-18" dirty="0">
                <a:solidFill>
                  <a:prstClr val="black"/>
                </a:solidFill>
                <a:latin typeface="Calibri"/>
                <a:cs typeface="Calibri"/>
              </a:rPr>
              <a:t>D</a:t>
            </a:r>
            <a:r>
              <a:rPr sz="1632" spc="18" dirty="0">
                <a:solidFill>
                  <a:prstClr val="black"/>
                </a:solidFill>
                <a:latin typeface="Calibri"/>
                <a:cs typeface="Calibri"/>
              </a:rPr>
              <a:t>e</a:t>
            </a:r>
            <a:r>
              <a:rPr sz="1632" spc="-18" dirty="0">
                <a:solidFill>
                  <a:prstClr val="black"/>
                </a:solidFill>
                <a:latin typeface="Calibri"/>
                <a:cs typeface="Calibri"/>
              </a:rPr>
              <a:t>s</a:t>
            </a:r>
            <a:r>
              <a:rPr sz="1632" spc="-9" dirty="0">
                <a:solidFill>
                  <a:prstClr val="black"/>
                </a:solidFill>
                <a:latin typeface="Calibri"/>
                <a:cs typeface="Calibri"/>
              </a:rPr>
              <a:t>i</a:t>
            </a:r>
            <a:r>
              <a:rPr sz="1632" spc="9" dirty="0">
                <a:solidFill>
                  <a:prstClr val="black"/>
                </a:solidFill>
                <a:latin typeface="Calibri"/>
                <a:cs typeface="Calibri"/>
              </a:rPr>
              <a:t>g</a:t>
            </a:r>
            <a:r>
              <a:rPr sz="1632" spc="5" dirty="0">
                <a:solidFill>
                  <a:prstClr val="black"/>
                </a:solidFill>
                <a:latin typeface="Calibri"/>
                <a:cs typeface="Calibri"/>
              </a:rPr>
              <a:t>n</a:t>
            </a:r>
            <a:endParaRPr sz="1632" dirty="0">
              <a:solidFill>
                <a:prstClr val="black"/>
              </a:solidFill>
              <a:latin typeface="Calibri"/>
              <a:cs typeface="Calibri"/>
            </a:endParaRPr>
          </a:p>
          <a:p>
            <a:pPr marL="11516" algn="ctr" defTabSz="829178">
              <a:defRPr/>
            </a:pPr>
            <a:r>
              <a:rPr lang="en-US" sz="1632" spc="-5" dirty="0">
                <a:solidFill>
                  <a:prstClr val="black"/>
                </a:solidFill>
                <a:latin typeface="Calibri"/>
                <a:cs typeface="Calibri"/>
              </a:rPr>
              <a:t>P</a:t>
            </a:r>
            <a:r>
              <a:rPr sz="1632" spc="-18" dirty="0">
                <a:solidFill>
                  <a:prstClr val="black"/>
                </a:solidFill>
                <a:latin typeface="Calibri"/>
                <a:cs typeface="Calibri"/>
              </a:rPr>
              <a:t>r</a:t>
            </a:r>
            <a:r>
              <a:rPr sz="1632" spc="-5" dirty="0">
                <a:solidFill>
                  <a:prstClr val="black"/>
                </a:solidFill>
                <a:latin typeface="Calibri"/>
                <a:cs typeface="Calibri"/>
              </a:rPr>
              <a:t>o</a:t>
            </a:r>
            <a:r>
              <a:rPr sz="1632" spc="23" dirty="0">
                <a:solidFill>
                  <a:prstClr val="black"/>
                </a:solidFill>
                <a:latin typeface="Calibri"/>
                <a:cs typeface="Calibri"/>
              </a:rPr>
              <a:t>c</a:t>
            </a:r>
            <a:r>
              <a:rPr sz="1632" spc="-14"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28" name="object 20"/>
          <p:cNvSpPr/>
          <p:nvPr/>
        </p:nvSpPr>
        <p:spPr>
          <a:xfrm>
            <a:off x="3788050" y="381894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9" name="object 21"/>
          <p:cNvSpPr/>
          <p:nvPr/>
        </p:nvSpPr>
        <p:spPr>
          <a:xfrm>
            <a:off x="3340201" y="3818945"/>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0" name="object 22"/>
          <p:cNvSpPr/>
          <p:nvPr/>
        </p:nvSpPr>
        <p:spPr>
          <a:xfrm rot="10800000">
            <a:off x="3308867" y="3787422"/>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1" name="object 23"/>
          <p:cNvSpPr txBox="1"/>
          <p:nvPr/>
        </p:nvSpPr>
        <p:spPr>
          <a:xfrm>
            <a:off x="3422926" y="3767231"/>
            <a:ext cx="41437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32" name="object 24"/>
          <p:cNvSpPr/>
          <p:nvPr/>
        </p:nvSpPr>
        <p:spPr>
          <a:xfrm>
            <a:off x="5422017" y="3573969"/>
            <a:ext cx="934991"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3" name="object 25"/>
          <p:cNvSpPr/>
          <p:nvPr/>
        </p:nvSpPr>
        <p:spPr>
          <a:xfrm>
            <a:off x="5462094" y="3596069"/>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4" name="object 26"/>
          <p:cNvSpPr/>
          <p:nvPr/>
        </p:nvSpPr>
        <p:spPr>
          <a:xfrm>
            <a:off x="5433459" y="3596069"/>
            <a:ext cx="877968" cy="491351"/>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noFill/>
          </a:ln>
        </p:spPr>
        <p:txBody>
          <a:bodyPr wrap="square" lIns="0" tIns="0" rIns="0" bIns="0" rtlCol="0"/>
          <a:lstStyle/>
          <a:p>
            <a:pPr defTabSz="829178">
              <a:defRPr/>
            </a:pPr>
            <a:endParaRPr sz="2539">
              <a:solidFill>
                <a:prstClr val="black"/>
              </a:solidFill>
              <a:latin typeface="Calibri"/>
            </a:endParaRPr>
          </a:p>
        </p:txBody>
      </p:sp>
      <p:sp>
        <p:nvSpPr>
          <p:cNvPr id="36" name="object 28"/>
          <p:cNvSpPr/>
          <p:nvPr/>
        </p:nvSpPr>
        <p:spPr>
          <a:xfrm>
            <a:off x="6893541" y="3573969"/>
            <a:ext cx="901573"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7" name="object 29"/>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8" name="object 30"/>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39" name="object 31"/>
          <p:cNvSpPr txBox="1"/>
          <p:nvPr/>
        </p:nvSpPr>
        <p:spPr>
          <a:xfrm>
            <a:off x="6889090" y="3642128"/>
            <a:ext cx="895338" cy="753476"/>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1632" spc="-18" dirty="0" err="1">
                <a:solidFill>
                  <a:prstClr val="black"/>
                </a:solidFill>
                <a:latin typeface="Calibri"/>
                <a:cs typeface="Calibri"/>
              </a:rPr>
              <a:t>Mainten-ance</a:t>
            </a:r>
            <a:r>
              <a:rPr lang="en-US" sz="1632" spc="-18" dirty="0">
                <a:solidFill>
                  <a:prstClr val="black"/>
                </a:solidFill>
                <a:latin typeface="Calibri"/>
                <a:cs typeface="Calibri"/>
              </a:rPr>
              <a:t> Process</a:t>
            </a:r>
            <a:endParaRPr sz="1632" dirty="0">
              <a:solidFill>
                <a:prstClr val="black"/>
              </a:solidFill>
              <a:latin typeface="Calibri"/>
              <a:cs typeface="Calibri"/>
            </a:endParaRPr>
          </a:p>
        </p:txBody>
      </p:sp>
      <p:sp>
        <p:nvSpPr>
          <p:cNvPr id="40" name="object 32"/>
          <p:cNvSpPr txBox="1"/>
          <p:nvPr/>
        </p:nvSpPr>
        <p:spPr>
          <a:xfrm>
            <a:off x="8232564" y="3686594"/>
            <a:ext cx="132438" cy="167418"/>
          </a:xfrm>
          <a:prstGeom prst="rect">
            <a:avLst/>
          </a:prstGeom>
          <a:solidFill>
            <a:schemeClr val="bg1"/>
          </a:solidFill>
        </p:spPr>
        <p:txBody>
          <a:bodyPr vert="horz" wrap="square" lIns="0" tIns="0" rIns="0" bIns="0" rtlCol="0">
            <a:spAutoFit/>
          </a:bodyPr>
          <a:lstStyle/>
          <a:p>
            <a:pPr marL="11516" defTabSz="829178">
              <a:tabLst>
                <a:tab pos="120346"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41" name="object 33"/>
          <p:cNvSpPr/>
          <p:nvPr/>
        </p:nvSpPr>
        <p:spPr>
          <a:xfrm>
            <a:off x="8477840" y="3573969"/>
            <a:ext cx="820162" cy="637960"/>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44" name="object 36"/>
          <p:cNvSpPr txBox="1"/>
          <p:nvPr/>
        </p:nvSpPr>
        <p:spPr>
          <a:xfrm>
            <a:off x="8499306" y="3641890"/>
            <a:ext cx="666451" cy="502317"/>
          </a:xfrm>
          <a:prstGeom prst="rect">
            <a:avLst/>
          </a:prstGeom>
          <a:solidFill>
            <a:srgbClr val="FFC000"/>
          </a:solidFill>
        </p:spPr>
        <p:txBody>
          <a:bodyPr vert="horz" wrap="square" lIns="0" tIns="0" rIns="0" bIns="0" rtlCol="0">
            <a:spAutoFit/>
          </a:bodyPr>
          <a:lstStyle/>
          <a:p>
            <a:pPr marL="3455" algn="ctr" defTabSz="829178">
              <a:defRPr/>
            </a:pPr>
            <a:r>
              <a:rPr sz="1632" spc="-9" dirty="0">
                <a:solidFill>
                  <a:prstClr val="black"/>
                </a:solidFill>
                <a:latin typeface="Calibri"/>
                <a:cs typeface="Calibri"/>
              </a:rPr>
              <a:t>U</a:t>
            </a:r>
            <a:r>
              <a:rPr sz="1632" spc="18" dirty="0">
                <a:solidFill>
                  <a:prstClr val="black"/>
                </a:solidFill>
                <a:latin typeface="Calibri"/>
                <a:cs typeface="Calibri"/>
              </a:rPr>
              <a:t>s</a:t>
            </a:r>
            <a:r>
              <a:rPr sz="1632" spc="5" dirty="0">
                <a:solidFill>
                  <a:prstClr val="black"/>
                </a:solidFill>
                <a:latin typeface="Calibri"/>
                <a:cs typeface="Calibri"/>
              </a:rPr>
              <a:t>e</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46" name="object 38"/>
          <p:cNvSpPr txBox="1"/>
          <p:nvPr/>
        </p:nvSpPr>
        <p:spPr>
          <a:xfrm>
            <a:off x="9878880" y="3528659"/>
            <a:ext cx="849332" cy="753476"/>
          </a:xfrm>
          <a:prstGeom prst="rect">
            <a:avLst/>
          </a:prstGeom>
          <a:solidFill>
            <a:srgbClr val="FFC000"/>
          </a:solidFill>
          <a:ln w="4767">
            <a:solidFill>
              <a:srgbClr val="C7C7C7"/>
            </a:solidFill>
          </a:ln>
        </p:spPr>
        <p:txBody>
          <a:bodyPr vert="horz" wrap="square" lIns="0" tIns="0" rIns="0" bIns="0" rtlCol="0">
            <a:spAutoFit/>
          </a:bodyPr>
          <a:lstStyle/>
          <a:p>
            <a:pPr marL="9213" algn="ctr" defTabSz="829178">
              <a:defRPr/>
            </a:pPr>
            <a:r>
              <a:rPr sz="1632" spc="-5" dirty="0">
                <a:solidFill>
                  <a:prstClr val="black"/>
                </a:solidFill>
                <a:latin typeface="Calibri"/>
                <a:cs typeface="Calibri"/>
              </a:rPr>
              <a:t>E</a:t>
            </a:r>
            <a:r>
              <a:rPr lang="en-US" sz="1632" spc="-5" dirty="0">
                <a:solidFill>
                  <a:prstClr val="black"/>
                </a:solidFill>
                <a:latin typeface="Calibri"/>
                <a:cs typeface="Calibri"/>
              </a:rPr>
              <a:t>nd of </a:t>
            </a:r>
            <a:r>
              <a:rPr lang="en-US" sz="1632" spc="9" dirty="0">
                <a:solidFill>
                  <a:prstClr val="black"/>
                </a:solidFill>
                <a:latin typeface="Calibri"/>
                <a:cs typeface="Calibri"/>
              </a:rPr>
              <a:t>Life Process</a:t>
            </a:r>
            <a:endParaRPr sz="1632" dirty="0">
              <a:solidFill>
                <a:prstClr val="black"/>
              </a:solidFill>
              <a:latin typeface="Calibri"/>
              <a:cs typeface="Calibri"/>
            </a:endParaRPr>
          </a:p>
        </p:txBody>
      </p:sp>
      <p:sp>
        <p:nvSpPr>
          <p:cNvPr id="50" name="object 108"/>
          <p:cNvSpPr/>
          <p:nvPr/>
        </p:nvSpPr>
        <p:spPr>
          <a:xfrm>
            <a:off x="2817588" y="2960515"/>
            <a:ext cx="3701707" cy="653765"/>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1" name="object 109"/>
          <p:cNvSpPr/>
          <p:nvPr/>
        </p:nvSpPr>
        <p:spPr>
          <a:xfrm>
            <a:off x="6477837" y="2895564"/>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5B9BD4"/>
          </a:solidFill>
        </p:spPr>
        <p:txBody>
          <a:bodyPr wrap="square" lIns="0" tIns="0" rIns="0" bIns="0" rtlCol="0"/>
          <a:lstStyle/>
          <a:p>
            <a:pPr defTabSz="829178">
              <a:defRPr/>
            </a:pPr>
            <a:endParaRPr sz="3264">
              <a:solidFill>
                <a:prstClr val="black"/>
              </a:solidFill>
              <a:latin typeface="Calibri"/>
            </a:endParaRPr>
          </a:p>
        </p:txBody>
      </p:sp>
      <p:sp>
        <p:nvSpPr>
          <p:cNvPr id="52" name="object 110"/>
          <p:cNvSpPr txBox="1"/>
          <p:nvPr/>
        </p:nvSpPr>
        <p:spPr>
          <a:xfrm>
            <a:off x="2803155" y="3313057"/>
            <a:ext cx="454685" cy="15344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97" spc="18" dirty="0">
                <a:solidFill>
                  <a:prstClr val="black"/>
                </a:solidFill>
                <a:latin typeface="Calibri"/>
                <a:cs typeface="Calibri"/>
              </a:rPr>
              <a:t>Part of</a:t>
            </a:r>
            <a:endParaRPr sz="997" dirty="0">
              <a:solidFill>
                <a:prstClr val="black"/>
              </a:solidFill>
              <a:latin typeface="Calibri"/>
              <a:cs typeface="Calibri"/>
            </a:endParaRPr>
          </a:p>
        </p:txBody>
      </p:sp>
      <p:sp>
        <p:nvSpPr>
          <p:cNvPr id="53" name="object 111"/>
          <p:cNvSpPr/>
          <p:nvPr/>
        </p:nvSpPr>
        <p:spPr>
          <a:xfrm>
            <a:off x="4314345" y="2872459"/>
            <a:ext cx="2219383" cy="747984"/>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ln w="12699">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4" name="object 113"/>
          <p:cNvSpPr txBox="1"/>
          <p:nvPr/>
        </p:nvSpPr>
        <p:spPr>
          <a:xfrm>
            <a:off x="5291973" y="3199217"/>
            <a:ext cx="495089" cy="15344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97" spc="18" dirty="0">
                <a:solidFill>
                  <a:prstClr val="black"/>
                </a:solidFill>
                <a:latin typeface="Calibri"/>
                <a:cs typeface="Calibri"/>
              </a:rPr>
              <a:t>Part of</a:t>
            </a:r>
            <a:endParaRPr sz="997" dirty="0">
              <a:solidFill>
                <a:prstClr val="black"/>
              </a:solidFill>
              <a:latin typeface="Calibri"/>
              <a:cs typeface="Calibri"/>
            </a:endParaRPr>
          </a:p>
        </p:txBody>
      </p:sp>
      <p:sp>
        <p:nvSpPr>
          <p:cNvPr id="55" name="object 114"/>
          <p:cNvSpPr/>
          <p:nvPr/>
        </p:nvSpPr>
        <p:spPr>
          <a:xfrm>
            <a:off x="5886470" y="2893600"/>
            <a:ext cx="660118" cy="707038"/>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6" name="object 116"/>
          <p:cNvSpPr txBox="1"/>
          <p:nvPr/>
        </p:nvSpPr>
        <p:spPr>
          <a:xfrm>
            <a:off x="6267872" y="3352718"/>
            <a:ext cx="435027" cy="15344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97" spc="18" dirty="0">
                <a:solidFill>
                  <a:prstClr val="black"/>
                </a:solidFill>
                <a:latin typeface="Calibri"/>
                <a:cs typeface="Calibri"/>
              </a:rPr>
              <a:t>Part of</a:t>
            </a:r>
            <a:endParaRPr sz="997" dirty="0">
              <a:solidFill>
                <a:prstClr val="black"/>
              </a:solidFill>
              <a:latin typeface="Calibri"/>
              <a:cs typeface="Calibri"/>
            </a:endParaRPr>
          </a:p>
        </p:txBody>
      </p:sp>
      <p:sp>
        <p:nvSpPr>
          <p:cNvPr id="57" name="object 117"/>
          <p:cNvSpPr/>
          <p:nvPr/>
        </p:nvSpPr>
        <p:spPr>
          <a:xfrm>
            <a:off x="6554881" y="2966159"/>
            <a:ext cx="768142" cy="625782"/>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8" name="object 118"/>
          <p:cNvSpPr/>
          <p:nvPr/>
        </p:nvSpPr>
        <p:spPr>
          <a:xfrm>
            <a:off x="6515610" y="2895564"/>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p:spPr>
        <p:txBody>
          <a:bodyPr wrap="square" lIns="0" tIns="0" rIns="0" bIns="0" rtlCol="0"/>
          <a:lstStyle/>
          <a:p>
            <a:pPr defTabSz="829178">
              <a:defRPr/>
            </a:pPr>
            <a:endParaRPr sz="3264">
              <a:solidFill>
                <a:prstClr val="black"/>
              </a:solidFill>
              <a:latin typeface="Calibri"/>
            </a:endParaRPr>
          </a:p>
        </p:txBody>
      </p:sp>
      <p:sp>
        <p:nvSpPr>
          <p:cNvPr id="59" name="object 119"/>
          <p:cNvSpPr txBox="1"/>
          <p:nvPr/>
        </p:nvSpPr>
        <p:spPr>
          <a:xfrm>
            <a:off x="7088038" y="3381985"/>
            <a:ext cx="39167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5" dirty="0">
                <a:solidFill>
                  <a:prstClr val="black"/>
                </a:solidFill>
                <a:latin typeface="Calibri"/>
                <a:cs typeface="Calibri"/>
              </a:rPr>
              <a:t>Part of</a:t>
            </a:r>
            <a:endParaRPr sz="1088" dirty="0">
              <a:solidFill>
                <a:prstClr val="black"/>
              </a:solidFill>
              <a:latin typeface="Calibri"/>
              <a:cs typeface="Calibri"/>
            </a:endParaRPr>
          </a:p>
        </p:txBody>
      </p:sp>
      <p:sp>
        <p:nvSpPr>
          <p:cNvPr id="60" name="object 120"/>
          <p:cNvSpPr/>
          <p:nvPr/>
        </p:nvSpPr>
        <p:spPr>
          <a:xfrm>
            <a:off x="6567205" y="2963741"/>
            <a:ext cx="2345658" cy="616147"/>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1" name="object 121"/>
          <p:cNvSpPr/>
          <p:nvPr/>
        </p:nvSpPr>
        <p:spPr>
          <a:xfrm>
            <a:off x="6531042" y="2895564"/>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264">
              <a:solidFill>
                <a:prstClr val="black"/>
              </a:solidFill>
              <a:latin typeface="Calibri"/>
            </a:endParaRPr>
          </a:p>
        </p:txBody>
      </p:sp>
      <p:sp>
        <p:nvSpPr>
          <p:cNvPr id="62" name="object 123"/>
          <p:cNvSpPr/>
          <p:nvPr/>
        </p:nvSpPr>
        <p:spPr>
          <a:xfrm>
            <a:off x="6575957" y="2960631"/>
            <a:ext cx="3665937" cy="550020"/>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3" name="object 124"/>
          <p:cNvSpPr/>
          <p:nvPr/>
        </p:nvSpPr>
        <p:spPr>
          <a:xfrm>
            <a:off x="6542790" y="2895564"/>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5B9BD4"/>
          </a:solidFill>
        </p:spPr>
        <p:txBody>
          <a:bodyPr wrap="square" lIns="0" tIns="0" rIns="0" bIns="0" rtlCol="0"/>
          <a:lstStyle/>
          <a:p>
            <a:pPr defTabSz="829178">
              <a:defRPr/>
            </a:pPr>
            <a:endParaRPr sz="3264">
              <a:solidFill>
                <a:prstClr val="black"/>
              </a:solidFill>
              <a:latin typeface="Calibri"/>
            </a:endParaRPr>
          </a:p>
        </p:txBody>
      </p:sp>
      <p:sp>
        <p:nvSpPr>
          <p:cNvPr id="64" name="object 125"/>
          <p:cNvSpPr txBox="1"/>
          <p:nvPr/>
        </p:nvSpPr>
        <p:spPr>
          <a:xfrm>
            <a:off x="9157083" y="3210646"/>
            <a:ext cx="460478" cy="15344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97" spc="18" dirty="0">
                <a:solidFill>
                  <a:prstClr val="black"/>
                </a:solidFill>
                <a:latin typeface="Calibri"/>
                <a:cs typeface="Calibri"/>
              </a:rPr>
              <a:t>Part of</a:t>
            </a:r>
            <a:endParaRPr sz="997" dirty="0">
              <a:solidFill>
                <a:prstClr val="black"/>
              </a:solidFill>
              <a:latin typeface="Calibri"/>
              <a:cs typeface="Calibri"/>
            </a:endParaRPr>
          </a:p>
        </p:txBody>
      </p:sp>
      <p:sp>
        <p:nvSpPr>
          <p:cNvPr id="71" name="object 21"/>
          <p:cNvSpPr/>
          <p:nvPr/>
        </p:nvSpPr>
        <p:spPr>
          <a:xfrm>
            <a:off x="3739753" y="382511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2" name="object 20"/>
          <p:cNvSpPr/>
          <p:nvPr/>
        </p:nvSpPr>
        <p:spPr>
          <a:xfrm>
            <a:off x="5225703" y="381225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3" name="object 21"/>
          <p:cNvSpPr/>
          <p:nvPr/>
        </p:nvSpPr>
        <p:spPr>
          <a:xfrm>
            <a:off x="4777853" y="381225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4" name="object 22"/>
          <p:cNvSpPr/>
          <p:nvPr/>
        </p:nvSpPr>
        <p:spPr>
          <a:xfrm rot="10800000">
            <a:off x="4746519" y="378073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5" name="object 23"/>
          <p:cNvSpPr txBox="1"/>
          <p:nvPr/>
        </p:nvSpPr>
        <p:spPr>
          <a:xfrm>
            <a:off x="4909881" y="3760544"/>
            <a:ext cx="443878"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76" name="object 21"/>
          <p:cNvSpPr/>
          <p:nvPr/>
        </p:nvSpPr>
        <p:spPr>
          <a:xfrm>
            <a:off x="5177405" y="3818423"/>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7" name="object 20"/>
          <p:cNvSpPr/>
          <p:nvPr/>
        </p:nvSpPr>
        <p:spPr>
          <a:xfrm>
            <a:off x="6792068" y="380419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8" name="object 21"/>
          <p:cNvSpPr/>
          <p:nvPr/>
        </p:nvSpPr>
        <p:spPr>
          <a:xfrm>
            <a:off x="6344219" y="380419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9" name="object 22"/>
          <p:cNvSpPr/>
          <p:nvPr/>
        </p:nvSpPr>
        <p:spPr>
          <a:xfrm rot="10800000">
            <a:off x="6312885" y="3772676"/>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0" name="object 23"/>
          <p:cNvSpPr txBox="1"/>
          <p:nvPr/>
        </p:nvSpPr>
        <p:spPr>
          <a:xfrm>
            <a:off x="6457265" y="3744060"/>
            <a:ext cx="402157"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81" name="object 21"/>
          <p:cNvSpPr/>
          <p:nvPr/>
        </p:nvSpPr>
        <p:spPr>
          <a:xfrm>
            <a:off x="6743770" y="381036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2" name="object 20"/>
          <p:cNvSpPr/>
          <p:nvPr/>
        </p:nvSpPr>
        <p:spPr>
          <a:xfrm>
            <a:off x="8235910" y="382260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3" name="object 21"/>
          <p:cNvSpPr/>
          <p:nvPr/>
        </p:nvSpPr>
        <p:spPr>
          <a:xfrm>
            <a:off x="7788061" y="382260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4" name="object 22"/>
          <p:cNvSpPr/>
          <p:nvPr/>
        </p:nvSpPr>
        <p:spPr>
          <a:xfrm rot="10800000">
            <a:off x="7756727" y="379108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5" name="object 23"/>
          <p:cNvSpPr txBox="1"/>
          <p:nvPr/>
        </p:nvSpPr>
        <p:spPr>
          <a:xfrm>
            <a:off x="7929578" y="3691765"/>
            <a:ext cx="376783" cy="293029"/>
          </a:xfrm>
          <a:prstGeom prst="rect">
            <a:avLst/>
          </a:prstGeom>
          <a:solidFill>
            <a:schemeClr val="bg1"/>
          </a:solidFill>
        </p:spPr>
        <p:txBody>
          <a:bodyPr vert="horz" wrap="square" lIns="0" tIns="0" rIns="0" bIns="0" rtlCol="0">
            <a:spAutoFit/>
          </a:bodyPr>
          <a:lstStyle/>
          <a:p>
            <a:pPr marL="11516" algn="ctr" defTabSz="829178">
              <a:defRPr/>
            </a:pPr>
            <a:r>
              <a:rPr lang="en-US" sz="952" spc="-9" dirty="0">
                <a:solidFill>
                  <a:prstClr val="black"/>
                </a:solidFill>
                <a:latin typeface="Calibri"/>
                <a:cs typeface="Calibri"/>
              </a:rPr>
              <a:t>Inter-</a:t>
            </a:r>
          </a:p>
          <a:p>
            <a:pPr marL="11516" algn="ctr" defTabSz="829178">
              <a:defRPr/>
            </a:pPr>
            <a:r>
              <a:rPr lang="en-US" sz="952" spc="-9" dirty="0" err="1">
                <a:solidFill>
                  <a:prstClr val="black"/>
                </a:solidFill>
                <a:latin typeface="Calibri"/>
                <a:cs typeface="Calibri"/>
              </a:rPr>
              <a:t>sperses</a:t>
            </a:r>
            <a:endParaRPr sz="952" dirty="0">
              <a:solidFill>
                <a:prstClr val="black"/>
              </a:solidFill>
              <a:latin typeface="Calibri"/>
              <a:cs typeface="Calibri"/>
            </a:endParaRPr>
          </a:p>
        </p:txBody>
      </p:sp>
      <p:sp>
        <p:nvSpPr>
          <p:cNvPr id="87" name="object 20"/>
          <p:cNvSpPr/>
          <p:nvPr/>
        </p:nvSpPr>
        <p:spPr>
          <a:xfrm>
            <a:off x="9722156" y="384001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8" name="object 21"/>
          <p:cNvSpPr/>
          <p:nvPr/>
        </p:nvSpPr>
        <p:spPr>
          <a:xfrm>
            <a:off x="9274307" y="3840014"/>
            <a:ext cx="122851" cy="9148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9" name="object 22"/>
          <p:cNvSpPr/>
          <p:nvPr/>
        </p:nvSpPr>
        <p:spPr>
          <a:xfrm rot="10800000">
            <a:off x="9242973" y="3808491"/>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92" name="object 23"/>
          <p:cNvSpPr txBox="1"/>
          <p:nvPr/>
        </p:nvSpPr>
        <p:spPr>
          <a:xfrm>
            <a:off x="9393899" y="3787422"/>
            <a:ext cx="41524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93" name="object 122"/>
          <p:cNvSpPr txBox="1"/>
          <p:nvPr/>
        </p:nvSpPr>
        <p:spPr>
          <a:xfrm>
            <a:off x="8778968" y="3375457"/>
            <a:ext cx="492528" cy="153440"/>
          </a:xfrm>
          <a:prstGeom prst="rect">
            <a:avLst/>
          </a:prstGeom>
          <a:solidFill>
            <a:schemeClr val="bg1">
              <a:alpha val="93000"/>
            </a:schemeClr>
          </a:solidFill>
        </p:spPr>
        <p:txBody>
          <a:bodyPr vert="horz" wrap="square" lIns="0" tIns="0" rIns="0" bIns="0" rtlCol="0">
            <a:spAutoFit/>
          </a:bodyPr>
          <a:lstStyle/>
          <a:p>
            <a:pPr marL="11516" defTabSz="829178">
              <a:defRPr/>
            </a:pPr>
            <a:r>
              <a:rPr lang="en-US" sz="997" spc="18" dirty="0">
                <a:solidFill>
                  <a:prstClr val="black"/>
                </a:solidFill>
                <a:latin typeface="Calibri"/>
                <a:cs typeface="Calibri"/>
              </a:rPr>
              <a:t>Part of</a:t>
            </a:r>
            <a:endParaRPr sz="997" dirty="0">
              <a:solidFill>
                <a:prstClr val="black"/>
              </a:solidFill>
              <a:latin typeface="Calibri"/>
              <a:cs typeface="Calibri"/>
            </a:endParaRPr>
          </a:p>
        </p:txBody>
      </p:sp>
      <p:sp>
        <p:nvSpPr>
          <p:cNvPr id="35" name="object 27"/>
          <p:cNvSpPr txBox="1"/>
          <p:nvPr/>
        </p:nvSpPr>
        <p:spPr>
          <a:xfrm>
            <a:off x="5385094" y="3642232"/>
            <a:ext cx="927112" cy="502317"/>
          </a:xfrm>
          <a:prstGeom prst="rect">
            <a:avLst/>
          </a:prstGeom>
          <a:solidFill>
            <a:srgbClr val="FFC000"/>
          </a:solidFill>
        </p:spPr>
        <p:txBody>
          <a:bodyPr vert="horz" wrap="square" lIns="0" tIns="0" rIns="0" bIns="0" rtlCol="0">
            <a:spAutoFit/>
          </a:bodyPr>
          <a:lstStyle/>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5" dirty="0">
                <a:solidFill>
                  <a:prstClr val="black"/>
                </a:solidFill>
                <a:latin typeface="Calibri"/>
                <a:cs typeface="Calibri"/>
              </a:rPr>
              <a:t>du</a:t>
            </a:r>
            <a:r>
              <a:rPr sz="1632" spc="-14" dirty="0">
                <a:solidFill>
                  <a:prstClr val="black"/>
                </a:solidFill>
                <a:latin typeface="Calibri"/>
                <a:cs typeface="Calibri"/>
              </a:rPr>
              <a:t>c</a:t>
            </a:r>
            <a:r>
              <a:rPr sz="1632" spc="5" dirty="0">
                <a:solidFill>
                  <a:prstClr val="black"/>
                </a:solidFill>
                <a:latin typeface="Calibri"/>
                <a:cs typeface="Calibri"/>
              </a:rPr>
              <a:t>t</a:t>
            </a:r>
            <a:r>
              <a:rPr sz="1632" spc="-14" dirty="0">
                <a:solidFill>
                  <a:prstClr val="black"/>
                </a:solidFill>
                <a:latin typeface="Calibri"/>
                <a:cs typeface="Calibri"/>
              </a:rPr>
              <a:t>i</a:t>
            </a:r>
            <a:r>
              <a:rPr sz="1632" spc="27" dirty="0">
                <a:solidFill>
                  <a:prstClr val="black"/>
                </a:solidFill>
                <a:latin typeface="Calibri"/>
                <a:cs typeface="Calibri"/>
              </a:rPr>
              <a:t>o</a:t>
            </a:r>
            <a:r>
              <a:rPr sz="1632" spc="5" dirty="0">
                <a:solidFill>
                  <a:prstClr val="black"/>
                </a:solidFill>
                <a:latin typeface="Calibri"/>
                <a:cs typeface="Calibri"/>
              </a:rPr>
              <a:t>n</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94" name="TextBox 93"/>
          <p:cNvSpPr txBox="1"/>
          <p:nvPr/>
        </p:nvSpPr>
        <p:spPr>
          <a:xfrm flipH="1">
            <a:off x="2536013" y="526874"/>
            <a:ext cx="7352053" cy="594650"/>
          </a:xfrm>
          <a:prstGeom prst="rect">
            <a:avLst/>
          </a:prstGeom>
          <a:noFill/>
        </p:spPr>
        <p:txBody>
          <a:bodyPr wrap="square" rtlCol="0">
            <a:spAutoFit/>
          </a:bodyPr>
          <a:lstStyle/>
          <a:p>
            <a:pPr algn="ctr" defTabSz="829178"/>
            <a:r>
              <a:rPr lang="en-US" sz="3264" i="1" dirty="0">
                <a:solidFill>
                  <a:prstClr val="black"/>
                </a:solidFill>
                <a:latin typeface="Calibri"/>
              </a:rPr>
              <a:t>Parthood</a:t>
            </a:r>
            <a:r>
              <a:rPr lang="en-US" sz="3264" dirty="0">
                <a:solidFill>
                  <a:prstClr val="black"/>
                </a:solidFill>
                <a:latin typeface="Calibri"/>
              </a:rPr>
              <a:t> Structure of PLC</a:t>
            </a: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139</a:t>
            </a:fld>
            <a:endParaRPr lang="en-US">
              <a:solidFill>
                <a:prstClr val="black">
                  <a:tint val="75000"/>
                </a:prstClr>
              </a:solidFill>
              <a:latin typeface="Calibri"/>
            </a:endParaRPr>
          </a:p>
        </p:txBody>
      </p:sp>
    </p:spTree>
    <p:extLst>
      <p:ext uri="{BB962C8B-B14F-4D97-AF65-F5344CB8AC3E}">
        <p14:creationId xmlns:p14="http://schemas.microsoft.com/office/powerpoint/2010/main" val="1100320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C:\WINDOWS\Desktop\porphyrytree(ca1514).jpg"/>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4284663" y="1143000"/>
            <a:ext cx="366871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5"/>
          <p:cNvSpPr>
            <a:spLocks noGrp="1" noChangeArrowheads="1"/>
          </p:cNvSpPr>
          <p:nvPr>
            <p:ph type="title"/>
          </p:nvPr>
        </p:nvSpPr>
        <p:spPr>
          <a:xfrm>
            <a:off x="2209800" y="76200"/>
            <a:ext cx="7772400" cy="1143000"/>
          </a:xfrm>
        </p:spPr>
        <p:txBody>
          <a:bodyPr/>
          <a:lstStyle/>
          <a:p>
            <a:pPr eaLnBrk="1" hangingPunct="1"/>
            <a:r>
              <a:rPr lang="de-DE" altLang="en-US" sz="3200" dirty="0"/>
              <a:t>Hierarchy from</a:t>
            </a:r>
            <a:r>
              <a:rPr lang="en-US" altLang="en-US" sz="3200" dirty="0"/>
              <a:t> Porphyry’s Introduction to Aristotle’s </a:t>
            </a:r>
            <a:r>
              <a:rPr lang="en-US" altLang="en-US" sz="3200" i="1" dirty="0"/>
              <a:t>Categories</a:t>
            </a:r>
            <a:r>
              <a:rPr lang="en-US" altLang="en-US" sz="3200" dirty="0"/>
              <a:t> </a:t>
            </a: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44CC4-31F3-42B2-8D54-C54D96149F17}" type="slidenum">
              <a:rPr kumimoji="0" lang="de-DE"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54032281"/>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object 21"/>
          <p:cNvSpPr/>
          <p:nvPr/>
        </p:nvSpPr>
        <p:spPr>
          <a:xfrm>
            <a:off x="7837917" y="3828774"/>
            <a:ext cx="670007"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 name="object 54"/>
          <p:cNvSpPr/>
          <p:nvPr/>
        </p:nvSpPr>
        <p:spPr>
          <a:xfrm flipH="1">
            <a:off x="6441492" y="1719564"/>
            <a:ext cx="41458" cy="76198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405018" y="1309388"/>
            <a:ext cx="2130879" cy="334835"/>
          </a:xfrm>
          <a:prstGeom prst="rect">
            <a:avLst/>
          </a:prstGeom>
          <a:solidFill>
            <a:srgbClr val="FFC000"/>
          </a:solidFill>
        </p:spPr>
        <p:txBody>
          <a:bodyPr vert="horz" wrap="square" lIns="0" tIns="0" rIns="0" bIns="0" rtlCol="0">
            <a:spAutoFit/>
          </a:bodyPr>
          <a:lstStyle/>
          <a:p>
            <a:pPr marL="11516" algn="ctr" defTabSz="829178">
              <a:defRPr/>
            </a:pPr>
            <a:r>
              <a:rPr lang="en-US" sz="2176" spc="5" dirty="0">
                <a:solidFill>
                  <a:prstClr val="black"/>
                </a:solidFill>
                <a:latin typeface="Calibri"/>
                <a:cs typeface="Calibri"/>
              </a:rPr>
              <a:t>BFO: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15" name="object 89"/>
          <p:cNvSpPr/>
          <p:nvPr/>
        </p:nvSpPr>
        <p:spPr>
          <a:xfrm>
            <a:off x="6441492" y="1632447"/>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9" name="object 21"/>
          <p:cNvSpPr/>
          <p:nvPr/>
        </p:nvSpPr>
        <p:spPr>
          <a:xfrm>
            <a:off x="9673859" y="3846180"/>
            <a:ext cx="205020" cy="4350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0" name="object 12"/>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1" name="object 13"/>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2" name="object 14"/>
          <p:cNvSpPr txBox="1"/>
          <p:nvPr/>
        </p:nvSpPr>
        <p:spPr>
          <a:xfrm>
            <a:off x="3888854" y="3614918"/>
            <a:ext cx="849319" cy="781752"/>
          </a:xfrm>
          <a:prstGeom prst="rect">
            <a:avLst/>
          </a:prstGeom>
          <a:solidFill>
            <a:srgbClr val="FFC000"/>
          </a:solidFill>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G</a:t>
            </a:r>
            <a:r>
              <a:rPr sz="1270" spc="-14" dirty="0">
                <a:solidFill>
                  <a:prstClr val="black"/>
                </a:solidFill>
                <a:latin typeface="Calibri"/>
                <a:cs typeface="Calibri"/>
              </a:rPr>
              <a:t>e</a:t>
            </a:r>
            <a:r>
              <a:rPr sz="1270" spc="5" dirty="0">
                <a:solidFill>
                  <a:prstClr val="black"/>
                </a:solidFill>
                <a:latin typeface="Calibri"/>
                <a:cs typeface="Calibri"/>
              </a:rPr>
              <a:t>n</a:t>
            </a:r>
            <a:r>
              <a:rPr lang="en-US" sz="1270" spc="5" dirty="0">
                <a:solidFill>
                  <a:prstClr val="black"/>
                </a:solidFill>
                <a:latin typeface="Calibri"/>
                <a:cs typeface="Calibri"/>
              </a:rPr>
              <a:t>eration</a:t>
            </a:r>
            <a:r>
              <a:rPr sz="1270" spc="-9" dirty="0">
                <a:solidFill>
                  <a:prstClr val="black"/>
                </a:solidFill>
                <a:latin typeface="Calibri"/>
                <a:cs typeface="Calibri"/>
              </a:rPr>
              <a:t> </a:t>
            </a: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23" dirty="0">
                <a:solidFill>
                  <a:prstClr val="black"/>
                </a:solidFill>
                <a:latin typeface="Calibri"/>
                <a:cs typeface="Calibri"/>
              </a:rPr>
              <a:t>c</a:t>
            </a:r>
            <a:r>
              <a:rPr sz="1270" spc="-14"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3" name="object 15"/>
          <p:cNvSpPr txBox="1"/>
          <p:nvPr/>
        </p:nvSpPr>
        <p:spPr>
          <a:xfrm>
            <a:off x="5261800" y="3686594"/>
            <a:ext cx="164684" cy="167418"/>
          </a:xfrm>
          <a:prstGeom prst="rect">
            <a:avLst/>
          </a:prstGeom>
          <a:solidFill>
            <a:schemeClr val="bg1"/>
          </a:solidFill>
        </p:spPr>
        <p:txBody>
          <a:bodyPr vert="horz" wrap="square" lIns="0" tIns="0" rIns="0" bIns="0" rtlCol="0">
            <a:spAutoFit/>
          </a:bodyPr>
          <a:lstStyle/>
          <a:p>
            <a:pPr marL="11516" defTabSz="829178">
              <a:tabLst>
                <a:tab pos="152592"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24" name="object 16"/>
          <p:cNvSpPr/>
          <p:nvPr/>
        </p:nvSpPr>
        <p:spPr>
          <a:xfrm>
            <a:off x="2351464" y="3573969"/>
            <a:ext cx="1034320"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5" name="object 17"/>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6" name="object 18"/>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7" name="object 19"/>
          <p:cNvSpPr txBox="1"/>
          <p:nvPr/>
        </p:nvSpPr>
        <p:spPr>
          <a:xfrm>
            <a:off x="2376539" y="3600639"/>
            <a:ext cx="947277" cy="502317"/>
          </a:xfrm>
          <a:prstGeom prst="rect">
            <a:avLst/>
          </a:prstGeom>
          <a:solidFill>
            <a:srgbClr val="FFC000"/>
          </a:solidFill>
        </p:spPr>
        <p:txBody>
          <a:bodyPr vert="horz" wrap="square" lIns="0" tIns="0" rIns="0" bIns="0" rtlCol="0">
            <a:spAutoFit/>
          </a:bodyPr>
          <a:lstStyle/>
          <a:p>
            <a:pPr marL="32822" algn="ctr" defTabSz="829178">
              <a:defRPr/>
            </a:pPr>
            <a:r>
              <a:rPr sz="1632" spc="-18" dirty="0">
                <a:solidFill>
                  <a:prstClr val="black"/>
                </a:solidFill>
                <a:latin typeface="Calibri"/>
                <a:cs typeface="Calibri"/>
              </a:rPr>
              <a:t>D</a:t>
            </a:r>
            <a:r>
              <a:rPr sz="1632" spc="18" dirty="0">
                <a:solidFill>
                  <a:prstClr val="black"/>
                </a:solidFill>
                <a:latin typeface="Calibri"/>
                <a:cs typeface="Calibri"/>
              </a:rPr>
              <a:t>e</a:t>
            </a:r>
            <a:r>
              <a:rPr sz="1632" spc="-18" dirty="0">
                <a:solidFill>
                  <a:prstClr val="black"/>
                </a:solidFill>
                <a:latin typeface="Calibri"/>
                <a:cs typeface="Calibri"/>
              </a:rPr>
              <a:t>s</a:t>
            </a:r>
            <a:r>
              <a:rPr sz="1632" spc="-9" dirty="0">
                <a:solidFill>
                  <a:prstClr val="black"/>
                </a:solidFill>
                <a:latin typeface="Calibri"/>
                <a:cs typeface="Calibri"/>
              </a:rPr>
              <a:t>i</a:t>
            </a:r>
            <a:r>
              <a:rPr sz="1632" spc="9" dirty="0">
                <a:solidFill>
                  <a:prstClr val="black"/>
                </a:solidFill>
                <a:latin typeface="Calibri"/>
                <a:cs typeface="Calibri"/>
              </a:rPr>
              <a:t>g</a:t>
            </a:r>
            <a:r>
              <a:rPr sz="1632" spc="5" dirty="0">
                <a:solidFill>
                  <a:prstClr val="black"/>
                </a:solidFill>
                <a:latin typeface="Calibri"/>
                <a:cs typeface="Calibri"/>
              </a:rPr>
              <a:t>n</a:t>
            </a:r>
            <a:endParaRPr sz="1632" dirty="0">
              <a:solidFill>
                <a:prstClr val="black"/>
              </a:solidFill>
              <a:latin typeface="Calibri"/>
              <a:cs typeface="Calibri"/>
            </a:endParaRPr>
          </a:p>
          <a:p>
            <a:pPr marL="11516" algn="ctr" defTabSz="829178">
              <a:defRPr/>
            </a:pPr>
            <a:r>
              <a:rPr lang="en-US" sz="1632" spc="-5" dirty="0">
                <a:solidFill>
                  <a:prstClr val="black"/>
                </a:solidFill>
                <a:latin typeface="Calibri"/>
                <a:cs typeface="Calibri"/>
              </a:rPr>
              <a:t>P</a:t>
            </a:r>
            <a:r>
              <a:rPr sz="1632" spc="-18" dirty="0">
                <a:solidFill>
                  <a:prstClr val="black"/>
                </a:solidFill>
                <a:latin typeface="Calibri"/>
                <a:cs typeface="Calibri"/>
              </a:rPr>
              <a:t>r</a:t>
            </a:r>
            <a:r>
              <a:rPr sz="1632" spc="-5" dirty="0">
                <a:solidFill>
                  <a:prstClr val="black"/>
                </a:solidFill>
                <a:latin typeface="Calibri"/>
                <a:cs typeface="Calibri"/>
              </a:rPr>
              <a:t>o</a:t>
            </a:r>
            <a:r>
              <a:rPr sz="1632" spc="23" dirty="0">
                <a:solidFill>
                  <a:prstClr val="black"/>
                </a:solidFill>
                <a:latin typeface="Calibri"/>
                <a:cs typeface="Calibri"/>
              </a:rPr>
              <a:t>c</a:t>
            </a:r>
            <a:r>
              <a:rPr sz="1632" spc="-14"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28" name="object 20"/>
          <p:cNvSpPr/>
          <p:nvPr/>
        </p:nvSpPr>
        <p:spPr>
          <a:xfrm>
            <a:off x="3788050" y="381894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9" name="object 21"/>
          <p:cNvSpPr/>
          <p:nvPr/>
        </p:nvSpPr>
        <p:spPr>
          <a:xfrm>
            <a:off x="3340201" y="3818945"/>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0" name="object 22"/>
          <p:cNvSpPr/>
          <p:nvPr/>
        </p:nvSpPr>
        <p:spPr>
          <a:xfrm rot="10800000">
            <a:off x="3308867" y="3787422"/>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1" name="object 23"/>
          <p:cNvSpPr txBox="1"/>
          <p:nvPr/>
        </p:nvSpPr>
        <p:spPr>
          <a:xfrm>
            <a:off x="3422926" y="3767231"/>
            <a:ext cx="41437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32" name="object 24"/>
          <p:cNvSpPr/>
          <p:nvPr/>
        </p:nvSpPr>
        <p:spPr>
          <a:xfrm>
            <a:off x="5422017" y="3573969"/>
            <a:ext cx="934991"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3" name="object 25"/>
          <p:cNvSpPr/>
          <p:nvPr/>
        </p:nvSpPr>
        <p:spPr>
          <a:xfrm>
            <a:off x="5462094" y="3596069"/>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4" name="object 26"/>
          <p:cNvSpPr/>
          <p:nvPr/>
        </p:nvSpPr>
        <p:spPr>
          <a:xfrm>
            <a:off x="5433459" y="3596069"/>
            <a:ext cx="877968" cy="491351"/>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noFill/>
          </a:ln>
        </p:spPr>
        <p:txBody>
          <a:bodyPr wrap="square" lIns="0" tIns="0" rIns="0" bIns="0" rtlCol="0"/>
          <a:lstStyle/>
          <a:p>
            <a:pPr defTabSz="829178">
              <a:defRPr/>
            </a:pPr>
            <a:endParaRPr sz="2539">
              <a:solidFill>
                <a:prstClr val="black"/>
              </a:solidFill>
              <a:latin typeface="Calibri"/>
            </a:endParaRPr>
          </a:p>
        </p:txBody>
      </p:sp>
      <p:sp>
        <p:nvSpPr>
          <p:cNvPr id="36" name="object 28"/>
          <p:cNvSpPr/>
          <p:nvPr/>
        </p:nvSpPr>
        <p:spPr>
          <a:xfrm>
            <a:off x="6893541" y="3573969"/>
            <a:ext cx="901573"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7" name="object 29"/>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8" name="object 30"/>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39" name="object 31"/>
          <p:cNvSpPr txBox="1"/>
          <p:nvPr/>
        </p:nvSpPr>
        <p:spPr>
          <a:xfrm>
            <a:off x="6889090" y="3642128"/>
            <a:ext cx="895338" cy="753476"/>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1632" spc="-18" dirty="0" err="1">
                <a:solidFill>
                  <a:prstClr val="black"/>
                </a:solidFill>
                <a:latin typeface="Calibri"/>
                <a:cs typeface="Calibri"/>
              </a:rPr>
              <a:t>Mainten-ance</a:t>
            </a:r>
            <a:r>
              <a:rPr lang="en-US" sz="1632" spc="-18" dirty="0">
                <a:solidFill>
                  <a:prstClr val="black"/>
                </a:solidFill>
                <a:latin typeface="Calibri"/>
                <a:cs typeface="Calibri"/>
              </a:rPr>
              <a:t> Process</a:t>
            </a:r>
            <a:endParaRPr sz="1632" dirty="0">
              <a:solidFill>
                <a:prstClr val="black"/>
              </a:solidFill>
              <a:latin typeface="Calibri"/>
              <a:cs typeface="Calibri"/>
            </a:endParaRPr>
          </a:p>
        </p:txBody>
      </p:sp>
      <p:sp>
        <p:nvSpPr>
          <p:cNvPr id="40" name="object 32"/>
          <p:cNvSpPr txBox="1"/>
          <p:nvPr/>
        </p:nvSpPr>
        <p:spPr>
          <a:xfrm>
            <a:off x="8232564" y="3686594"/>
            <a:ext cx="132438" cy="167418"/>
          </a:xfrm>
          <a:prstGeom prst="rect">
            <a:avLst/>
          </a:prstGeom>
          <a:solidFill>
            <a:schemeClr val="bg1"/>
          </a:solidFill>
        </p:spPr>
        <p:txBody>
          <a:bodyPr vert="horz" wrap="square" lIns="0" tIns="0" rIns="0" bIns="0" rtlCol="0">
            <a:spAutoFit/>
          </a:bodyPr>
          <a:lstStyle/>
          <a:p>
            <a:pPr marL="11516" defTabSz="829178">
              <a:tabLst>
                <a:tab pos="120346"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41" name="object 33"/>
          <p:cNvSpPr/>
          <p:nvPr/>
        </p:nvSpPr>
        <p:spPr>
          <a:xfrm>
            <a:off x="8477840" y="3573969"/>
            <a:ext cx="820162" cy="637960"/>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44" name="object 36"/>
          <p:cNvSpPr txBox="1"/>
          <p:nvPr/>
        </p:nvSpPr>
        <p:spPr>
          <a:xfrm>
            <a:off x="8499306" y="3641890"/>
            <a:ext cx="666451" cy="502317"/>
          </a:xfrm>
          <a:prstGeom prst="rect">
            <a:avLst/>
          </a:prstGeom>
          <a:solidFill>
            <a:srgbClr val="FFC000"/>
          </a:solidFill>
        </p:spPr>
        <p:txBody>
          <a:bodyPr vert="horz" wrap="square" lIns="0" tIns="0" rIns="0" bIns="0" rtlCol="0">
            <a:spAutoFit/>
          </a:bodyPr>
          <a:lstStyle/>
          <a:p>
            <a:pPr marL="3455" algn="ctr" defTabSz="829178">
              <a:defRPr/>
            </a:pPr>
            <a:r>
              <a:rPr sz="1632" spc="-9" dirty="0">
                <a:solidFill>
                  <a:prstClr val="black"/>
                </a:solidFill>
                <a:latin typeface="Calibri"/>
                <a:cs typeface="Calibri"/>
              </a:rPr>
              <a:t>U</a:t>
            </a:r>
            <a:r>
              <a:rPr sz="1632" spc="18" dirty="0">
                <a:solidFill>
                  <a:prstClr val="black"/>
                </a:solidFill>
                <a:latin typeface="Calibri"/>
                <a:cs typeface="Calibri"/>
              </a:rPr>
              <a:t>s</a:t>
            </a:r>
            <a:r>
              <a:rPr sz="1632" spc="5" dirty="0">
                <a:solidFill>
                  <a:prstClr val="black"/>
                </a:solidFill>
                <a:latin typeface="Calibri"/>
                <a:cs typeface="Calibri"/>
              </a:rPr>
              <a:t>e</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46" name="object 38"/>
          <p:cNvSpPr txBox="1"/>
          <p:nvPr/>
        </p:nvSpPr>
        <p:spPr>
          <a:xfrm>
            <a:off x="9878880" y="3528659"/>
            <a:ext cx="849332" cy="753476"/>
          </a:xfrm>
          <a:prstGeom prst="rect">
            <a:avLst/>
          </a:prstGeom>
          <a:solidFill>
            <a:srgbClr val="FFC000"/>
          </a:solidFill>
          <a:ln w="4767">
            <a:solidFill>
              <a:srgbClr val="C7C7C7"/>
            </a:solidFill>
          </a:ln>
        </p:spPr>
        <p:txBody>
          <a:bodyPr vert="horz" wrap="square" lIns="0" tIns="0" rIns="0" bIns="0" rtlCol="0">
            <a:spAutoFit/>
          </a:bodyPr>
          <a:lstStyle/>
          <a:p>
            <a:pPr marL="9213" algn="ctr" defTabSz="829178">
              <a:defRPr/>
            </a:pPr>
            <a:r>
              <a:rPr sz="1632" spc="-5" dirty="0">
                <a:solidFill>
                  <a:prstClr val="black"/>
                </a:solidFill>
                <a:latin typeface="Calibri"/>
                <a:cs typeface="Calibri"/>
              </a:rPr>
              <a:t>E</a:t>
            </a:r>
            <a:r>
              <a:rPr lang="en-US" sz="1632" spc="-5" dirty="0">
                <a:solidFill>
                  <a:prstClr val="black"/>
                </a:solidFill>
                <a:latin typeface="Calibri"/>
                <a:cs typeface="Calibri"/>
              </a:rPr>
              <a:t>nd of </a:t>
            </a:r>
            <a:r>
              <a:rPr lang="en-US" sz="1632" spc="9" dirty="0">
                <a:solidFill>
                  <a:prstClr val="black"/>
                </a:solidFill>
                <a:latin typeface="Calibri"/>
                <a:cs typeface="Calibri"/>
              </a:rPr>
              <a:t>Life Process</a:t>
            </a:r>
            <a:endParaRPr sz="1632" dirty="0">
              <a:solidFill>
                <a:prstClr val="black"/>
              </a:solidFill>
              <a:latin typeface="Calibri"/>
              <a:cs typeface="Calibri"/>
            </a:endParaRPr>
          </a:p>
        </p:txBody>
      </p:sp>
      <p:sp>
        <p:nvSpPr>
          <p:cNvPr id="50" name="object 108"/>
          <p:cNvSpPr/>
          <p:nvPr/>
        </p:nvSpPr>
        <p:spPr>
          <a:xfrm>
            <a:off x="2817588" y="2503649"/>
            <a:ext cx="3663066" cy="1110631"/>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2" name="object 110"/>
          <p:cNvSpPr txBox="1"/>
          <p:nvPr/>
        </p:nvSpPr>
        <p:spPr>
          <a:xfrm>
            <a:off x="2803155" y="3313058"/>
            <a:ext cx="454685"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3" name="object 111"/>
          <p:cNvSpPr/>
          <p:nvPr/>
        </p:nvSpPr>
        <p:spPr>
          <a:xfrm>
            <a:off x="4314346" y="2487478"/>
            <a:ext cx="2156961" cy="1132965"/>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ln w="12699">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4" name="object 113"/>
          <p:cNvSpPr txBox="1"/>
          <p:nvPr/>
        </p:nvSpPr>
        <p:spPr>
          <a:xfrm>
            <a:off x="4191172" y="3325245"/>
            <a:ext cx="495089"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5" name="object 114"/>
          <p:cNvSpPr/>
          <p:nvPr/>
        </p:nvSpPr>
        <p:spPr>
          <a:xfrm>
            <a:off x="5886470" y="2439472"/>
            <a:ext cx="596279" cy="1161166"/>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6" name="object 116"/>
          <p:cNvSpPr txBox="1"/>
          <p:nvPr/>
        </p:nvSpPr>
        <p:spPr>
          <a:xfrm>
            <a:off x="6268423" y="3235988"/>
            <a:ext cx="435027"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7" name="object 117"/>
          <p:cNvSpPr/>
          <p:nvPr/>
        </p:nvSpPr>
        <p:spPr>
          <a:xfrm>
            <a:off x="6483004" y="2487478"/>
            <a:ext cx="840020" cy="1104463"/>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9" name="object 119"/>
          <p:cNvSpPr txBox="1"/>
          <p:nvPr/>
        </p:nvSpPr>
        <p:spPr>
          <a:xfrm>
            <a:off x="7213381" y="3257828"/>
            <a:ext cx="391671" cy="223266"/>
          </a:xfrm>
          <a:prstGeom prst="rect">
            <a:avLst/>
          </a:prstGeom>
          <a:solidFill>
            <a:schemeClr val="bg1">
              <a:alpha val="80000"/>
            </a:schemeClr>
          </a:solidFill>
        </p:spPr>
        <p:txBody>
          <a:bodyPr vert="horz" wrap="square" lIns="0" tIns="0" rIns="0" bIns="0" rtlCol="0">
            <a:spAutoFit/>
          </a:bodyPr>
          <a:lstStyle/>
          <a:p>
            <a:pPr marL="11516" defTabSz="829178">
              <a:defRPr/>
            </a:pPr>
            <a:r>
              <a:rPr lang="en-US" sz="1451" spc="-5" dirty="0">
                <a:solidFill>
                  <a:prstClr val="black"/>
                </a:solidFill>
                <a:latin typeface="Calibri"/>
                <a:cs typeface="Calibri"/>
              </a:rPr>
              <a:t>Is-a</a:t>
            </a:r>
            <a:endParaRPr sz="1451" dirty="0">
              <a:solidFill>
                <a:prstClr val="black"/>
              </a:solidFill>
              <a:latin typeface="Calibri"/>
              <a:cs typeface="Calibri"/>
            </a:endParaRPr>
          </a:p>
        </p:txBody>
      </p:sp>
      <p:sp>
        <p:nvSpPr>
          <p:cNvPr id="60" name="object 120"/>
          <p:cNvSpPr/>
          <p:nvPr/>
        </p:nvSpPr>
        <p:spPr>
          <a:xfrm>
            <a:off x="6471307" y="2513074"/>
            <a:ext cx="2441556" cy="106681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2" name="object 123"/>
          <p:cNvSpPr/>
          <p:nvPr/>
        </p:nvSpPr>
        <p:spPr>
          <a:xfrm>
            <a:off x="6457266" y="2506079"/>
            <a:ext cx="3784629" cy="1004572"/>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4" name="object 125"/>
          <p:cNvSpPr txBox="1"/>
          <p:nvPr/>
        </p:nvSpPr>
        <p:spPr>
          <a:xfrm>
            <a:off x="9733752" y="3053960"/>
            <a:ext cx="460478"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71" name="object 21"/>
          <p:cNvSpPr/>
          <p:nvPr/>
        </p:nvSpPr>
        <p:spPr>
          <a:xfrm>
            <a:off x="3739753" y="382511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2" name="object 20"/>
          <p:cNvSpPr/>
          <p:nvPr/>
        </p:nvSpPr>
        <p:spPr>
          <a:xfrm>
            <a:off x="5225703" y="381225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3" name="object 21"/>
          <p:cNvSpPr/>
          <p:nvPr/>
        </p:nvSpPr>
        <p:spPr>
          <a:xfrm>
            <a:off x="4777853" y="381225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4" name="object 22"/>
          <p:cNvSpPr/>
          <p:nvPr/>
        </p:nvSpPr>
        <p:spPr>
          <a:xfrm rot="10800000">
            <a:off x="4746519" y="378073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5" name="object 23"/>
          <p:cNvSpPr txBox="1"/>
          <p:nvPr/>
        </p:nvSpPr>
        <p:spPr>
          <a:xfrm>
            <a:off x="4909881" y="3760544"/>
            <a:ext cx="443878"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76" name="object 21"/>
          <p:cNvSpPr/>
          <p:nvPr/>
        </p:nvSpPr>
        <p:spPr>
          <a:xfrm>
            <a:off x="5177405" y="3818423"/>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7" name="object 20"/>
          <p:cNvSpPr/>
          <p:nvPr/>
        </p:nvSpPr>
        <p:spPr>
          <a:xfrm>
            <a:off x="6792068" y="380419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8" name="object 21"/>
          <p:cNvSpPr/>
          <p:nvPr/>
        </p:nvSpPr>
        <p:spPr>
          <a:xfrm>
            <a:off x="6344219" y="380419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9" name="object 22"/>
          <p:cNvSpPr/>
          <p:nvPr/>
        </p:nvSpPr>
        <p:spPr>
          <a:xfrm rot="10800000">
            <a:off x="6312885" y="3772676"/>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0" name="object 23"/>
          <p:cNvSpPr txBox="1"/>
          <p:nvPr/>
        </p:nvSpPr>
        <p:spPr>
          <a:xfrm>
            <a:off x="6457265" y="3744060"/>
            <a:ext cx="402157"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81" name="object 21"/>
          <p:cNvSpPr/>
          <p:nvPr/>
        </p:nvSpPr>
        <p:spPr>
          <a:xfrm>
            <a:off x="6743770" y="381036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2" name="object 20"/>
          <p:cNvSpPr/>
          <p:nvPr/>
        </p:nvSpPr>
        <p:spPr>
          <a:xfrm>
            <a:off x="8235910" y="382260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3" name="object 21"/>
          <p:cNvSpPr/>
          <p:nvPr/>
        </p:nvSpPr>
        <p:spPr>
          <a:xfrm>
            <a:off x="7788061" y="382260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4" name="object 22"/>
          <p:cNvSpPr/>
          <p:nvPr/>
        </p:nvSpPr>
        <p:spPr>
          <a:xfrm rot="10800000">
            <a:off x="7756727" y="379108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5" name="object 23"/>
          <p:cNvSpPr txBox="1"/>
          <p:nvPr/>
        </p:nvSpPr>
        <p:spPr>
          <a:xfrm>
            <a:off x="7929578" y="3691765"/>
            <a:ext cx="376783" cy="293029"/>
          </a:xfrm>
          <a:prstGeom prst="rect">
            <a:avLst/>
          </a:prstGeom>
          <a:solidFill>
            <a:schemeClr val="bg1"/>
          </a:solidFill>
        </p:spPr>
        <p:txBody>
          <a:bodyPr vert="horz" wrap="square" lIns="0" tIns="0" rIns="0" bIns="0" rtlCol="0">
            <a:spAutoFit/>
          </a:bodyPr>
          <a:lstStyle/>
          <a:p>
            <a:pPr marL="11516" algn="ctr" defTabSz="829178">
              <a:defRPr/>
            </a:pPr>
            <a:r>
              <a:rPr lang="en-US" sz="952" spc="-9" dirty="0">
                <a:solidFill>
                  <a:prstClr val="black"/>
                </a:solidFill>
                <a:latin typeface="Calibri"/>
                <a:cs typeface="Calibri"/>
              </a:rPr>
              <a:t>Inter-</a:t>
            </a:r>
          </a:p>
          <a:p>
            <a:pPr marL="11516" algn="ctr" defTabSz="829178">
              <a:defRPr/>
            </a:pPr>
            <a:r>
              <a:rPr lang="en-US" sz="952" spc="-9" dirty="0" err="1">
                <a:solidFill>
                  <a:prstClr val="black"/>
                </a:solidFill>
                <a:latin typeface="Calibri"/>
                <a:cs typeface="Calibri"/>
              </a:rPr>
              <a:t>sperses</a:t>
            </a:r>
            <a:endParaRPr sz="952" dirty="0">
              <a:solidFill>
                <a:prstClr val="black"/>
              </a:solidFill>
              <a:latin typeface="Calibri"/>
              <a:cs typeface="Calibri"/>
            </a:endParaRPr>
          </a:p>
        </p:txBody>
      </p:sp>
      <p:sp>
        <p:nvSpPr>
          <p:cNvPr id="87" name="object 20"/>
          <p:cNvSpPr/>
          <p:nvPr/>
        </p:nvSpPr>
        <p:spPr>
          <a:xfrm>
            <a:off x="9722156" y="384001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8" name="object 21"/>
          <p:cNvSpPr/>
          <p:nvPr/>
        </p:nvSpPr>
        <p:spPr>
          <a:xfrm>
            <a:off x="9274307" y="3840014"/>
            <a:ext cx="122851" cy="9148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9" name="object 22"/>
          <p:cNvSpPr/>
          <p:nvPr/>
        </p:nvSpPr>
        <p:spPr>
          <a:xfrm rot="10800000">
            <a:off x="9242973" y="3808491"/>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92" name="object 23"/>
          <p:cNvSpPr txBox="1"/>
          <p:nvPr/>
        </p:nvSpPr>
        <p:spPr>
          <a:xfrm>
            <a:off x="9393899" y="3787422"/>
            <a:ext cx="41524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93" name="object 122"/>
          <p:cNvSpPr txBox="1"/>
          <p:nvPr/>
        </p:nvSpPr>
        <p:spPr>
          <a:xfrm>
            <a:off x="8770777" y="3298497"/>
            <a:ext cx="492528" cy="195438"/>
          </a:xfrm>
          <a:prstGeom prst="rect">
            <a:avLst/>
          </a:prstGeom>
          <a:solidFill>
            <a:schemeClr val="bg1">
              <a:alpha val="93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35" name="object 27"/>
          <p:cNvSpPr txBox="1"/>
          <p:nvPr/>
        </p:nvSpPr>
        <p:spPr>
          <a:xfrm>
            <a:off x="5385094" y="3642232"/>
            <a:ext cx="927112" cy="502317"/>
          </a:xfrm>
          <a:prstGeom prst="rect">
            <a:avLst/>
          </a:prstGeom>
          <a:solidFill>
            <a:srgbClr val="FFC000"/>
          </a:solidFill>
        </p:spPr>
        <p:txBody>
          <a:bodyPr vert="horz" wrap="square" lIns="0" tIns="0" rIns="0" bIns="0" rtlCol="0">
            <a:spAutoFit/>
          </a:bodyPr>
          <a:lstStyle/>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5" dirty="0">
                <a:solidFill>
                  <a:prstClr val="black"/>
                </a:solidFill>
                <a:latin typeface="Calibri"/>
                <a:cs typeface="Calibri"/>
              </a:rPr>
              <a:t>du</a:t>
            </a:r>
            <a:r>
              <a:rPr sz="1632" spc="-14" dirty="0">
                <a:solidFill>
                  <a:prstClr val="black"/>
                </a:solidFill>
                <a:latin typeface="Calibri"/>
                <a:cs typeface="Calibri"/>
              </a:rPr>
              <a:t>c</a:t>
            </a:r>
            <a:r>
              <a:rPr sz="1632" spc="5" dirty="0">
                <a:solidFill>
                  <a:prstClr val="black"/>
                </a:solidFill>
                <a:latin typeface="Calibri"/>
                <a:cs typeface="Calibri"/>
              </a:rPr>
              <a:t>t</a:t>
            </a:r>
            <a:r>
              <a:rPr sz="1632" spc="-14" dirty="0">
                <a:solidFill>
                  <a:prstClr val="black"/>
                </a:solidFill>
                <a:latin typeface="Calibri"/>
                <a:cs typeface="Calibri"/>
              </a:rPr>
              <a:t>i</a:t>
            </a:r>
            <a:r>
              <a:rPr sz="1632" spc="27" dirty="0">
                <a:solidFill>
                  <a:prstClr val="black"/>
                </a:solidFill>
                <a:latin typeface="Calibri"/>
                <a:cs typeface="Calibri"/>
              </a:rPr>
              <a:t>o</a:t>
            </a:r>
            <a:r>
              <a:rPr sz="1632" spc="5" dirty="0">
                <a:solidFill>
                  <a:prstClr val="black"/>
                </a:solidFill>
                <a:latin typeface="Calibri"/>
                <a:cs typeface="Calibri"/>
              </a:rPr>
              <a:t>n</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94" name="TextBox 93"/>
          <p:cNvSpPr txBox="1"/>
          <p:nvPr/>
        </p:nvSpPr>
        <p:spPr>
          <a:xfrm flipH="1">
            <a:off x="2129761" y="527603"/>
            <a:ext cx="7352053" cy="594650"/>
          </a:xfrm>
          <a:prstGeom prst="rect">
            <a:avLst/>
          </a:prstGeom>
          <a:noFill/>
        </p:spPr>
        <p:txBody>
          <a:bodyPr wrap="square" rtlCol="0">
            <a:spAutoFit/>
          </a:bodyPr>
          <a:lstStyle/>
          <a:p>
            <a:pPr algn="ctr" defTabSz="829178"/>
            <a:r>
              <a:rPr lang="en-US" sz="3264" i="1" dirty="0">
                <a:solidFill>
                  <a:prstClr val="black"/>
                </a:solidFill>
                <a:latin typeface="Calibri"/>
              </a:rPr>
              <a:t>Is-a (Subtype-of) </a:t>
            </a:r>
            <a:r>
              <a:rPr lang="en-US" sz="3264" dirty="0">
                <a:solidFill>
                  <a:prstClr val="black"/>
                </a:solidFill>
                <a:latin typeface="Calibri"/>
              </a:rPr>
              <a:t>Structure of the PLC</a:t>
            </a:r>
          </a:p>
        </p:txBody>
      </p:sp>
      <p:sp>
        <p:nvSpPr>
          <p:cNvPr id="70" name="object 9"/>
          <p:cNvSpPr/>
          <p:nvPr/>
        </p:nvSpPr>
        <p:spPr>
          <a:xfrm>
            <a:off x="1929879" y="2336939"/>
            <a:ext cx="2897831"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90" name="object 10"/>
          <p:cNvSpPr txBox="1"/>
          <p:nvPr/>
        </p:nvSpPr>
        <p:spPr>
          <a:xfrm>
            <a:off x="2019204" y="2402151"/>
            <a:ext cx="2890677"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1" name="object 108"/>
          <p:cNvSpPr/>
          <p:nvPr/>
        </p:nvSpPr>
        <p:spPr>
          <a:xfrm>
            <a:off x="2543873" y="1662091"/>
            <a:ext cx="3701707" cy="653765"/>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95" name="object 89"/>
          <p:cNvSpPr/>
          <p:nvPr/>
        </p:nvSpPr>
        <p:spPr>
          <a:xfrm>
            <a:off x="6165099" y="1632447"/>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96" name="TextBox 95"/>
          <p:cNvSpPr txBox="1"/>
          <p:nvPr/>
        </p:nvSpPr>
        <p:spPr>
          <a:xfrm flipH="1">
            <a:off x="2863789" y="5177636"/>
            <a:ext cx="7352053" cy="594650"/>
          </a:xfrm>
          <a:prstGeom prst="rect">
            <a:avLst/>
          </a:prstGeom>
          <a:noFill/>
        </p:spPr>
        <p:txBody>
          <a:bodyPr wrap="square" rtlCol="0">
            <a:spAutoFit/>
          </a:bodyPr>
          <a:lstStyle/>
          <a:p>
            <a:pPr algn="ctr" defTabSz="829178"/>
            <a:r>
              <a:rPr lang="en-US" sz="3264" dirty="0">
                <a:solidFill>
                  <a:prstClr val="black"/>
                </a:solidFill>
                <a:latin typeface="Calibri"/>
              </a:rPr>
              <a:t>The PLC is a process</a:t>
            </a:r>
          </a:p>
        </p:txBody>
      </p:sp>
      <p:sp>
        <p:nvSpPr>
          <p:cNvPr id="9" name="object 4"/>
          <p:cNvSpPr/>
          <p:nvPr/>
        </p:nvSpPr>
        <p:spPr>
          <a:xfrm>
            <a:off x="4963854" y="1893600"/>
            <a:ext cx="389905" cy="222534"/>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chemeClr val="bg1"/>
          </a:solidFill>
        </p:spPr>
        <p:txBody>
          <a:bodyPr wrap="square" lIns="0" tIns="0" rIns="0" bIns="0" rtlCol="0"/>
          <a:lstStyle/>
          <a:p>
            <a:pPr defTabSz="829178">
              <a:defRPr/>
            </a:pPr>
            <a:r>
              <a:rPr lang="en-US" sz="1632" dirty="0" err="1">
                <a:solidFill>
                  <a:prstClr val="black"/>
                </a:solidFill>
                <a:latin typeface="Calibri"/>
              </a:rPr>
              <a:t>Is_a</a:t>
            </a:r>
            <a:endParaRPr sz="1632" dirty="0">
              <a:solidFill>
                <a:prstClr val="black"/>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140</a:t>
            </a:fld>
            <a:endParaRPr lang="en-US">
              <a:solidFill>
                <a:prstClr val="black">
                  <a:tint val="75000"/>
                </a:prstClr>
              </a:solidFill>
              <a:latin typeface="Calibri"/>
            </a:endParaRPr>
          </a:p>
        </p:txBody>
      </p:sp>
    </p:spTree>
    <p:extLst>
      <p:ext uri="{BB962C8B-B14F-4D97-AF65-F5344CB8AC3E}">
        <p14:creationId xmlns:p14="http://schemas.microsoft.com/office/powerpoint/2010/main" val="244404676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object 21"/>
          <p:cNvSpPr/>
          <p:nvPr/>
        </p:nvSpPr>
        <p:spPr>
          <a:xfrm>
            <a:off x="7837917" y="3828774"/>
            <a:ext cx="670007"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 name="object 54"/>
          <p:cNvSpPr/>
          <p:nvPr/>
        </p:nvSpPr>
        <p:spPr>
          <a:xfrm flipH="1">
            <a:off x="6441492" y="1719564"/>
            <a:ext cx="41458" cy="76198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405018" y="1309388"/>
            <a:ext cx="2130879" cy="334835"/>
          </a:xfrm>
          <a:prstGeom prst="rect">
            <a:avLst/>
          </a:prstGeom>
          <a:solidFill>
            <a:srgbClr val="FFC000"/>
          </a:solidFill>
        </p:spPr>
        <p:txBody>
          <a:bodyPr vert="horz" wrap="square" lIns="0" tIns="0" rIns="0" bIns="0" rtlCol="0">
            <a:spAutoFit/>
          </a:bodyPr>
          <a:lstStyle/>
          <a:p>
            <a:pPr marL="11516" algn="ctr" defTabSz="829178">
              <a:defRPr/>
            </a:pPr>
            <a:r>
              <a:rPr lang="en-US" sz="2176" spc="5" dirty="0">
                <a:solidFill>
                  <a:prstClr val="black"/>
                </a:solidFill>
                <a:latin typeface="Calibri"/>
                <a:cs typeface="Calibri"/>
              </a:rPr>
              <a:t>BFO: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15" name="object 89"/>
          <p:cNvSpPr/>
          <p:nvPr/>
        </p:nvSpPr>
        <p:spPr>
          <a:xfrm>
            <a:off x="6441492" y="1632447"/>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9" name="object 21"/>
          <p:cNvSpPr/>
          <p:nvPr/>
        </p:nvSpPr>
        <p:spPr>
          <a:xfrm>
            <a:off x="9673859" y="3846180"/>
            <a:ext cx="205020" cy="4350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0" name="object 12"/>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1" name="object 13"/>
          <p:cNvSpPr/>
          <p:nvPr/>
        </p:nvSpPr>
        <p:spPr>
          <a:xfrm>
            <a:off x="3895175" y="3596069"/>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2" name="object 14"/>
          <p:cNvSpPr txBox="1"/>
          <p:nvPr/>
        </p:nvSpPr>
        <p:spPr>
          <a:xfrm>
            <a:off x="3888854" y="3614918"/>
            <a:ext cx="849319" cy="781752"/>
          </a:xfrm>
          <a:prstGeom prst="rect">
            <a:avLst/>
          </a:prstGeom>
          <a:solidFill>
            <a:srgbClr val="FFC000"/>
          </a:solidFill>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G</a:t>
            </a:r>
            <a:r>
              <a:rPr sz="1270" spc="-14" dirty="0">
                <a:solidFill>
                  <a:prstClr val="black"/>
                </a:solidFill>
                <a:latin typeface="Calibri"/>
                <a:cs typeface="Calibri"/>
              </a:rPr>
              <a:t>e</a:t>
            </a:r>
            <a:r>
              <a:rPr sz="1270" spc="5" dirty="0">
                <a:solidFill>
                  <a:prstClr val="black"/>
                </a:solidFill>
                <a:latin typeface="Calibri"/>
                <a:cs typeface="Calibri"/>
              </a:rPr>
              <a:t>n</a:t>
            </a:r>
            <a:r>
              <a:rPr lang="en-US" sz="1270" spc="5" dirty="0">
                <a:solidFill>
                  <a:prstClr val="black"/>
                </a:solidFill>
                <a:latin typeface="Calibri"/>
                <a:cs typeface="Calibri"/>
              </a:rPr>
              <a:t>eration</a:t>
            </a:r>
            <a:r>
              <a:rPr sz="1270" spc="-9" dirty="0">
                <a:solidFill>
                  <a:prstClr val="black"/>
                </a:solidFill>
                <a:latin typeface="Calibri"/>
                <a:cs typeface="Calibri"/>
              </a:rPr>
              <a:t> </a:t>
            </a: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23" dirty="0">
                <a:solidFill>
                  <a:prstClr val="black"/>
                </a:solidFill>
                <a:latin typeface="Calibri"/>
                <a:cs typeface="Calibri"/>
              </a:rPr>
              <a:t>c</a:t>
            </a:r>
            <a:r>
              <a:rPr sz="1270" spc="-14"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3" name="object 15"/>
          <p:cNvSpPr txBox="1"/>
          <p:nvPr/>
        </p:nvSpPr>
        <p:spPr>
          <a:xfrm>
            <a:off x="5261800" y="3686594"/>
            <a:ext cx="164684" cy="167418"/>
          </a:xfrm>
          <a:prstGeom prst="rect">
            <a:avLst/>
          </a:prstGeom>
          <a:solidFill>
            <a:schemeClr val="bg1"/>
          </a:solidFill>
        </p:spPr>
        <p:txBody>
          <a:bodyPr vert="horz" wrap="square" lIns="0" tIns="0" rIns="0" bIns="0" rtlCol="0">
            <a:spAutoFit/>
          </a:bodyPr>
          <a:lstStyle/>
          <a:p>
            <a:pPr marL="11516" defTabSz="829178">
              <a:tabLst>
                <a:tab pos="152592"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24" name="object 16"/>
          <p:cNvSpPr/>
          <p:nvPr/>
        </p:nvSpPr>
        <p:spPr>
          <a:xfrm>
            <a:off x="2351464" y="3573969"/>
            <a:ext cx="1034320"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5" name="object 17"/>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6" name="object 18"/>
          <p:cNvSpPr/>
          <p:nvPr/>
        </p:nvSpPr>
        <p:spPr>
          <a:xfrm>
            <a:off x="2393533" y="3596069"/>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7" name="object 19"/>
          <p:cNvSpPr txBox="1"/>
          <p:nvPr/>
        </p:nvSpPr>
        <p:spPr>
          <a:xfrm>
            <a:off x="2376539" y="3600639"/>
            <a:ext cx="947277" cy="502317"/>
          </a:xfrm>
          <a:prstGeom prst="rect">
            <a:avLst/>
          </a:prstGeom>
          <a:solidFill>
            <a:srgbClr val="FFC000"/>
          </a:solidFill>
        </p:spPr>
        <p:txBody>
          <a:bodyPr vert="horz" wrap="square" lIns="0" tIns="0" rIns="0" bIns="0" rtlCol="0">
            <a:spAutoFit/>
          </a:bodyPr>
          <a:lstStyle/>
          <a:p>
            <a:pPr marL="32822" algn="ctr" defTabSz="829178">
              <a:defRPr/>
            </a:pPr>
            <a:r>
              <a:rPr sz="1632" spc="-18" dirty="0">
                <a:solidFill>
                  <a:prstClr val="black"/>
                </a:solidFill>
                <a:latin typeface="Calibri"/>
                <a:cs typeface="Calibri"/>
              </a:rPr>
              <a:t>D</a:t>
            </a:r>
            <a:r>
              <a:rPr sz="1632" spc="18" dirty="0">
                <a:solidFill>
                  <a:prstClr val="black"/>
                </a:solidFill>
                <a:latin typeface="Calibri"/>
                <a:cs typeface="Calibri"/>
              </a:rPr>
              <a:t>e</a:t>
            </a:r>
            <a:r>
              <a:rPr sz="1632" spc="-18" dirty="0">
                <a:solidFill>
                  <a:prstClr val="black"/>
                </a:solidFill>
                <a:latin typeface="Calibri"/>
                <a:cs typeface="Calibri"/>
              </a:rPr>
              <a:t>s</a:t>
            </a:r>
            <a:r>
              <a:rPr sz="1632" spc="-9" dirty="0">
                <a:solidFill>
                  <a:prstClr val="black"/>
                </a:solidFill>
                <a:latin typeface="Calibri"/>
                <a:cs typeface="Calibri"/>
              </a:rPr>
              <a:t>i</a:t>
            </a:r>
            <a:r>
              <a:rPr sz="1632" spc="9" dirty="0">
                <a:solidFill>
                  <a:prstClr val="black"/>
                </a:solidFill>
                <a:latin typeface="Calibri"/>
                <a:cs typeface="Calibri"/>
              </a:rPr>
              <a:t>g</a:t>
            </a:r>
            <a:r>
              <a:rPr sz="1632" spc="5" dirty="0">
                <a:solidFill>
                  <a:prstClr val="black"/>
                </a:solidFill>
                <a:latin typeface="Calibri"/>
                <a:cs typeface="Calibri"/>
              </a:rPr>
              <a:t>n</a:t>
            </a:r>
            <a:endParaRPr sz="1632" dirty="0">
              <a:solidFill>
                <a:prstClr val="black"/>
              </a:solidFill>
              <a:latin typeface="Calibri"/>
              <a:cs typeface="Calibri"/>
            </a:endParaRPr>
          </a:p>
          <a:p>
            <a:pPr marL="11516" algn="ctr" defTabSz="829178">
              <a:defRPr/>
            </a:pPr>
            <a:r>
              <a:rPr lang="en-US" sz="1632" spc="-5" dirty="0">
                <a:solidFill>
                  <a:prstClr val="black"/>
                </a:solidFill>
                <a:latin typeface="Calibri"/>
                <a:cs typeface="Calibri"/>
              </a:rPr>
              <a:t>P</a:t>
            </a:r>
            <a:r>
              <a:rPr sz="1632" spc="-18" dirty="0">
                <a:solidFill>
                  <a:prstClr val="black"/>
                </a:solidFill>
                <a:latin typeface="Calibri"/>
                <a:cs typeface="Calibri"/>
              </a:rPr>
              <a:t>r</a:t>
            </a:r>
            <a:r>
              <a:rPr sz="1632" spc="-5" dirty="0">
                <a:solidFill>
                  <a:prstClr val="black"/>
                </a:solidFill>
                <a:latin typeface="Calibri"/>
                <a:cs typeface="Calibri"/>
              </a:rPr>
              <a:t>o</a:t>
            </a:r>
            <a:r>
              <a:rPr sz="1632" spc="23" dirty="0">
                <a:solidFill>
                  <a:prstClr val="black"/>
                </a:solidFill>
                <a:latin typeface="Calibri"/>
                <a:cs typeface="Calibri"/>
              </a:rPr>
              <a:t>c</a:t>
            </a:r>
            <a:r>
              <a:rPr sz="1632" spc="-14"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28" name="object 20"/>
          <p:cNvSpPr/>
          <p:nvPr/>
        </p:nvSpPr>
        <p:spPr>
          <a:xfrm>
            <a:off x="3788050" y="381894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9" name="object 21"/>
          <p:cNvSpPr/>
          <p:nvPr/>
        </p:nvSpPr>
        <p:spPr>
          <a:xfrm>
            <a:off x="3340201" y="3818945"/>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0" name="object 22"/>
          <p:cNvSpPr/>
          <p:nvPr/>
        </p:nvSpPr>
        <p:spPr>
          <a:xfrm rot="10800000">
            <a:off x="3308867" y="3787422"/>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1" name="object 23"/>
          <p:cNvSpPr txBox="1"/>
          <p:nvPr/>
        </p:nvSpPr>
        <p:spPr>
          <a:xfrm>
            <a:off x="3422926" y="3767231"/>
            <a:ext cx="41437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32" name="object 24"/>
          <p:cNvSpPr/>
          <p:nvPr/>
        </p:nvSpPr>
        <p:spPr>
          <a:xfrm>
            <a:off x="5422017" y="3573969"/>
            <a:ext cx="934991"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3" name="object 25"/>
          <p:cNvSpPr/>
          <p:nvPr/>
        </p:nvSpPr>
        <p:spPr>
          <a:xfrm>
            <a:off x="5462094" y="3596069"/>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4" name="object 26"/>
          <p:cNvSpPr/>
          <p:nvPr/>
        </p:nvSpPr>
        <p:spPr>
          <a:xfrm>
            <a:off x="5433459" y="3596069"/>
            <a:ext cx="877968" cy="491351"/>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noFill/>
          </a:ln>
        </p:spPr>
        <p:txBody>
          <a:bodyPr wrap="square" lIns="0" tIns="0" rIns="0" bIns="0" rtlCol="0"/>
          <a:lstStyle/>
          <a:p>
            <a:pPr defTabSz="829178">
              <a:defRPr/>
            </a:pPr>
            <a:endParaRPr sz="2539">
              <a:solidFill>
                <a:prstClr val="black"/>
              </a:solidFill>
              <a:latin typeface="Calibri"/>
            </a:endParaRPr>
          </a:p>
        </p:txBody>
      </p:sp>
      <p:sp>
        <p:nvSpPr>
          <p:cNvPr id="36" name="object 28"/>
          <p:cNvSpPr/>
          <p:nvPr/>
        </p:nvSpPr>
        <p:spPr>
          <a:xfrm>
            <a:off x="6893541" y="3573969"/>
            <a:ext cx="901573"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7" name="object 29"/>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8" name="object 30"/>
          <p:cNvSpPr/>
          <p:nvPr/>
        </p:nvSpPr>
        <p:spPr>
          <a:xfrm>
            <a:off x="6898530" y="3596069"/>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39" name="object 31"/>
          <p:cNvSpPr txBox="1"/>
          <p:nvPr/>
        </p:nvSpPr>
        <p:spPr>
          <a:xfrm>
            <a:off x="6889090" y="3642128"/>
            <a:ext cx="895338" cy="753476"/>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1632" spc="-18" dirty="0" err="1">
                <a:solidFill>
                  <a:prstClr val="black"/>
                </a:solidFill>
                <a:latin typeface="Calibri"/>
                <a:cs typeface="Calibri"/>
              </a:rPr>
              <a:t>Mainten-ance</a:t>
            </a:r>
            <a:r>
              <a:rPr lang="en-US" sz="1632" spc="-18" dirty="0">
                <a:solidFill>
                  <a:prstClr val="black"/>
                </a:solidFill>
                <a:latin typeface="Calibri"/>
                <a:cs typeface="Calibri"/>
              </a:rPr>
              <a:t> Process</a:t>
            </a:r>
            <a:endParaRPr sz="1632" dirty="0">
              <a:solidFill>
                <a:prstClr val="black"/>
              </a:solidFill>
              <a:latin typeface="Calibri"/>
              <a:cs typeface="Calibri"/>
            </a:endParaRPr>
          </a:p>
        </p:txBody>
      </p:sp>
      <p:sp>
        <p:nvSpPr>
          <p:cNvPr id="40" name="object 32"/>
          <p:cNvSpPr txBox="1"/>
          <p:nvPr/>
        </p:nvSpPr>
        <p:spPr>
          <a:xfrm>
            <a:off x="8232564" y="3686594"/>
            <a:ext cx="132438" cy="167418"/>
          </a:xfrm>
          <a:prstGeom prst="rect">
            <a:avLst/>
          </a:prstGeom>
          <a:solidFill>
            <a:schemeClr val="bg1"/>
          </a:solidFill>
        </p:spPr>
        <p:txBody>
          <a:bodyPr vert="horz" wrap="square" lIns="0" tIns="0" rIns="0" bIns="0" rtlCol="0">
            <a:spAutoFit/>
          </a:bodyPr>
          <a:lstStyle/>
          <a:p>
            <a:pPr marL="11516" defTabSz="829178">
              <a:tabLst>
                <a:tab pos="120346"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41" name="object 33"/>
          <p:cNvSpPr/>
          <p:nvPr/>
        </p:nvSpPr>
        <p:spPr>
          <a:xfrm>
            <a:off x="8477840" y="3573969"/>
            <a:ext cx="820162" cy="637960"/>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44" name="object 36"/>
          <p:cNvSpPr txBox="1"/>
          <p:nvPr/>
        </p:nvSpPr>
        <p:spPr>
          <a:xfrm>
            <a:off x="8499306" y="3641890"/>
            <a:ext cx="666451" cy="502317"/>
          </a:xfrm>
          <a:prstGeom prst="rect">
            <a:avLst/>
          </a:prstGeom>
          <a:solidFill>
            <a:srgbClr val="FFC000"/>
          </a:solidFill>
        </p:spPr>
        <p:txBody>
          <a:bodyPr vert="horz" wrap="square" lIns="0" tIns="0" rIns="0" bIns="0" rtlCol="0">
            <a:spAutoFit/>
          </a:bodyPr>
          <a:lstStyle/>
          <a:p>
            <a:pPr marL="3455" algn="ctr" defTabSz="829178">
              <a:defRPr/>
            </a:pPr>
            <a:r>
              <a:rPr sz="1632" spc="-9" dirty="0">
                <a:solidFill>
                  <a:prstClr val="black"/>
                </a:solidFill>
                <a:latin typeface="Calibri"/>
                <a:cs typeface="Calibri"/>
              </a:rPr>
              <a:t>U</a:t>
            </a:r>
            <a:r>
              <a:rPr sz="1632" spc="18" dirty="0">
                <a:solidFill>
                  <a:prstClr val="black"/>
                </a:solidFill>
                <a:latin typeface="Calibri"/>
                <a:cs typeface="Calibri"/>
              </a:rPr>
              <a:t>s</a:t>
            </a:r>
            <a:r>
              <a:rPr sz="1632" spc="5" dirty="0">
                <a:solidFill>
                  <a:prstClr val="black"/>
                </a:solidFill>
                <a:latin typeface="Calibri"/>
                <a:cs typeface="Calibri"/>
              </a:rPr>
              <a:t>e</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46" name="object 38"/>
          <p:cNvSpPr txBox="1"/>
          <p:nvPr/>
        </p:nvSpPr>
        <p:spPr>
          <a:xfrm>
            <a:off x="9878880" y="3528659"/>
            <a:ext cx="849332" cy="753476"/>
          </a:xfrm>
          <a:prstGeom prst="rect">
            <a:avLst/>
          </a:prstGeom>
          <a:solidFill>
            <a:srgbClr val="FFC000"/>
          </a:solidFill>
          <a:ln w="4767">
            <a:solidFill>
              <a:srgbClr val="C7C7C7"/>
            </a:solidFill>
          </a:ln>
        </p:spPr>
        <p:txBody>
          <a:bodyPr vert="horz" wrap="square" lIns="0" tIns="0" rIns="0" bIns="0" rtlCol="0">
            <a:spAutoFit/>
          </a:bodyPr>
          <a:lstStyle/>
          <a:p>
            <a:pPr marL="9213" algn="ctr" defTabSz="829178">
              <a:defRPr/>
            </a:pPr>
            <a:r>
              <a:rPr sz="1632" spc="-5" dirty="0">
                <a:solidFill>
                  <a:prstClr val="black"/>
                </a:solidFill>
                <a:latin typeface="Calibri"/>
                <a:cs typeface="Calibri"/>
              </a:rPr>
              <a:t>E</a:t>
            </a:r>
            <a:r>
              <a:rPr lang="en-US" sz="1632" spc="-5" dirty="0">
                <a:solidFill>
                  <a:prstClr val="black"/>
                </a:solidFill>
                <a:latin typeface="Calibri"/>
                <a:cs typeface="Calibri"/>
              </a:rPr>
              <a:t>nd of </a:t>
            </a:r>
            <a:r>
              <a:rPr lang="en-US" sz="1632" spc="9" dirty="0">
                <a:solidFill>
                  <a:prstClr val="black"/>
                </a:solidFill>
                <a:latin typeface="Calibri"/>
                <a:cs typeface="Calibri"/>
              </a:rPr>
              <a:t>Life Process</a:t>
            </a:r>
            <a:endParaRPr sz="1632" dirty="0">
              <a:solidFill>
                <a:prstClr val="black"/>
              </a:solidFill>
              <a:latin typeface="Calibri"/>
              <a:cs typeface="Calibri"/>
            </a:endParaRPr>
          </a:p>
        </p:txBody>
      </p:sp>
      <p:sp>
        <p:nvSpPr>
          <p:cNvPr id="50" name="object 108"/>
          <p:cNvSpPr/>
          <p:nvPr/>
        </p:nvSpPr>
        <p:spPr>
          <a:xfrm>
            <a:off x="2817588" y="2503649"/>
            <a:ext cx="3663066" cy="1110631"/>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2" name="object 110"/>
          <p:cNvSpPr txBox="1"/>
          <p:nvPr/>
        </p:nvSpPr>
        <p:spPr>
          <a:xfrm>
            <a:off x="2803155" y="3313058"/>
            <a:ext cx="454685"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3" name="object 111"/>
          <p:cNvSpPr/>
          <p:nvPr/>
        </p:nvSpPr>
        <p:spPr>
          <a:xfrm>
            <a:off x="4314346" y="2487478"/>
            <a:ext cx="2156961" cy="1132965"/>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ln w="12699">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4" name="object 113"/>
          <p:cNvSpPr txBox="1"/>
          <p:nvPr/>
        </p:nvSpPr>
        <p:spPr>
          <a:xfrm>
            <a:off x="4191172" y="3325245"/>
            <a:ext cx="495089"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5" name="object 114"/>
          <p:cNvSpPr/>
          <p:nvPr/>
        </p:nvSpPr>
        <p:spPr>
          <a:xfrm>
            <a:off x="5886470" y="2439472"/>
            <a:ext cx="596279" cy="1161166"/>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6" name="object 116"/>
          <p:cNvSpPr txBox="1"/>
          <p:nvPr/>
        </p:nvSpPr>
        <p:spPr>
          <a:xfrm>
            <a:off x="6268423" y="3235988"/>
            <a:ext cx="435027"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57" name="object 117"/>
          <p:cNvSpPr/>
          <p:nvPr/>
        </p:nvSpPr>
        <p:spPr>
          <a:xfrm>
            <a:off x="6483004" y="2487478"/>
            <a:ext cx="840020" cy="1104463"/>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59" name="object 119"/>
          <p:cNvSpPr txBox="1"/>
          <p:nvPr/>
        </p:nvSpPr>
        <p:spPr>
          <a:xfrm>
            <a:off x="7213381" y="3257828"/>
            <a:ext cx="391671" cy="223266"/>
          </a:xfrm>
          <a:prstGeom prst="rect">
            <a:avLst/>
          </a:prstGeom>
          <a:solidFill>
            <a:schemeClr val="bg1">
              <a:alpha val="80000"/>
            </a:schemeClr>
          </a:solidFill>
        </p:spPr>
        <p:txBody>
          <a:bodyPr vert="horz" wrap="square" lIns="0" tIns="0" rIns="0" bIns="0" rtlCol="0">
            <a:spAutoFit/>
          </a:bodyPr>
          <a:lstStyle/>
          <a:p>
            <a:pPr marL="11516" defTabSz="829178">
              <a:defRPr/>
            </a:pPr>
            <a:r>
              <a:rPr lang="en-US" sz="1451" spc="-5" dirty="0">
                <a:solidFill>
                  <a:prstClr val="black"/>
                </a:solidFill>
                <a:latin typeface="Calibri"/>
                <a:cs typeface="Calibri"/>
              </a:rPr>
              <a:t>Is-a</a:t>
            </a:r>
            <a:endParaRPr sz="1451" dirty="0">
              <a:solidFill>
                <a:prstClr val="black"/>
              </a:solidFill>
              <a:latin typeface="Calibri"/>
              <a:cs typeface="Calibri"/>
            </a:endParaRPr>
          </a:p>
        </p:txBody>
      </p:sp>
      <p:sp>
        <p:nvSpPr>
          <p:cNvPr id="60" name="object 120"/>
          <p:cNvSpPr/>
          <p:nvPr/>
        </p:nvSpPr>
        <p:spPr>
          <a:xfrm>
            <a:off x="6471307" y="2513074"/>
            <a:ext cx="2441556" cy="106681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2" name="object 123"/>
          <p:cNvSpPr/>
          <p:nvPr/>
        </p:nvSpPr>
        <p:spPr>
          <a:xfrm>
            <a:off x="6457266" y="2506079"/>
            <a:ext cx="3784629" cy="1004572"/>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64" name="object 125"/>
          <p:cNvSpPr txBox="1"/>
          <p:nvPr/>
        </p:nvSpPr>
        <p:spPr>
          <a:xfrm>
            <a:off x="9733752" y="3053960"/>
            <a:ext cx="460478"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71" name="object 21"/>
          <p:cNvSpPr/>
          <p:nvPr/>
        </p:nvSpPr>
        <p:spPr>
          <a:xfrm>
            <a:off x="3739753" y="382511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2" name="object 20"/>
          <p:cNvSpPr/>
          <p:nvPr/>
        </p:nvSpPr>
        <p:spPr>
          <a:xfrm>
            <a:off x="5225703" y="381225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3" name="object 21"/>
          <p:cNvSpPr/>
          <p:nvPr/>
        </p:nvSpPr>
        <p:spPr>
          <a:xfrm>
            <a:off x="4777853" y="381225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4" name="object 22"/>
          <p:cNvSpPr/>
          <p:nvPr/>
        </p:nvSpPr>
        <p:spPr>
          <a:xfrm rot="10800000">
            <a:off x="4746519" y="378073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5" name="object 23"/>
          <p:cNvSpPr txBox="1"/>
          <p:nvPr/>
        </p:nvSpPr>
        <p:spPr>
          <a:xfrm>
            <a:off x="4909881" y="3760544"/>
            <a:ext cx="443878"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76" name="object 21"/>
          <p:cNvSpPr/>
          <p:nvPr/>
        </p:nvSpPr>
        <p:spPr>
          <a:xfrm>
            <a:off x="5177405" y="3818423"/>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7" name="object 20"/>
          <p:cNvSpPr/>
          <p:nvPr/>
        </p:nvSpPr>
        <p:spPr>
          <a:xfrm>
            <a:off x="6792068" y="380419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8" name="object 21"/>
          <p:cNvSpPr/>
          <p:nvPr/>
        </p:nvSpPr>
        <p:spPr>
          <a:xfrm>
            <a:off x="6344219" y="380419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9" name="object 22"/>
          <p:cNvSpPr/>
          <p:nvPr/>
        </p:nvSpPr>
        <p:spPr>
          <a:xfrm rot="10800000">
            <a:off x="6312885" y="3772676"/>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0" name="object 23"/>
          <p:cNvSpPr txBox="1"/>
          <p:nvPr/>
        </p:nvSpPr>
        <p:spPr>
          <a:xfrm>
            <a:off x="6457265" y="3744060"/>
            <a:ext cx="402157"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81" name="object 21"/>
          <p:cNvSpPr/>
          <p:nvPr/>
        </p:nvSpPr>
        <p:spPr>
          <a:xfrm>
            <a:off x="6743770" y="381036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2" name="object 20"/>
          <p:cNvSpPr/>
          <p:nvPr/>
        </p:nvSpPr>
        <p:spPr>
          <a:xfrm>
            <a:off x="8235910" y="3822609"/>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3" name="object 21"/>
          <p:cNvSpPr/>
          <p:nvPr/>
        </p:nvSpPr>
        <p:spPr>
          <a:xfrm>
            <a:off x="7788061" y="3822608"/>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4" name="object 22"/>
          <p:cNvSpPr/>
          <p:nvPr/>
        </p:nvSpPr>
        <p:spPr>
          <a:xfrm rot="10800000">
            <a:off x="7756727" y="3791085"/>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5" name="object 23"/>
          <p:cNvSpPr txBox="1"/>
          <p:nvPr/>
        </p:nvSpPr>
        <p:spPr>
          <a:xfrm>
            <a:off x="7929578" y="3691765"/>
            <a:ext cx="376783" cy="293029"/>
          </a:xfrm>
          <a:prstGeom prst="rect">
            <a:avLst/>
          </a:prstGeom>
          <a:solidFill>
            <a:schemeClr val="bg1"/>
          </a:solidFill>
        </p:spPr>
        <p:txBody>
          <a:bodyPr vert="horz" wrap="square" lIns="0" tIns="0" rIns="0" bIns="0" rtlCol="0">
            <a:spAutoFit/>
          </a:bodyPr>
          <a:lstStyle/>
          <a:p>
            <a:pPr marL="11516" algn="ctr" defTabSz="829178">
              <a:defRPr/>
            </a:pPr>
            <a:r>
              <a:rPr lang="en-US" sz="952" spc="-9" dirty="0">
                <a:solidFill>
                  <a:prstClr val="black"/>
                </a:solidFill>
                <a:latin typeface="Calibri"/>
                <a:cs typeface="Calibri"/>
              </a:rPr>
              <a:t>Inter-</a:t>
            </a:r>
          </a:p>
          <a:p>
            <a:pPr marL="11516" algn="ctr" defTabSz="829178">
              <a:defRPr/>
            </a:pPr>
            <a:r>
              <a:rPr lang="en-US" sz="952" spc="-9" dirty="0" err="1">
                <a:solidFill>
                  <a:prstClr val="black"/>
                </a:solidFill>
                <a:latin typeface="Calibri"/>
                <a:cs typeface="Calibri"/>
              </a:rPr>
              <a:t>sperses</a:t>
            </a:r>
            <a:endParaRPr sz="952" dirty="0">
              <a:solidFill>
                <a:prstClr val="black"/>
              </a:solidFill>
              <a:latin typeface="Calibri"/>
              <a:cs typeface="Calibri"/>
            </a:endParaRPr>
          </a:p>
        </p:txBody>
      </p:sp>
      <p:sp>
        <p:nvSpPr>
          <p:cNvPr id="87" name="object 20"/>
          <p:cNvSpPr/>
          <p:nvPr/>
        </p:nvSpPr>
        <p:spPr>
          <a:xfrm>
            <a:off x="9722156" y="3840015"/>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8" name="object 21"/>
          <p:cNvSpPr/>
          <p:nvPr/>
        </p:nvSpPr>
        <p:spPr>
          <a:xfrm>
            <a:off x="9274307" y="3840014"/>
            <a:ext cx="122851" cy="9148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9" name="object 22"/>
          <p:cNvSpPr/>
          <p:nvPr/>
        </p:nvSpPr>
        <p:spPr>
          <a:xfrm rot="10800000">
            <a:off x="9242973" y="3808491"/>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92" name="object 23"/>
          <p:cNvSpPr txBox="1"/>
          <p:nvPr/>
        </p:nvSpPr>
        <p:spPr>
          <a:xfrm>
            <a:off x="9393899" y="3787422"/>
            <a:ext cx="41524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93" name="object 122"/>
          <p:cNvSpPr txBox="1"/>
          <p:nvPr/>
        </p:nvSpPr>
        <p:spPr>
          <a:xfrm>
            <a:off x="8770777" y="3298497"/>
            <a:ext cx="492528" cy="195438"/>
          </a:xfrm>
          <a:prstGeom prst="rect">
            <a:avLst/>
          </a:prstGeom>
          <a:solidFill>
            <a:schemeClr val="bg1">
              <a:alpha val="93000"/>
            </a:schemeClr>
          </a:solidFill>
        </p:spPr>
        <p:txBody>
          <a:bodyPr vert="horz" wrap="square" lIns="0" tIns="0" rIns="0" bIns="0" rtlCol="0">
            <a:spAutoFit/>
          </a:bodyPr>
          <a:lstStyle/>
          <a:p>
            <a:pPr marL="11516" defTabSz="829178">
              <a:defRPr/>
            </a:pPr>
            <a:r>
              <a:rPr lang="en-US" sz="1270" spc="18" dirty="0">
                <a:solidFill>
                  <a:prstClr val="black"/>
                </a:solidFill>
                <a:latin typeface="Calibri"/>
                <a:cs typeface="Calibri"/>
              </a:rPr>
              <a:t>Is-a</a:t>
            </a:r>
            <a:endParaRPr sz="1270" dirty="0">
              <a:solidFill>
                <a:prstClr val="black"/>
              </a:solidFill>
              <a:latin typeface="Calibri"/>
              <a:cs typeface="Calibri"/>
            </a:endParaRPr>
          </a:p>
        </p:txBody>
      </p:sp>
      <p:sp>
        <p:nvSpPr>
          <p:cNvPr id="35" name="object 27"/>
          <p:cNvSpPr txBox="1"/>
          <p:nvPr/>
        </p:nvSpPr>
        <p:spPr>
          <a:xfrm>
            <a:off x="5385094" y="3642232"/>
            <a:ext cx="927112" cy="502317"/>
          </a:xfrm>
          <a:prstGeom prst="rect">
            <a:avLst/>
          </a:prstGeom>
          <a:solidFill>
            <a:srgbClr val="FFC000"/>
          </a:solidFill>
        </p:spPr>
        <p:txBody>
          <a:bodyPr vert="horz" wrap="square" lIns="0" tIns="0" rIns="0" bIns="0" rtlCol="0">
            <a:spAutoFit/>
          </a:bodyPr>
          <a:lstStyle/>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5" dirty="0">
                <a:solidFill>
                  <a:prstClr val="black"/>
                </a:solidFill>
                <a:latin typeface="Calibri"/>
                <a:cs typeface="Calibri"/>
              </a:rPr>
              <a:t>du</a:t>
            </a:r>
            <a:r>
              <a:rPr sz="1632" spc="-14" dirty="0">
                <a:solidFill>
                  <a:prstClr val="black"/>
                </a:solidFill>
                <a:latin typeface="Calibri"/>
                <a:cs typeface="Calibri"/>
              </a:rPr>
              <a:t>c</a:t>
            </a:r>
            <a:r>
              <a:rPr sz="1632" spc="5" dirty="0">
                <a:solidFill>
                  <a:prstClr val="black"/>
                </a:solidFill>
                <a:latin typeface="Calibri"/>
                <a:cs typeface="Calibri"/>
              </a:rPr>
              <a:t>t</a:t>
            </a:r>
            <a:r>
              <a:rPr sz="1632" spc="-14" dirty="0">
                <a:solidFill>
                  <a:prstClr val="black"/>
                </a:solidFill>
                <a:latin typeface="Calibri"/>
                <a:cs typeface="Calibri"/>
              </a:rPr>
              <a:t>i</a:t>
            </a:r>
            <a:r>
              <a:rPr sz="1632" spc="27" dirty="0">
                <a:solidFill>
                  <a:prstClr val="black"/>
                </a:solidFill>
                <a:latin typeface="Calibri"/>
                <a:cs typeface="Calibri"/>
              </a:rPr>
              <a:t>o</a:t>
            </a:r>
            <a:r>
              <a:rPr sz="1632" spc="5" dirty="0">
                <a:solidFill>
                  <a:prstClr val="black"/>
                </a:solidFill>
                <a:latin typeface="Calibri"/>
                <a:cs typeface="Calibri"/>
              </a:rPr>
              <a:t>n</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94" name="TextBox 93"/>
          <p:cNvSpPr txBox="1"/>
          <p:nvPr/>
        </p:nvSpPr>
        <p:spPr>
          <a:xfrm flipH="1">
            <a:off x="2157401" y="526874"/>
            <a:ext cx="7352053" cy="594650"/>
          </a:xfrm>
          <a:prstGeom prst="rect">
            <a:avLst/>
          </a:prstGeom>
          <a:noFill/>
        </p:spPr>
        <p:txBody>
          <a:bodyPr wrap="square" rtlCol="0">
            <a:spAutoFit/>
          </a:bodyPr>
          <a:lstStyle/>
          <a:p>
            <a:pPr algn="ctr" defTabSz="829178"/>
            <a:r>
              <a:rPr lang="en-US" sz="3264" dirty="0">
                <a:solidFill>
                  <a:prstClr val="black"/>
                </a:solidFill>
                <a:latin typeface="Calibri"/>
              </a:rPr>
              <a:t>Is-a (Subtype-of) Structure </a:t>
            </a:r>
            <a:r>
              <a:rPr lang="en-US" sz="3264">
                <a:solidFill>
                  <a:prstClr val="black"/>
                </a:solidFill>
                <a:latin typeface="Calibri"/>
              </a:rPr>
              <a:t>of the PLC</a:t>
            </a:r>
            <a:endParaRPr lang="en-US" sz="3264" dirty="0">
              <a:solidFill>
                <a:prstClr val="black"/>
              </a:solidFill>
              <a:latin typeface="Calibri"/>
            </a:endParaRPr>
          </a:p>
        </p:txBody>
      </p:sp>
      <p:sp>
        <p:nvSpPr>
          <p:cNvPr id="70" name="object 9"/>
          <p:cNvSpPr/>
          <p:nvPr/>
        </p:nvSpPr>
        <p:spPr>
          <a:xfrm>
            <a:off x="1929879" y="2336939"/>
            <a:ext cx="2897831"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90" name="object 10"/>
          <p:cNvSpPr txBox="1"/>
          <p:nvPr/>
        </p:nvSpPr>
        <p:spPr>
          <a:xfrm>
            <a:off x="2019204" y="2402151"/>
            <a:ext cx="2890677"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1" name="object 108"/>
          <p:cNvSpPr/>
          <p:nvPr/>
        </p:nvSpPr>
        <p:spPr>
          <a:xfrm>
            <a:off x="2543873" y="1662091"/>
            <a:ext cx="3701707" cy="653765"/>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264">
              <a:solidFill>
                <a:prstClr val="black"/>
              </a:solidFill>
              <a:latin typeface="Calibri"/>
            </a:endParaRPr>
          </a:p>
        </p:txBody>
      </p:sp>
      <p:sp>
        <p:nvSpPr>
          <p:cNvPr id="95" name="object 89"/>
          <p:cNvSpPr/>
          <p:nvPr/>
        </p:nvSpPr>
        <p:spPr>
          <a:xfrm>
            <a:off x="6165099" y="1632447"/>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68" name="TextBox 67"/>
          <p:cNvSpPr txBox="1"/>
          <p:nvPr/>
        </p:nvSpPr>
        <p:spPr>
          <a:xfrm flipH="1">
            <a:off x="2863789" y="5177636"/>
            <a:ext cx="7352053" cy="1096967"/>
          </a:xfrm>
          <a:prstGeom prst="rect">
            <a:avLst/>
          </a:prstGeom>
          <a:noFill/>
        </p:spPr>
        <p:txBody>
          <a:bodyPr wrap="square" rtlCol="0">
            <a:spAutoFit/>
          </a:bodyPr>
          <a:lstStyle/>
          <a:p>
            <a:pPr algn="ctr" defTabSz="829178"/>
            <a:r>
              <a:rPr lang="en-US" sz="3264" dirty="0">
                <a:solidFill>
                  <a:prstClr val="black"/>
                </a:solidFill>
                <a:latin typeface="Calibri"/>
              </a:rPr>
              <a:t>But the successive parts of the PLC are also processes</a:t>
            </a:r>
          </a:p>
        </p:txBody>
      </p:sp>
      <p:sp>
        <p:nvSpPr>
          <p:cNvPr id="9" name="object 4"/>
          <p:cNvSpPr/>
          <p:nvPr/>
        </p:nvSpPr>
        <p:spPr>
          <a:xfrm>
            <a:off x="4963854" y="1893600"/>
            <a:ext cx="389905" cy="222534"/>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chemeClr val="bg1"/>
          </a:solidFill>
        </p:spPr>
        <p:txBody>
          <a:bodyPr wrap="square" lIns="0" tIns="0" rIns="0" bIns="0" rtlCol="0"/>
          <a:lstStyle/>
          <a:p>
            <a:pPr defTabSz="829178">
              <a:defRPr/>
            </a:pPr>
            <a:r>
              <a:rPr lang="en-US" sz="1632" dirty="0" err="1">
                <a:solidFill>
                  <a:prstClr val="black"/>
                </a:solidFill>
                <a:latin typeface="Calibri"/>
              </a:rPr>
              <a:t>Is_a</a:t>
            </a:r>
            <a:endParaRPr sz="1632" dirty="0">
              <a:solidFill>
                <a:prstClr val="black"/>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141</a:t>
            </a:fld>
            <a:endParaRPr lang="en-US">
              <a:solidFill>
                <a:prstClr val="black">
                  <a:tint val="75000"/>
                </a:prstClr>
              </a:solidFill>
              <a:latin typeface="Calibri"/>
            </a:endParaRPr>
          </a:p>
        </p:txBody>
      </p:sp>
    </p:spTree>
    <p:extLst>
      <p:ext uri="{BB962C8B-B14F-4D97-AF65-F5344CB8AC3E}">
        <p14:creationId xmlns:p14="http://schemas.microsoft.com/office/powerpoint/2010/main" val="234392495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 name="object 21"/>
          <p:cNvSpPr/>
          <p:nvPr/>
        </p:nvSpPr>
        <p:spPr>
          <a:xfrm>
            <a:off x="7837917" y="2357786"/>
            <a:ext cx="670007"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 name="TextBox 1"/>
          <p:cNvSpPr txBox="1"/>
          <p:nvPr/>
        </p:nvSpPr>
        <p:spPr>
          <a:xfrm rot="16200000">
            <a:off x="532059" y="1284365"/>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6529601" y="1183307"/>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6395731" y="509382"/>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6542219" y="618694"/>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5935985" y="819603"/>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461974" y="803267"/>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324462"/>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5228968" y="1388785"/>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6079141" y="319579"/>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5243513" y="250481"/>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6508011" y="642614"/>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6492464" y="1138394"/>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9" name="object 21"/>
          <p:cNvSpPr/>
          <p:nvPr/>
        </p:nvSpPr>
        <p:spPr>
          <a:xfrm>
            <a:off x="9673859" y="2375192"/>
            <a:ext cx="205020" cy="4350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0" name="object 12"/>
          <p:cNvSpPr/>
          <p:nvPr/>
        </p:nvSpPr>
        <p:spPr>
          <a:xfrm>
            <a:off x="3895175" y="2125081"/>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1" name="object 13"/>
          <p:cNvSpPr/>
          <p:nvPr/>
        </p:nvSpPr>
        <p:spPr>
          <a:xfrm>
            <a:off x="3895175" y="2125081"/>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2" name="object 14"/>
          <p:cNvSpPr txBox="1"/>
          <p:nvPr/>
        </p:nvSpPr>
        <p:spPr>
          <a:xfrm>
            <a:off x="3888854" y="2143929"/>
            <a:ext cx="849319" cy="781752"/>
          </a:xfrm>
          <a:prstGeom prst="rect">
            <a:avLst/>
          </a:prstGeom>
          <a:solidFill>
            <a:srgbClr val="FFC000"/>
          </a:solidFill>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G</a:t>
            </a:r>
            <a:r>
              <a:rPr sz="1270" spc="-14" dirty="0">
                <a:solidFill>
                  <a:prstClr val="black"/>
                </a:solidFill>
                <a:latin typeface="Calibri"/>
                <a:cs typeface="Calibri"/>
              </a:rPr>
              <a:t>e</a:t>
            </a:r>
            <a:r>
              <a:rPr sz="1270" spc="5" dirty="0">
                <a:solidFill>
                  <a:prstClr val="black"/>
                </a:solidFill>
                <a:latin typeface="Calibri"/>
                <a:cs typeface="Calibri"/>
              </a:rPr>
              <a:t>n</a:t>
            </a:r>
            <a:r>
              <a:rPr lang="en-US" sz="1270" spc="5" dirty="0">
                <a:solidFill>
                  <a:prstClr val="black"/>
                </a:solidFill>
                <a:latin typeface="Calibri"/>
                <a:cs typeface="Calibri"/>
              </a:rPr>
              <a:t>eration</a:t>
            </a:r>
            <a:r>
              <a:rPr sz="1270" spc="-9" dirty="0">
                <a:solidFill>
                  <a:prstClr val="black"/>
                </a:solidFill>
                <a:latin typeface="Calibri"/>
                <a:cs typeface="Calibri"/>
              </a:rPr>
              <a:t> </a:t>
            </a: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23" dirty="0">
                <a:solidFill>
                  <a:prstClr val="black"/>
                </a:solidFill>
                <a:latin typeface="Calibri"/>
                <a:cs typeface="Calibri"/>
              </a:rPr>
              <a:t>c</a:t>
            </a:r>
            <a:r>
              <a:rPr sz="1270" spc="-14"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3" name="object 15"/>
          <p:cNvSpPr txBox="1"/>
          <p:nvPr/>
        </p:nvSpPr>
        <p:spPr>
          <a:xfrm>
            <a:off x="5261800" y="2215606"/>
            <a:ext cx="164684" cy="167418"/>
          </a:xfrm>
          <a:prstGeom prst="rect">
            <a:avLst/>
          </a:prstGeom>
          <a:solidFill>
            <a:schemeClr val="bg1"/>
          </a:solidFill>
        </p:spPr>
        <p:txBody>
          <a:bodyPr vert="horz" wrap="square" lIns="0" tIns="0" rIns="0" bIns="0" rtlCol="0">
            <a:spAutoFit/>
          </a:bodyPr>
          <a:lstStyle/>
          <a:p>
            <a:pPr marL="11516" defTabSz="829178">
              <a:tabLst>
                <a:tab pos="152592"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24" name="object 16"/>
          <p:cNvSpPr/>
          <p:nvPr/>
        </p:nvSpPr>
        <p:spPr>
          <a:xfrm>
            <a:off x="2351464" y="2102981"/>
            <a:ext cx="1034320"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5" name="object 17"/>
          <p:cNvSpPr/>
          <p:nvPr/>
        </p:nvSpPr>
        <p:spPr>
          <a:xfrm>
            <a:off x="2393533"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26" name="object 18"/>
          <p:cNvSpPr/>
          <p:nvPr/>
        </p:nvSpPr>
        <p:spPr>
          <a:xfrm>
            <a:off x="2393533"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27" name="object 19"/>
          <p:cNvSpPr txBox="1"/>
          <p:nvPr/>
        </p:nvSpPr>
        <p:spPr>
          <a:xfrm>
            <a:off x="2376539" y="2129651"/>
            <a:ext cx="947277" cy="502317"/>
          </a:xfrm>
          <a:prstGeom prst="rect">
            <a:avLst/>
          </a:prstGeom>
          <a:solidFill>
            <a:srgbClr val="FFC000"/>
          </a:solidFill>
        </p:spPr>
        <p:txBody>
          <a:bodyPr vert="horz" wrap="square" lIns="0" tIns="0" rIns="0" bIns="0" rtlCol="0">
            <a:spAutoFit/>
          </a:bodyPr>
          <a:lstStyle/>
          <a:p>
            <a:pPr marL="32822" algn="ctr" defTabSz="829178">
              <a:defRPr/>
            </a:pPr>
            <a:r>
              <a:rPr sz="1632" spc="-18" dirty="0">
                <a:solidFill>
                  <a:prstClr val="black"/>
                </a:solidFill>
                <a:latin typeface="Calibri"/>
                <a:cs typeface="Calibri"/>
              </a:rPr>
              <a:t>D</a:t>
            </a:r>
            <a:r>
              <a:rPr sz="1632" spc="18" dirty="0">
                <a:solidFill>
                  <a:prstClr val="black"/>
                </a:solidFill>
                <a:latin typeface="Calibri"/>
                <a:cs typeface="Calibri"/>
              </a:rPr>
              <a:t>e</a:t>
            </a:r>
            <a:r>
              <a:rPr sz="1632" spc="-18" dirty="0">
                <a:solidFill>
                  <a:prstClr val="black"/>
                </a:solidFill>
                <a:latin typeface="Calibri"/>
                <a:cs typeface="Calibri"/>
              </a:rPr>
              <a:t>s</a:t>
            </a:r>
            <a:r>
              <a:rPr sz="1632" spc="-9" dirty="0">
                <a:solidFill>
                  <a:prstClr val="black"/>
                </a:solidFill>
                <a:latin typeface="Calibri"/>
                <a:cs typeface="Calibri"/>
              </a:rPr>
              <a:t>i</a:t>
            </a:r>
            <a:r>
              <a:rPr sz="1632" spc="9" dirty="0">
                <a:solidFill>
                  <a:prstClr val="black"/>
                </a:solidFill>
                <a:latin typeface="Calibri"/>
                <a:cs typeface="Calibri"/>
              </a:rPr>
              <a:t>g</a:t>
            </a:r>
            <a:r>
              <a:rPr sz="1632" spc="5" dirty="0">
                <a:solidFill>
                  <a:prstClr val="black"/>
                </a:solidFill>
                <a:latin typeface="Calibri"/>
                <a:cs typeface="Calibri"/>
              </a:rPr>
              <a:t>n</a:t>
            </a:r>
            <a:endParaRPr sz="1632" dirty="0">
              <a:solidFill>
                <a:prstClr val="black"/>
              </a:solidFill>
              <a:latin typeface="Calibri"/>
              <a:cs typeface="Calibri"/>
            </a:endParaRPr>
          </a:p>
          <a:p>
            <a:pPr marL="11516" algn="ctr" defTabSz="829178">
              <a:defRPr/>
            </a:pPr>
            <a:r>
              <a:rPr lang="en-US" sz="1632" spc="-5" dirty="0">
                <a:solidFill>
                  <a:prstClr val="black"/>
                </a:solidFill>
                <a:latin typeface="Calibri"/>
                <a:cs typeface="Calibri"/>
              </a:rPr>
              <a:t>P</a:t>
            </a:r>
            <a:r>
              <a:rPr sz="1632" spc="-18" dirty="0">
                <a:solidFill>
                  <a:prstClr val="black"/>
                </a:solidFill>
                <a:latin typeface="Calibri"/>
                <a:cs typeface="Calibri"/>
              </a:rPr>
              <a:t>r</a:t>
            </a:r>
            <a:r>
              <a:rPr sz="1632" spc="-5" dirty="0">
                <a:solidFill>
                  <a:prstClr val="black"/>
                </a:solidFill>
                <a:latin typeface="Calibri"/>
                <a:cs typeface="Calibri"/>
              </a:rPr>
              <a:t>o</a:t>
            </a:r>
            <a:r>
              <a:rPr sz="1632" spc="23" dirty="0">
                <a:solidFill>
                  <a:prstClr val="black"/>
                </a:solidFill>
                <a:latin typeface="Calibri"/>
                <a:cs typeface="Calibri"/>
              </a:rPr>
              <a:t>c</a:t>
            </a:r>
            <a:r>
              <a:rPr sz="1632" spc="-14"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28" name="object 20"/>
          <p:cNvSpPr/>
          <p:nvPr/>
        </p:nvSpPr>
        <p:spPr>
          <a:xfrm>
            <a:off x="3788050" y="2347957"/>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29" name="object 21"/>
          <p:cNvSpPr/>
          <p:nvPr/>
        </p:nvSpPr>
        <p:spPr>
          <a:xfrm>
            <a:off x="3340201" y="2347957"/>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0" name="object 22"/>
          <p:cNvSpPr/>
          <p:nvPr/>
        </p:nvSpPr>
        <p:spPr>
          <a:xfrm rot="10800000">
            <a:off x="3308867" y="2316434"/>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31" name="object 23"/>
          <p:cNvSpPr txBox="1"/>
          <p:nvPr/>
        </p:nvSpPr>
        <p:spPr>
          <a:xfrm>
            <a:off x="3422926" y="2296243"/>
            <a:ext cx="41437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32" name="object 24"/>
          <p:cNvSpPr/>
          <p:nvPr/>
        </p:nvSpPr>
        <p:spPr>
          <a:xfrm>
            <a:off x="5422017" y="2102981"/>
            <a:ext cx="934991"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3" name="object 25"/>
          <p:cNvSpPr/>
          <p:nvPr/>
        </p:nvSpPr>
        <p:spPr>
          <a:xfrm>
            <a:off x="5462094"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4" name="object 26"/>
          <p:cNvSpPr/>
          <p:nvPr/>
        </p:nvSpPr>
        <p:spPr>
          <a:xfrm>
            <a:off x="5433459" y="2125080"/>
            <a:ext cx="877968" cy="491351"/>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noFill/>
          </a:ln>
        </p:spPr>
        <p:txBody>
          <a:bodyPr wrap="square" lIns="0" tIns="0" rIns="0" bIns="0" rtlCol="0"/>
          <a:lstStyle/>
          <a:p>
            <a:pPr defTabSz="829178">
              <a:defRPr/>
            </a:pPr>
            <a:endParaRPr sz="2539">
              <a:solidFill>
                <a:prstClr val="black"/>
              </a:solidFill>
              <a:latin typeface="Calibri"/>
            </a:endParaRPr>
          </a:p>
        </p:txBody>
      </p:sp>
      <p:sp>
        <p:nvSpPr>
          <p:cNvPr id="36" name="object 28"/>
          <p:cNvSpPr/>
          <p:nvPr/>
        </p:nvSpPr>
        <p:spPr>
          <a:xfrm>
            <a:off x="6893541" y="2102981"/>
            <a:ext cx="901573" cy="533346"/>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7" name="object 29"/>
          <p:cNvSpPr/>
          <p:nvPr/>
        </p:nvSpPr>
        <p:spPr>
          <a:xfrm>
            <a:off x="6898530"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38" name="object 30"/>
          <p:cNvSpPr/>
          <p:nvPr/>
        </p:nvSpPr>
        <p:spPr>
          <a:xfrm>
            <a:off x="6898530"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2539">
              <a:solidFill>
                <a:prstClr val="black"/>
              </a:solidFill>
              <a:latin typeface="Calibri"/>
            </a:endParaRPr>
          </a:p>
        </p:txBody>
      </p:sp>
      <p:sp>
        <p:nvSpPr>
          <p:cNvPr id="39" name="object 31"/>
          <p:cNvSpPr txBox="1"/>
          <p:nvPr/>
        </p:nvSpPr>
        <p:spPr>
          <a:xfrm>
            <a:off x="6889090" y="2171140"/>
            <a:ext cx="895338" cy="753476"/>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1632" spc="-18" dirty="0" err="1">
                <a:solidFill>
                  <a:prstClr val="black"/>
                </a:solidFill>
                <a:latin typeface="Calibri"/>
                <a:cs typeface="Calibri"/>
              </a:rPr>
              <a:t>Mainten-ance</a:t>
            </a:r>
            <a:r>
              <a:rPr lang="en-US" sz="1632" spc="-18" dirty="0">
                <a:solidFill>
                  <a:prstClr val="black"/>
                </a:solidFill>
                <a:latin typeface="Calibri"/>
                <a:cs typeface="Calibri"/>
              </a:rPr>
              <a:t> Process</a:t>
            </a:r>
            <a:endParaRPr sz="1632" dirty="0">
              <a:solidFill>
                <a:prstClr val="black"/>
              </a:solidFill>
              <a:latin typeface="Calibri"/>
              <a:cs typeface="Calibri"/>
            </a:endParaRPr>
          </a:p>
        </p:txBody>
      </p:sp>
      <p:sp>
        <p:nvSpPr>
          <p:cNvPr id="40" name="object 32"/>
          <p:cNvSpPr txBox="1"/>
          <p:nvPr/>
        </p:nvSpPr>
        <p:spPr>
          <a:xfrm>
            <a:off x="8232564" y="2215606"/>
            <a:ext cx="132438" cy="167418"/>
          </a:xfrm>
          <a:prstGeom prst="rect">
            <a:avLst/>
          </a:prstGeom>
          <a:solidFill>
            <a:schemeClr val="bg1"/>
          </a:solidFill>
        </p:spPr>
        <p:txBody>
          <a:bodyPr vert="horz" wrap="square" lIns="0" tIns="0" rIns="0" bIns="0" rtlCol="0">
            <a:spAutoFit/>
          </a:bodyPr>
          <a:lstStyle/>
          <a:p>
            <a:pPr marL="11516" defTabSz="829178">
              <a:tabLst>
                <a:tab pos="120346" algn="l"/>
              </a:tabLst>
              <a:defRPr/>
            </a:pPr>
            <a:r>
              <a:rPr sz="1088" u="heavy">
                <a:solidFill>
                  <a:prstClr val="black"/>
                </a:solidFill>
                <a:latin typeface="Calibri"/>
                <a:cs typeface="Calibri"/>
              </a:rPr>
              <a:t> </a:t>
            </a:r>
            <a:endParaRPr sz="1088">
              <a:solidFill>
                <a:prstClr val="black"/>
              </a:solidFill>
              <a:latin typeface="Calibri"/>
              <a:cs typeface="Calibri"/>
            </a:endParaRPr>
          </a:p>
        </p:txBody>
      </p:sp>
      <p:sp>
        <p:nvSpPr>
          <p:cNvPr id="41" name="object 33"/>
          <p:cNvSpPr/>
          <p:nvPr/>
        </p:nvSpPr>
        <p:spPr>
          <a:xfrm>
            <a:off x="8477840" y="2102981"/>
            <a:ext cx="820162" cy="637960"/>
          </a:xfrm>
          <a:prstGeom prst="rect">
            <a:avLst/>
          </a:pr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44" name="object 36"/>
          <p:cNvSpPr txBox="1"/>
          <p:nvPr/>
        </p:nvSpPr>
        <p:spPr>
          <a:xfrm>
            <a:off x="8499306" y="2170902"/>
            <a:ext cx="666451" cy="502317"/>
          </a:xfrm>
          <a:prstGeom prst="rect">
            <a:avLst/>
          </a:prstGeom>
          <a:solidFill>
            <a:srgbClr val="FFC000"/>
          </a:solidFill>
        </p:spPr>
        <p:txBody>
          <a:bodyPr vert="horz" wrap="square" lIns="0" tIns="0" rIns="0" bIns="0" rtlCol="0">
            <a:spAutoFit/>
          </a:bodyPr>
          <a:lstStyle/>
          <a:p>
            <a:pPr marL="3455" algn="ctr" defTabSz="829178">
              <a:defRPr/>
            </a:pPr>
            <a:r>
              <a:rPr sz="1632" spc="-9" dirty="0">
                <a:solidFill>
                  <a:prstClr val="black"/>
                </a:solidFill>
                <a:latin typeface="Calibri"/>
                <a:cs typeface="Calibri"/>
              </a:rPr>
              <a:t>U</a:t>
            </a:r>
            <a:r>
              <a:rPr sz="1632" spc="18" dirty="0">
                <a:solidFill>
                  <a:prstClr val="black"/>
                </a:solidFill>
                <a:latin typeface="Calibri"/>
                <a:cs typeface="Calibri"/>
              </a:rPr>
              <a:t>s</a:t>
            </a:r>
            <a:r>
              <a:rPr sz="1632" spc="5" dirty="0">
                <a:solidFill>
                  <a:prstClr val="black"/>
                </a:solidFill>
                <a:latin typeface="Calibri"/>
                <a:cs typeface="Calibri"/>
              </a:rPr>
              <a:t>e</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46" name="object 38"/>
          <p:cNvSpPr txBox="1"/>
          <p:nvPr/>
        </p:nvSpPr>
        <p:spPr>
          <a:xfrm>
            <a:off x="9878880" y="2057670"/>
            <a:ext cx="849332" cy="753476"/>
          </a:xfrm>
          <a:prstGeom prst="rect">
            <a:avLst/>
          </a:prstGeom>
          <a:solidFill>
            <a:srgbClr val="FFC000"/>
          </a:solidFill>
          <a:ln w="4767">
            <a:solidFill>
              <a:srgbClr val="C7C7C7"/>
            </a:solidFill>
          </a:ln>
        </p:spPr>
        <p:txBody>
          <a:bodyPr vert="horz" wrap="square" lIns="0" tIns="0" rIns="0" bIns="0" rtlCol="0">
            <a:spAutoFit/>
          </a:bodyPr>
          <a:lstStyle/>
          <a:p>
            <a:pPr marL="9213" algn="ctr" defTabSz="829178">
              <a:defRPr/>
            </a:pPr>
            <a:r>
              <a:rPr sz="1632" spc="-5" dirty="0">
                <a:solidFill>
                  <a:prstClr val="black"/>
                </a:solidFill>
                <a:latin typeface="Calibri"/>
                <a:cs typeface="Calibri"/>
              </a:rPr>
              <a:t>E</a:t>
            </a:r>
            <a:r>
              <a:rPr lang="en-US" sz="1632" spc="-5" dirty="0">
                <a:solidFill>
                  <a:prstClr val="black"/>
                </a:solidFill>
                <a:latin typeface="Calibri"/>
                <a:cs typeface="Calibri"/>
              </a:rPr>
              <a:t>nd of </a:t>
            </a:r>
            <a:r>
              <a:rPr lang="en-US" sz="1632" spc="9" dirty="0">
                <a:solidFill>
                  <a:prstClr val="black"/>
                </a:solidFill>
                <a:latin typeface="Calibri"/>
                <a:cs typeface="Calibri"/>
              </a:rPr>
              <a:t>Life Process</a:t>
            </a:r>
            <a:endParaRPr sz="1632" dirty="0">
              <a:solidFill>
                <a:prstClr val="black"/>
              </a:solidFill>
              <a:latin typeface="Calibri"/>
              <a:cs typeface="Calibri"/>
            </a:endParaRPr>
          </a:p>
        </p:txBody>
      </p:sp>
      <p:sp>
        <p:nvSpPr>
          <p:cNvPr id="48" name="object 79"/>
          <p:cNvSpPr/>
          <p:nvPr/>
        </p:nvSpPr>
        <p:spPr>
          <a:xfrm>
            <a:off x="4229841" y="2570685"/>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p:spPr>
        <p:txBody>
          <a:bodyPr wrap="square" lIns="0" tIns="0" rIns="0" bIns="0" rtlCol="0"/>
          <a:lstStyle/>
          <a:p>
            <a:pPr defTabSz="829178">
              <a:defRPr/>
            </a:pPr>
            <a:endParaRPr sz="2539">
              <a:solidFill>
                <a:prstClr val="black"/>
              </a:solidFill>
              <a:latin typeface="Calibri"/>
            </a:endParaRPr>
          </a:p>
        </p:txBody>
      </p:sp>
      <p:sp>
        <p:nvSpPr>
          <p:cNvPr id="50" name="object 108"/>
          <p:cNvSpPr/>
          <p:nvPr/>
        </p:nvSpPr>
        <p:spPr>
          <a:xfrm>
            <a:off x="2866878" y="1835019"/>
            <a:ext cx="3652417" cy="290213"/>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1" name="object 109"/>
          <p:cNvSpPr/>
          <p:nvPr/>
        </p:nvSpPr>
        <p:spPr>
          <a:xfrm>
            <a:off x="6477837" y="1770067"/>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52" name="object 110"/>
          <p:cNvSpPr txBox="1"/>
          <p:nvPr/>
        </p:nvSpPr>
        <p:spPr>
          <a:xfrm>
            <a:off x="4593068" y="1952298"/>
            <a:ext cx="364841"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3" name="object 111"/>
          <p:cNvSpPr/>
          <p:nvPr/>
        </p:nvSpPr>
        <p:spPr>
          <a:xfrm>
            <a:off x="4319555" y="1746962"/>
            <a:ext cx="2214173" cy="378384"/>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ln w="12699">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4" name="object 113"/>
          <p:cNvSpPr txBox="1"/>
          <p:nvPr/>
        </p:nvSpPr>
        <p:spPr>
          <a:xfrm>
            <a:off x="5293690" y="1976588"/>
            <a:ext cx="364412"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5" name="object 114"/>
          <p:cNvSpPr/>
          <p:nvPr/>
        </p:nvSpPr>
        <p:spPr>
          <a:xfrm>
            <a:off x="5886470" y="1768104"/>
            <a:ext cx="660118" cy="357473"/>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6" name="object 116"/>
          <p:cNvSpPr txBox="1"/>
          <p:nvPr/>
        </p:nvSpPr>
        <p:spPr>
          <a:xfrm>
            <a:off x="6212040" y="1938839"/>
            <a:ext cx="435027"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57" name="object 117"/>
          <p:cNvSpPr/>
          <p:nvPr/>
        </p:nvSpPr>
        <p:spPr>
          <a:xfrm>
            <a:off x="6554881" y="1840662"/>
            <a:ext cx="768142" cy="284454"/>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58" name="object 118"/>
          <p:cNvSpPr/>
          <p:nvPr/>
        </p:nvSpPr>
        <p:spPr>
          <a:xfrm>
            <a:off x="6515610" y="1770067"/>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59" name="object 119"/>
          <p:cNvSpPr txBox="1"/>
          <p:nvPr/>
        </p:nvSpPr>
        <p:spPr>
          <a:xfrm>
            <a:off x="6760565" y="1938839"/>
            <a:ext cx="391671" cy="146515"/>
          </a:xfrm>
          <a:prstGeom prst="rect">
            <a:avLst/>
          </a:prstGeom>
          <a:solidFill>
            <a:schemeClr val="bg1">
              <a:alpha val="80000"/>
            </a:schemeClr>
          </a:solidFill>
        </p:spPr>
        <p:txBody>
          <a:bodyPr vert="horz" wrap="square" lIns="0" tIns="0" rIns="0" bIns="0" rtlCol="0">
            <a:spAutoFit/>
          </a:bodyPr>
          <a:lstStyle/>
          <a:p>
            <a:pPr marL="11516" defTabSz="829178">
              <a:defRPr/>
            </a:pPr>
            <a:r>
              <a:rPr lang="en-US" sz="952" spc="-5" dirty="0">
                <a:solidFill>
                  <a:prstClr val="black"/>
                </a:solidFill>
                <a:latin typeface="Calibri"/>
                <a:cs typeface="Calibri"/>
              </a:rPr>
              <a:t>Part of</a:t>
            </a:r>
            <a:endParaRPr sz="952" dirty="0">
              <a:solidFill>
                <a:prstClr val="black"/>
              </a:solidFill>
              <a:latin typeface="Calibri"/>
              <a:cs typeface="Calibri"/>
            </a:endParaRPr>
          </a:p>
        </p:txBody>
      </p:sp>
      <p:sp>
        <p:nvSpPr>
          <p:cNvPr id="60" name="object 120"/>
          <p:cNvSpPr/>
          <p:nvPr/>
        </p:nvSpPr>
        <p:spPr>
          <a:xfrm>
            <a:off x="6567205" y="1838244"/>
            <a:ext cx="2257785" cy="28733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61" name="object 121"/>
          <p:cNvSpPr/>
          <p:nvPr/>
        </p:nvSpPr>
        <p:spPr>
          <a:xfrm>
            <a:off x="6531042" y="1770067"/>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62" name="object 123"/>
          <p:cNvSpPr/>
          <p:nvPr/>
        </p:nvSpPr>
        <p:spPr>
          <a:xfrm>
            <a:off x="6575957" y="1835134"/>
            <a:ext cx="3620172" cy="290213"/>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63" name="object 124"/>
          <p:cNvSpPr/>
          <p:nvPr/>
        </p:nvSpPr>
        <p:spPr>
          <a:xfrm>
            <a:off x="6542790" y="1770067"/>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5B9BD4"/>
          </a:solidFill>
        </p:spPr>
        <p:txBody>
          <a:bodyPr wrap="square" lIns="0" tIns="0" rIns="0" bIns="0" rtlCol="0"/>
          <a:lstStyle/>
          <a:p>
            <a:pPr defTabSz="829178">
              <a:defRPr/>
            </a:pPr>
            <a:endParaRPr sz="2539">
              <a:solidFill>
                <a:prstClr val="black"/>
              </a:solidFill>
              <a:latin typeface="Calibri"/>
            </a:endParaRPr>
          </a:p>
        </p:txBody>
      </p:sp>
      <p:sp>
        <p:nvSpPr>
          <p:cNvPr id="64" name="object 125"/>
          <p:cNvSpPr txBox="1"/>
          <p:nvPr/>
        </p:nvSpPr>
        <p:spPr>
          <a:xfrm>
            <a:off x="8214505" y="1921621"/>
            <a:ext cx="460478" cy="139590"/>
          </a:xfrm>
          <a:prstGeom prst="rect">
            <a:avLst/>
          </a:prstGeom>
          <a:solidFill>
            <a:schemeClr val="bg1">
              <a:alpha val="80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71" name="object 21"/>
          <p:cNvSpPr/>
          <p:nvPr/>
        </p:nvSpPr>
        <p:spPr>
          <a:xfrm>
            <a:off x="3739753" y="2354122"/>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2" name="object 20"/>
          <p:cNvSpPr/>
          <p:nvPr/>
        </p:nvSpPr>
        <p:spPr>
          <a:xfrm>
            <a:off x="5225703" y="2341270"/>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3" name="object 21"/>
          <p:cNvSpPr/>
          <p:nvPr/>
        </p:nvSpPr>
        <p:spPr>
          <a:xfrm>
            <a:off x="4777853" y="234127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4" name="object 22"/>
          <p:cNvSpPr/>
          <p:nvPr/>
        </p:nvSpPr>
        <p:spPr>
          <a:xfrm rot="10800000">
            <a:off x="4746519" y="2309747"/>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5" name="object 23"/>
          <p:cNvSpPr txBox="1"/>
          <p:nvPr/>
        </p:nvSpPr>
        <p:spPr>
          <a:xfrm>
            <a:off x="4909881" y="2289556"/>
            <a:ext cx="443878"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76" name="object 21"/>
          <p:cNvSpPr/>
          <p:nvPr/>
        </p:nvSpPr>
        <p:spPr>
          <a:xfrm>
            <a:off x="5177405" y="2347435"/>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7" name="object 20"/>
          <p:cNvSpPr/>
          <p:nvPr/>
        </p:nvSpPr>
        <p:spPr>
          <a:xfrm>
            <a:off x="6792068" y="2333211"/>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8" name="object 21"/>
          <p:cNvSpPr/>
          <p:nvPr/>
        </p:nvSpPr>
        <p:spPr>
          <a:xfrm>
            <a:off x="6344219" y="233321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79" name="object 22"/>
          <p:cNvSpPr/>
          <p:nvPr/>
        </p:nvSpPr>
        <p:spPr>
          <a:xfrm rot="10800000">
            <a:off x="6312885" y="2301687"/>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0" name="object 23"/>
          <p:cNvSpPr txBox="1"/>
          <p:nvPr/>
        </p:nvSpPr>
        <p:spPr>
          <a:xfrm>
            <a:off x="6457265" y="2273072"/>
            <a:ext cx="402157"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81" name="object 21"/>
          <p:cNvSpPr/>
          <p:nvPr/>
        </p:nvSpPr>
        <p:spPr>
          <a:xfrm>
            <a:off x="6743770" y="2339376"/>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2" name="object 20"/>
          <p:cNvSpPr/>
          <p:nvPr/>
        </p:nvSpPr>
        <p:spPr>
          <a:xfrm>
            <a:off x="8235910" y="2351621"/>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3" name="object 21"/>
          <p:cNvSpPr/>
          <p:nvPr/>
        </p:nvSpPr>
        <p:spPr>
          <a:xfrm>
            <a:off x="7788061" y="2351620"/>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4" name="object 22"/>
          <p:cNvSpPr/>
          <p:nvPr/>
        </p:nvSpPr>
        <p:spPr>
          <a:xfrm rot="10800000">
            <a:off x="7756727" y="2320097"/>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5" name="object 23"/>
          <p:cNvSpPr txBox="1"/>
          <p:nvPr/>
        </p:nvSpPr>
        <p:spPr>
          <a:xfrm>
            <a:off x="7929578" y="2220777"/>
            <a:ext cx="376783" cy="293029"/>
          </a:xfrm>
          <a:prstGeom prst="rect">
            <a:avLst/>
          </a:prstGeom>
          <a:solidFill>
            <a:schemeClr val="bg1"/>
          </a:solidFill>
        </p:spPr>
        <p:txBody>
          <a:bodyPr vert="horz" wrap="square" lIns="0" tIns="0" rIns="0" bIns="0" rtlCol="0">
            <a:spAutoFit/>
          </a:bodyPr>
          <a:lstStyle/>
          <a:p>
            <a:pPr marL="11516" algn="ctr" defTabSz="829178">
              <a:defRPr/>
            </a:pPr>
            <a:r>
              <a:rPr lang="en-US" sz="952" spc="-9" dirty="0">
                <a:solidFill>
                  <a:prstClr val="black"/>
                </a:solidFill>
                <a:latin typeface="Calibri"/>
                <a:cs typeface="Calibri"/>
              </a:rPr>
              <a:t>Inter-</a:t>
            </a:r>
          </a:p>
          <a:p>
            <a:pPr marL="11516" algn="ctr" defTabSz="829178">
              <a:defRPr/>
            </a:pPr>
            <a:r>
              <a:rPr lang="en-US" sz="952" spc="-9" dirty="0" err="1">
                <a:solidFill>
                  <a:prstClr val="black"/>
                </a:solidFill>
                <a:latin typeface="Calibri"/>
                <a:cs typeface="Calibri"/>
              </a:rPr>
              <a:t>sperses</a:t>
            </a:r>
            <a:endParaRPr sz="952" dirty="0">
              <a:solidFill>
                <a:prstClr val="black"/>
              </a:solidFill>
              <a:latin typeface="Calibri"/>
              <a:cs typeface="Calibri"/>
            </a:endParaRPr>
          </a:p>
        </p:txBody>
      </p:sp>
      <p:sp>
        <p:nvSpPr>
          <p:cNvPr id="87" name="object 20"/>
          <p:cNvSpPr/>
          <p:nvPr/>
        </p:nvSpPr>
        <p:spPr>
          <a:xfrm>
            <a:off x="9722156" y="2369027"/>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8" name="object 21"/>
          <p:cNvSpPr/>
          <p:nvPr/>
        </p:nvSpPr>
        <p:spPr>
          <a:xfrm>
            <a:off x="9274307" y="2369026"/>
            <a:ext cx="122851" cy="91482"/>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89" name="object 22"/>
          <p:cNvSpPr/>
          <p:nvPr/>
        </p:nvSpPr>
        <p:spPr>
          <a:xfrm rot="10800000">
            <a:off x="9242973" y="2337503"/>
            <a:ext cx="81190" cy="81190"/>
          </a:xfrm>
          <a:custGeom>
            <a:avLst/>
            <a:gdLst/>
            <a:ahLst/>
            <a:cxnLst/>
            <a:rect l="l" t="t" r="r" b="b"/>
            <a:pathLst>
              <a:path w="89535" h="89535">
                <a:moveTo>
                  <a:pt x="0" y="0"/>
                </a:moveTo>
                <a:lnTo>
                  <a:pt x="0" y="89408"/>
                </a:lnTo>
                <a:lnTo>
                  <a:pt x="89407" y="44703"/>
                </a:lnTo>
                <a:lnTo>
                  <a:pt x="0" y="0"/>
                </a:lnTo>
                <a:close/>
              </a:path>
            </a:pathLst>
          </a:custGeom>
          <a:solidFill>
            <a:schemeClr val="bg1"/>
          </a:solidFill>
          <a:ln>
            <a:solidFill>
              <a:srgbClr val="5B9BD4"/>
            </a:solidFill>
          </a:ln>
        </p:spPr>
        <p:txBody>
          <a:bodyPr wrap="square" lIns="0" tIns="0" rIns="0" bIns="0" rtlCol="0"/>
          <a:lstStyle/>
          <a:p>
            <a:pPr defTabSz="829178">
              <a:defRPr/>
            </a:pPr>
            <a:endParaRPr sz="2539">
              <a:solidFill>
                <a:prstClr val="black"/>
              </a:solidFill>
              <a:latin typeface="Calibri"/>
            </a:endParaRPr>
          </a:p>
        </p:txBody>
      </p:sp>
      <p:sp>
        <p:nvSpPr>
          <p:cNvPr id="92" name="object 23"/>
          <p:cNvSpPr txBox="1"/>
          <p:nvPr/>
        </p:nvSpPr>
        <p:spPr>
          <a:xfrm>
            <a:off x="9393899" y="2316434"/>
            <a:ext cx="415242" cy="146515"/>
          </a:xfrm>
          <a:prstGeom prst="rect">
            <a:avLst/>
          </a:prstGeom>
          <a:solidFill>
            <a:schemeClr val="bg1"/>
          </a:solidFill>
        </p:spPr>
        <p:txBody>
          <a:bodyPr vert="horz" wrap="square" lIns="0" tIns="0" rIns="0" bIns="0" rtlCol="0">
            <a:spAutoFit/>
          </a:bodyPr>
          <a:lstStyle/>
          <a:p>
            <a:pPr marL="11516" defTabSz="829178">
              <a:defRPr/>
            </a:pPr>
            <a:r>
              <a:rPr lang="en-US" sz="952" spc="-9" dirty="0">
                <a:solidFill>
                  <a:prstClr val="black"/>
                </a:solidFill>
                <a:latin typeface="Calibri"/>
                <a:cs typeface="Calibri"/>
              </a:rPr>
              <a:t>Follows</a:t>
            </a:r>
            <a:endParaRPr sz="952" dirty="0">
              <a:solidFill>
                <a:prstClr val="black"/>
              </a:solidFill>
              <a:latin typeface="Calibri"/>
              <a:cs typeface="Calibri"/>
            </a:endParaRPr>
          </a:p>
        </p:txBody>
      </p:sp>
      <p:sp>
        <p:nvSpPr>
          <p:cNvPr id="93" name="object 122"/>
          <p:cNvSpPr txBox="1"/>
          <p:nvPr/>
        </p:nvSpPr>
        <p:spPr>
          <a:xfrm>
            <a:off x="7523524" y="1949739"/>
            <a:ext cx="361765" cy="139590"/>
          </a:xfrm>
          <a:prstGeom prst="rect">
            <a:avLst/>
          </a:prstGeom>
          <a:solidFill>
            <a:schemeClr val="bg1">
              <a:alpha val="93000"/>
            </a:schemeClr>
          </a:solidFill>
        </p:spPr>
        <p:txBody>
          <a:bodyPr vert="horz" wrap="square" lIns="0" tIns="0" rIns="0" bIns="0" rtlCol="0">
            <a:spAutoFit/>
          </a:bodyPr>
          <a:lstStyle/>
          <a:p>
            <a:pPr marL="11516" defTabSz="829178">
              <a:defRPr/>
            </a:pPr>
            <a:r>
              <a:rPr lang="en-US" sz="907" spc="18" dirty="0">
                <a:solidFill>
                  <a:prstClr val="black"/>
                </a:solidFill>
                <a:latin typeface="Calibri"/>
                <a:cs typeface="Calibri"/>
              </a:rPr>
              <a:t>Part of</a:t>
            </a:r>
            <a:endParaRPr sz="907" dirty="0">
              <a:solidFill>
                <a:prstClr val="black"/>
              </a:solidFill>
              <a:latin typeface="Calibri"/>
              <a:cs typeface="Calibri"/>
            </a:endParaRPr>
          </a:p>
        </p:txBody>
      </p:sp>
      <p:sp>
        <p:nvSpPr>
          <p:cNvPr id="35" name="object 27"/>
          <p:cNvSpPr txBox="1"/>
          <p:nvPr/>
        </p:nvSpPr>
        <p:spPr>
          <a:xfrm>
            <a:off x="5385094" y="2171244"/>
            <a:ext cx="927112" cy="502317"/>
          </a:xfrm>
          <a:prstGeom prst="rect">
            <a:avLst/>
          </a:prstGeom>
          <a:solidFill>
            <a:srgbClr val="FFC000"/>
          </a:solidFill>
        </p:spPr>
        <p:txBody>
          <a:bodyPr vert="horz" wrap="square" lIns="0" tIns="0" rIns="0" bIns="0" rtlCol="0">
            <a:spAutoFit/>
          </a:bodyPr>
          <a:lstStyle/>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5" dirty="0">
                <a:solidFill>
                  <a:prstClr val="black"/>
                </a:solidFill>
                <a:latin typeface="Calibri"/>
                <a:cs typeface="Calibri"/>
              </a:rPr>
              <a:t>du</a:t>
            </a:r>
            <a:r>
              <a:rPr sz="1632" spc="-14" dirty="0">
                <a:solidFill>
                  <a:prstClr val="black"/>
                </a:solidFill>
                <a:latin typeface="Calibri"/>
                <a:cs typeface="Calibri"/>
              </a:rPr>
              <a:t>c</a:t>
            </a:r>
            <a:r>
              <a:rPr sz="1632" spc="5" dirty="0">
                <a:solidFill>
                  <a:prstClr val="black"/>
                </a:solidFill>
                <a:latin typeface="Calibri"/>
                <a:cs typeface="Calibri"/>
              </a:rPr>
              <a:t>t</a:t>
            </a:r>
            <a:r>
              <a:rPr sz="1632" spc="-14" dirty="0">
                <a:solidFill>
                  <a:prstClr val="black"/>
                </a:solidFill>
                <a:latin typeface="Calibri"/>
                <a:cs typeface="Calibri"/>
              </a:rPr>
              <a:t>i</a:t>
            </a:r>
            <a:r>
              <a:rPr sz="1632" spc="27" dirty="0">
                <a:solidFill>
                  <a:prstClr val="black"/>
                </a:solidFill>
                <a:latin typeface="Calibri"/>
                <a:cs typeface="Calibri"/>
              </a:rPr>
              <a:t>o</a:t>
            </a:r>
            <a:r>
              <a:rPr sz="1632" spc="5" dirty="0">
                <a:solidFill>
                  <a:prstClr val="black"/>
                </a:solidFill>
                <a:latin typeface="Calibri"/>
                <a:cs typeface="Calibri"/>
              </a:rPr>
              <a:t>n</a:t>
            </a:r>
            <a:endParaRPr sz="1632" dirty="0">
              <a:solidFill>
                <a:prstClr val="black"/>
              </a:solidFill>
              <a:latin typeface="Calibri"/>
              <a:cs typeface="Calibri"/>
            </a:endParaRPr>
          </a:p>
          <a:p>
            <a:pPr algn="ctr" defTabSz="829178">
              <a:defRPr/>
            </a:pPr>
            <a:r>
              <a:rPr sz="1632" spc="5" dirty="0">
                <a:solidFill>
                  <a:prstClr val="black"/>
                </a:solidFill>
                <a:latin typeface="Calibri"/>
                <a:cs typeface="Calibri"/>
              </a:rPr>
              <a:t>P</a:t>
            </a:r>
            <a:r>
              <a:rPr sz="1632" spc="-14" dirty="0">
                <a:solidFill>
                  <a:prstClr val="black"/>
                </a:solidFill>
                <a:latin typeface="Calibri"/>
                <a:cs typeface="Calibri"/>
              </a:rPr>
              <a:t>r</a:t>
            </a:r>
            <a:r>
              <a:rPr sz="1632" spc="-5" dirty="0">
                <a:solidFill>
                  <a:prstClr val="black"/>
                </a:solidFill>
                <a:latin typeface="Calibri"/>
                <a:cs typeface="Calibri"/>
              </a:rPr>
              <a:t>o</a:t>
            </a:r>
            <a:r>
              <a:rPr sz="1632" spc="-14" dirty="0">
                <a:solidFill>
                  <a:prstClr val="black"/>
                </a:solidFill>
                <a:latin typeface="Calibri"/>
                <a:cs typeface="Calibri"/>
              </a:rPr>
              <a:t>c</a:t>
            </a:r>
            <a:r>
              <a:rPr sz="1632" spc="23"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94" name="object 19"/>
          <p:cNvSpPr txBox="1"/>
          <p:nvPr/>
        </p:nvSpPr>
        <p:spPr>
          <a:xfrm>
            <a:off x="1909565" y="4208709"/>
            <a:ext cx="1175408"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Requirement</a:t>
            </a:r>
            <a:endParaRPr sz="1723" dirty="0">
              <a:solidFill>
                <a:prstClr val="black"/>
              </a:solidFill>
              <a:latin typeface="Calibri"/>
              <a:cs typeface="Calibri"/>
            </a:endParaRPr>
          </a:p>
          <a:p>
            <a:pPr marL="11516" algn="ctr" defTabSz="829178">
              <a:defRPr/>
            </a:pPr>
            <a:r>
              <a:rPr lang="en-US" sz="1723" spc="-5" dirty="0">
                <a:solidFill>
                  <a:prstClr val="black"/>
                </a:solidFill>
                <a:latin typeface="Calibri"/>
                <a:cs typeface="Calibri"/>
              </a:rPr>
              <a:t>Planning</a:t>
            </a:r>
            <a:endParaRPr sz="1723" dirty="0">
              <a:solidFill>
                <a:prstClr val="black"/>
              </a:solidFill>
              <a:latin typeface="Calibri"/>
              <a:cs typeface="Calibri"/>
            </a:endParaRPr>
          </a:p>
        </p:txBody>
      </p:sp>
      <p:sp>
        <p:nvSpPr>
          <p:cNvPr id="95" name="object 19"/>
          <p:cNvSpPr txBox="1"/>
          <p:nvPr/>
        </p:nvSpPr>
        <p:spPr>
          <a:xfrm>
            <a:off x="3169692" y="4208709"/>
            <a:ext cx="1394114"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Concept Development</a:t>
            </a:r>
            <a:endParaRPr sz="1723" dirty="0">
              <a:solidFill>
                <a:prstClr val="black"/>
              </a:solidFill>
              <a:latin typeface="Calibri"/>
              <a:cs typeface="Calibri"/>
            </a:endParaRPr>
          </a:p>
        </p:txBody>
      </p:sp>
      <p:sp>
        <p:nvSpPr>
          <p:cNvPr id="96" name="object 19"/>
          <p:cNvSpPr txBox="1"/>
          <p:nvPr/>
        </p:nvSpPr>
        <p:spPr>
          <a:xfrm>
            <a:off x="4667290" y="4210732"/>
            <a:ext cx="1006755"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Product </a:t>
            </a:r>
          </a:p>
          <a:p>
            <a:pPr marL="32822" algn="ctr" defTabSz="829178">
              <a:defRPr/>
            </a:pPr>
            <a:r>
              <a:rPr lang="en-US" sz="1723" spc="-18" dirty="0">
                <a:solidFill>
                  <a:prstClr val="black"/>
                </a:solidFill>
                <a:latin typeface="Calibri"/>
                <a:cs typeface="Calibri"/>
              </a:rPr>
              <a:t>Definition</a:t>
            </a:r>
            <a:endParaRPr sz="1723" dirty="0">
              <a:solidFill>
                <a:prstClr val="black"/>
              </a:solidFill>
              <a:latin typeface="Calibri"/>
              <a:cs typeface="Calibri"/>
            </a:endParaRPr>
          </a:p>
        </p:txBody>
      </p:sp>
      <p:sp>
        <p:nvSpPr>
          <p:cNvPr id="97" name="object 19"/>
          <p:cNvSpPr txBox="1"/>
          <p:nvPr/>
        </p:nvSpPr>
        <p:spPr>
          <a:xfrm>
            <a:off x="5794959" y="4211592"/>
            <a:ext cx="1232737"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Product Development</a:t>
            </a:r>
            <a:endParaRPr sz="1723" dirty="0">
              <a:solidFill>
                <a:prstClr val="black"/>
              </a:solidFill>
              <a:latin typeface="Calibri"/>
              <a:cs typeface="Calibri"/>
            </a:endParaRPr>
          </a:p>
        </p:txBody>
      </p:sp>
      <p:sp>
        <p:nvSpPr>
          <p:cNvPr id="98" name="object 19"/>
          <p:cNvSpPr txBox="1"/>
          <p:nvPr/>
        </p:nvSpPr>
        <p:spPr>
          <a:xfrm>
            <a:off x="7131459" y="4203787"/>
            <a:ext cx="1290443"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Product Introduction</a:t>
            </a:r>
            <a:endParaRPr sz="1723" dirty="0">
              <a:solidFill>
                <a:prstClr val="black"/>
              </a:solidFill>
              <a:latin typeface="Calibri"/>
              <a:cs typeface="Calibri"/>
            </a:endParaRPr>
          </a:p>
        </p:txBody>
      </p:sp>
      <p:sp>
        <p:nvSpPr>
          <p:cNvPr id="99" name="object 19"/>
          <p:cNvSpPr txBox="1"/>
          <p:nvPr/>
        </p:nvSpPr>
        <p:spPr>
          <a:xfrm>
            <a:off x="8516389" y="4186918"/>
            <a:ext cx="887508"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Product </a:t>
            </a:r>
          </a:p>
          <a:p>
            <a:pPr marL="32822" algn="ctr" defTabSz="829178">
              <a:defRPr/>
            </a:pPr>
            <a:r>
              <a:rPr lang="en-US" sz="1723" spc="-18" dirty="0">
                <a:solidFill>
                  <a:prstClr val="black"/>
                </a:solidFill>
                <a:latin typeface="Calibri"/>
                <a:cs typeface="Calibri"/>
              </a:rPr>
              <a:t>Support</a:t>
            </a:r>
            <a:endParaRPr sz="1723" dirty="0">
              <a:solidFill>
                <a:prstClr val="black"/>
              </a:solidFill>
              <a:latin typeface="Calibri"/>
              <a:cs typeface="Calibri"/>
            </a:endParaRPr>
          </a:p>
        </p:txBody>
      </p:sp>
      <p:sp>
        <p:nvSpPr>
          <p:cNvPr id="100" name="object 19"/>
          <p:cNvSpPr txBox="1"/>
          <p:nvPr/>
        </p:nvSpPr>
        <p:spPr>
          <a:xfrm>
            <a:off x="9557477" y="4186919"/>
            <a:ext cx="1237204" cy="530273"/>
          </a:xfrm>
          <a:prstGeom prst="rect">
            <a:avLst/>
          </a:prstGeom>
          <a:solidFill>
            <a:srgbClr val="FFC000"/>
          </a:solidFill>
        </p:spPr>
        <p:txBody>
          <a:bodyPr vert="horz" wrap="square" lIns="0" tIns="0" rIns="0" bIns="0" rtlCol="0">
            <a:spAutoFit/>
          </a:bodyPr>
          <a:lstStyle/>
          <a:p>
            <a:pPr marL="32822" algn="ctr" defTabSz="829178">
              <a:defRPr/>
            </a:pPr>
            <a:r>
              <a:rPr lang="en-US" sz="1723" spc="-18" dirty="0">
                <a:solidFill>
                  <a:prstClr val="black"/>
                </a:solidFill>
                <a:latin typeface="Calibri"/>
                <a:cs typeface="Calibri"/>
              </a:rPr>
              <a:t>Disposal and Recycling</a:t>
            </a:r>
            <a:endParaRPr sz="1723" dirty="0">
              <a:solidFill>
                <a:prstClr val="black"/>
              </a:solidFill>
              <a:latin typeface="Calibri"/>
              <a:cs typeface="Calibri"/>
            </a:endParaRPr>
          </a:p>
        </p:txBody>
      </p:sp>
      <p:sp>
        <p:nvSpPr>
          <p:cNvPr id="101" name="TextBox 100"/>
          <p:cNvSpPr txBox="1"/>
          <p:nvPr/>
        </p:nvSpPr>
        <p:spPr>
          <a:xfrm>
            <a:off x="1826000" y="3408085"/>
            <a:ext cx="9095089" cy="538930"/>
          </a:xfrm>
          <a:prstGeom prst="rect">
            <a:avLst/>
          </a:prstGeom>
          <a:noFill/>
        </p:spPr>
        <p:txBody>
          <a:bodyPr wrap="square" rtlCol="0">
            <a:spAutoFit/>
          </a:bodyPr>
          <a:lstStyle/>
          <a:p>
            <a:pPr defTabSz="829178">
              <a:defRPr/>
            </a:pPr>
            <a:r>
              <a:rPr lang="en-US" sz="2902" dirty="0">
                <a:solidFill>
                  <a:prstClr val="black"/>
                </a:solidFill>
                <a:latin typeface="Calibri"/>
              </a:rPr>
              <a:t>Generic perspective from the manufacturing industry</a:t>
            </a:r>
          </a:p>
        </p:txBody>
      </p: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142</a:t>
            </a:fld>
            <a:endParaRPr lang="en-US">
              <a:solidFill>
                <a:prstClr val="black">
                  <a:tint val="75000"/>
                </a:prstClr>
              </a:solidFill>
              <a:latin typeface="Calibri"/>
            </a:endParaRPr>
          </a:p>
        </p:txBody>
      </p:sp>
    </p:spTree>
    <p:extLst>
      <p:ext uri="{BB962C8B-B14F-4D97-AF65-F5344CB8AC3E}">
        <p14:creationId xmlns:p14="http://schemas.microsoft.com/office/powerpoint/2010/main" val="31324319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6537806"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3466772"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3385582"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3539365"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2" name="TextBox 1"/>
          <p:cNvSpPr txBox="1"/>
          <p:nvPr/>
        </p:nvSpPr>
        <p:spPr>
          <a:xfrm rot="16200000">
            <a:off x="532059" y="1422561"/>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7796677"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7662807"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7809296"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7203062"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6729050"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4626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7289452" y="1525769"/>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7346218"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6510589"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7775088"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7759541"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4073448"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2301842"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2866878"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6477837"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2661958"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5886470"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6554881"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6515610"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6531042"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6575957"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6542790"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8526531"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8445341"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8762303"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7119754"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02" name="TextBox 101"/>
          <p:cNvSpPr txBox="1"/>
          <p:nvPr/>
        </p:nvSpPr>
        <p:spPr>
          <a:xfrm rot="16200000">
            <a:off x="776392" y="444973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59" name="object 119"/>
          <p:cNvSpPr txBox="1"/>
          <p:nvPr/>
        </p:nvSpPr>
        <p:spPr>
          <a:xfrm>
            <a:off x="9785089"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9430201"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6773580"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6456616" y="262277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6609532"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6229325"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1" name="object 68"/>
          <p:cNvSpPr txBox="1"/>
          <p:nvPr/>
        </p:nvSpPr>
        <p:spPr>
          <a:xfrm>
            <a:off x="5604553" y="4709718"/>
            <a:ext cx="1528085"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106" name="object 79"/>
          <p:cNvSpPr/>
          <p:nvPr/>
        </p:nvSpPr>
        <p:spPr>
          <a:xfrm>
            <a:off x="3408751" y="4583509"/>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08" name="object 88"/>
          <p:cNvSpPr/>
          <p:nvPr/>
        </p:nvSpPr>
        <p:spPr>
          <a:xfrm>
            <a:off x="6061832" y="3069678"/>
            <a:ext cx="1600975" cy="1705401"/>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09" name="object 89"/>
          <p:cNvSpPr/>
          <p:nvPr/>
        </p:nvSpPr>
        <p:spPr>
          <a:xfrm>
            <a:off x="7604070" y="301106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5204843" y="2998738"/>
            <a:ext cx="566809" cy="1648521"/>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5164114" y="3782464"/>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6110991"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3" name="object 21"/>
          <p:cNvSpPr/>
          <p:nvPr/>
        </p:nvSpPr>
        <p:spPr>
          <a:xfrm>
            <a:off x="5663142" y="276932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6" name="object 22"/>
          <p:cNvSpPr/>
          <p:nvPr/>
        </p:nvSpPr>
        <p:spPr>
          <a:xfrm rot="10800000">
            <a:off x="5631808" y="2737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7" name="object 21"/>
          <p:cNvSpPr/>
          <p:nvPr/>
        </p:nvSpPr>
        <p:spPr>
          <a:xfrm>
            <a:off x="6062693" y="2775489"/>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5697371" y="4627777"/>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7347988"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Guides</a:t>
            </a:r>
            <a:endParaRPr sz="1451" dirty="0">
              <a:solidFill>
                <a:prstClr val="black"/>
              </a:solidFill>
              <a:latin typeface="Calibri"/>
              <a:cs typeface="Calibri"/>
            </a:endParaRPr>
          </a:p>
        </p:txBody>
      </p: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143</a:t>
            </a:fld>
            <a:endParaRPr lang="en-US">
              <a:solidFill>
                <a:prstClr val="black">
                  <a:tint val="75000"/>
                </a:prstClr>
              </a:solidFill>
              <a:latin typeface="Calibri"/>
            </a:endParaRPr>
          </a:p>
        </p:txBody>
      </p:sp>
    </p:spTree>
    <p:extLst>
      <p:ext uri="{BB962C8B-B14F-4D97-AF65-F5344CB8AC3E}">
        <p14:creationId xmlns:p14="http://schemas.microsoft.com/office/powerpoint/2010/main" val="2993320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6537806"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3466772"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3385582"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3539365"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2" name="TextBox 1"/>
          <p:cNvSpPr txBox="1"/>
          <p:nvPr/>
        </p:nvSpPr>
        <p:spPr>
          <a:xfrm rot="16200000">
            <a:off x="532059" y="1422561"/>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7796677"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7662807"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7809296"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7203062"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6729050"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4626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7289451" y="1525769"/>
            <a:ext cx="3648781"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7346218"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6510589"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7775088"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7759541"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4073448"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2301842"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2866878"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6477837"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2661958"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5886470"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6554881"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6515610"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6531042"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6575957"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6542790"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8526531"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8445341"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8762303"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7119754"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02" name="TextBox 101"/>
          <p:cNvSpPr txBox="1"/>
          <p:nvPr/>
        </p:nvSpPr>
        <p:spPr>
          <a:xfrm rot="16200000">
            <a:off x="776392" y="444973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59" name="object 119"/>
          <p:cNvSpPr txBox="1"/>
          <p:nvPr/>
        </p:nvSpPr>
        <p:spPr>
          <a:xfrm>
            <a:off x="9785089"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9430201"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6773580"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6456616" y="262277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6609532"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6229325"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1" name="object 68"/>
          <p:cNvSpPr txBox="1"/>
          <p:nvPr/>
        </p:nvSpPr>
        <p:spPr>
          <a:xfrm>
            <a:off x="5604553" y="4709718"/>
            <a:ext cx="1528085"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106" name="object 79"/>
          <p:cNvSpPr/>
          <p:nvPr/>
        </p:nvSpPr>
        <p:spPr>
          <a:xfrm>
            <a:off x="3408751" y="4583509"/>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08" name="object 88"/>
          <p:cNvSpPr/>
          <p:nvPr/>
        </p:nvSpPr>
        <p:spPr>
          <a:xfrm>
            <a:off x="6061832" y="3069678"/>
            <a:ext cx="1600975" cy="1705401"/>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5204843" y="2998738"/>
            <a:ext cx="566809" cy="1648521"/>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5164114" y="3782464"/>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6110991"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3" name="object 21"/>
          <p:cNvSpPr/>
          <p:nvPr/>
        </p:nvSpPr>
        <p:spPr>
          <a:xfrm>
            <a:off x="5663142" y="276932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6" name="object 22"/>
          <p:cNvSpPr/>
          <p:nvPr/>
        </p:nvSpPr>
        <p:spPr>
          <a:xfrm rot="10800000">
            <a:off x="5631808" y="2737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7" name="object 21"/>
          <p:cNvSpPr/>
          <p:nvPr/>
        </p:nvSpPr>
        <p:spPr>
          <a:xfrm>
            <a:off x="6062693" y="2775489"/>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5697371" y="4627777"/>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6856081"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21" name="TextBox 120"/>
          <p:cNvSpPr txBox="1"/>
          <p:nvPr/>
        </p:nvSpPr>
        <p:spPr>
          <a:xfrm rot="16200000">
            <a:off x="946172" y="5882257"/>
            <a:ext cx="1265164" cy="650691"/>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sp>
        <p:nvSpPr>
          <p:cNvPr id="122" name="object 158"/>
          <p:cNvSpPr/>
          <p:nvPr/>
        </p:nvSpPr>
        <p:spPr>
          <a:xfrm>
            <a:off x="7970444" y="3039572"/>
            <a:ext cx="566809" cy="2943774"/>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23" name="object 161"/>
          <p:cNvSpPr txBox="1"/>
          <p:nvPr/>
        </p:nvSpPr>
        <p:spPr>
          <a:xfrm>
            <a:off x="7924542" y="4927759"/>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lang="en-US" sz="1451" spc="5" dirty="0">
                <a:solidFill>
                  <a:prstClr val="black"/>
                </a:solidFill>
                <a:latin typeface="Calibri"/>
                <a:cs typeface="Calibri"/>
              </a:rPr>
              <a:t>-</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24" name="object 76"/>
          <p:cNvSpPr/>
          <p:nvPr/>
        </p:nvSpPr>
        <p:spPr>
          <a:xfrm>
            <a:off x="8440158" y="5899772"/>
            <a:ext cx="74281" cy="154961"/>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5" name="object 68"/>
          <p:cNvSpPr txBox="1"/>
          <p:nvPr/>
        </p:nvSpPr>
        <p:spPr>
          <a:xfrm>
            <a:off x="7998261" y="6015198"/>
            <a:ext cx="1528085" cy="390748"/>
          </a:xfrm>
          <a:prstGeom prst="rect">
            <a:avLst/>
          </a:prstGeom>
          <a:solidFill>
            <a:schemeClr val="bg1">
              <a:lumMod val="75000"/>
            </a:schemeClr>
          </a:solidFill>
          <a:ln w="4767">
            <a:noFill/>
          </a:ln>
        </p:spPr>
        <p:txBody>
          <a:bodyPr vert="horz" wrap="square" lIns="0" tIns="0" rIns="0" bIns="0" rtlCol="0">
            <a:spAutoFit/>
          </a:bodyPr>
          <a:lstStyle/>
          <a:p>
            <a:pPr algn="ctr" defTabSz="981770"/>
            <a:r>
              <a:rPr sz="2539" spc="5" dirty="0">
                <a:solidFill>
                  <a:prstClr val="black"/>
                </a:solidFill>
                <a:latin typeface="Calibri"/>
                <a:cs typeface="Calibri"/>
              </a:rPr>
              <a:t>P</a:t>
            </a:r>
            <a:r>
              <a:rPr sz="2539" spc="-14" dirty="0">
                <a:solidFill>
                  <a:prstClr val="black"/>
                </a:solidFill>
                <a:latin typeface="Calibri"/>
                <a:cs typeface="Calibri"/>
              </a:rPr>
              <a:t>r</a:t>
            </a:r>
            <a:r>
              <a:rPr sz="2539" spc="-5" dirty="0">
                <a:solidFill>
                  <a:prstClr val="black"/>
                </a:solidFill>
                <a:latin typeface="Calibri"/>
                <a:cs typeface="Calibri"/>
              </a:rPr>
              <a:t>odu</a:t>
            </a:r>
            <a:r>
              <a:rPr sz="2539" spc="-14" dirty="0">
                <a:solidFill>
                  <a:prstClr val="black"/>
                </a:solidFill>
                <a:latin typeface="Calibri"/>
                <a:cs typeface="Calibri"/>
              </a:rPr>
              <a:t>c</a:t>
            </a:r>
            <a:r>
              <a:rPr sz="2539" dirty="0">
                <a:solidFill>
                  <a:prstClr val="black"/>
                </a:solidFill>
                <a:latin typeface="Calibri"/>
                <a:cs typeface="Calibri"/>
              </a:rPr>
              <a:t>t</a:t>
            </a:r>
            <a:endParaRPr sz="2176" dirty="0">
              <a:solidFill>
                <a:prstClr val="black"/>
              </a:solidFill>
              <a:latin typeface="Calibri"/>
              <a:cs typeface="Calibri"/>
            </a:endParaRPr>
          </a:p>
        </p:txBody>
      </p: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144</a:t>
            </a:fld>
            <a:endParaRPr lang="en-US">
              <a:solidFill>
                <a:prstClr val="black">
                  <a:tint val="75000"/>
                </a:prstClr>
              </a:solidFill>
              <a:latin typeface="Calibri"/>
            </a:endParaRPr>
          </a:p>
        </p:txBody>
      </p:sp>
    </p:spTree>
    <p:extLst>
      <p:ext uri="{BB962C8B-B14F-4D97-AF65-F5344CB8AC3E}">
        <p14:creationId xmlns:p14="http://schemas.microsoft.com/office/powerpoint/2010/main" val="252613864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31"/>
          <p:cNvSpPr txBox="1"/>
          <p:nvPr/>
        </p:nvSpPr>
        <p:spPr>
          <a:xfrm>
            <a:off x="6943551" y="2931014"/>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21" name="object 88"/>
          <p:cNvSpPr/>
          <p:nvPr/>
        </p:nvSpPr>
        <p:spPr>
          <a:xfrm>
            <a:off x="6570164" y="3600835"/>
            <a:ext cx="1215678" cy="1439306"/>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22" name="Rectangle 21"/>
          <p:cNvSpPr/>
          <p:nvPr/>
        </p:nvSpPr>
        <p:spPr>
          <a:xfrm>
            <a:off x="4152297" y="2883221"/>
            <a:ext cx="2426818" cy="762003"/>
          </a:xfrm>
          <a:prstGeom prst="rect">
            <a:avLst/>
          </a:prstGeom>
          <a:solidFill>
            <a:srgbClr val="FFC000"/>
          </a:solidFill>
        </p:spPr>
        <p:txBody>
          <a:bodyPr wrap="none">
            <a:spAutoFit/>
          </a:bodyPr>
          <a:lstStyle/>
          <a:p>
            <a:pPr marR="38580" indent="21594" algn="ctr" defTabSz="829178"/>
            <a:r>
              <a:rPr lang="en-US" sz="2176" spc="5" dirty="0">
                <a:solidFill>
                  <a:prstClr val="black"/>
                </a:solidFill>
                <a:latin typeface="Calibri"/>
                <a:cs typeface="Calibri"/>
              </a:rPr>
              <a:t>Ma</a:t>
            </a:r>
            <a:r>
              <a:rPr lang="en-US" sz="2176" spc="-5" dirty="0">
                <a:solidFill>
                  <a:prstClr val="black"/>
                </a:solidFill>
                <a:latin typeface="Calibri"/>
                <a:cs typeface="Calibri"/>
              </a:rPr>
              <a:t>in</a:t>
            </a:r>
            <a:r>
              <a:rPr lang="en-US" sz="2176" dirty="0">
                <a:solidFill>
                  <a:prstClr val="black"/>
                </a:solidFill>
                <a:latin typeface="Calibri"/>
                <a:cs typeface="Calibri"/>
              </a:rPr>
              <a:t>t</a:t>
            </a:r>
            <a:r>
              <a:rPr lang="en-US" sz="2176" spc="-14" dirty="0">
                <a:solidFill>
                  <a:prstClr val="black"/>
                </a:solidFill>
                <a:latin typeface="Calibri"/>
                <a:cs typeface="Calibri"/>
              </a:rPr>
              <a:t>e</a:t>
            </a:r>
            <a:r>
              <a:rPr lang="en-US" sz="2176" spc="-5" dirty="0">
                <a:solidFill>
                  <a:prstClr val="black"/>
                </a:solidFill>
                <a:latin typeface="Calibri"/>
                <a:cs typeface="Calibri"/>
              </a:rPr>
              <a:t>n</a:t>
            </a:r>
            <a:r>
              <a:rPr lang="en-US" sz="2176" spc="5" dirty="0">
                <a:solidFill>
                  <a:prstClr val="black"/>
                </a:solidFill>
                <a:latin typeface="Calibri"/>
                <a:cs typeface="Calibri"/>
              </a:rPr>
              <a:t>a</a:t>
            </a:r>
            <a:r>
              <a:rPr lang="en-US" sz="2176" dirty="0">
                <a:solidFill>
                  <a:prstClr val="black"/>
                </a:solidFill>
                <a:latin typeface="Calibri"/>
                <a:cs typeface="Calibri"/>
              </a:rPr>
              <a:t>n</a:t>
            </a:r>
            <a:r>
              <a:rPr lang="en-US" sz="2176" spc="-14" dirty="0">
                <a:solidFill>
                  <a:prstClr val="black"/>
                </a:solidFill>
                <a:latin typeface="Calibri"/>
                <a:cs typeface="Calibri"/>
              </a:rPr>
              <a:t>c</a:t>
            </a:r>
            <a:r>
              <a:rPr lang="en-US" sz="2176" spc="5" dirty="0">
                <a:solidFill>
                  <a:prstClr val="black"/>
                </a:solidFill>
                <a:latin typeface="Calibri"/>
                <a:cs typeface="Calibri"/>
              </a:rPr>
              <a:t>e</a:t>
            </a:r>
            <a:r>
              <a:rPr lang="en-US" sz="2176" spc="-18" dirty="0">
                <a:solidFill>
                  <a:prstClr val="black"/>
                </a:solidFill>
                <a:latin typeface="Calibri"/>
                <a:cs typeface="Calibri"/>
              </a:rPr>
              <a:t> </a:t>
            </a:r>
            <a:r>
              <a:rPr lang="en-US" sz="2176" spc="5" dirty="0">
                <a:solidFill>
                  <a:prstClr val="black"/>
                </a:solidFill>
                <a:latin typeface="Calibri"/>
                <a:cs typeface="Calibri"/>
              </a:rPr>
              <a:t>P</a:t>
            </a:r>
            <a:r>
              <a:rPr lang="en-US" sz="2176" spc="-9" dirty="0">
                <a:solidFill>
                  <a:prstClr val="black"/>
                </a:solidFill>
                <a:latin typeface="Calibri"/>
                <a:cs typeface="Calibri"/>
              </a:rPr>
              <a:t>l</a:t>
            </a:r>
            <a:r>
              <a:rPr lang="en-US" sz="2176" spc="5" dirty="0">
                <a:solidFill>
                  <a:prstClr val="black"/>
                </a:solidFill>
                <a:latin typeface="Calibri"/>
                <a:cs typeface="Calibri"/>
              </a:rPr>
              <a:t>an</a:t>
            </a:r>
            <a:r>
              <a:rPr lang="en-US" sz="2176" dirty="0">
                <a:solidFill>
                  <a:prstClr val="black"/>
                </a:solidFill>
                <a:latin typeface="Calibri"/>
                <a:cs typeface="Calibri"/>
              </a:rPr>
              <a:t> </a:t>
            </a:r>
          </a:p>
          <a:p>
            <a:pPr marR="38580" indent="21594" algn="ctr" defTabSz="829178"/>
            <a:r>
              <a:rPr lang="en-US" sz="2176" spc="5" dirty="0">
                <a:solidFill>
                  <a:prstClr val="black"/>
                </a:solidFill>
                <a:latin typeface="Calibri"/>
                <a:cs typeface="Calibri"/>
              </a:rPr>
              <a:t>G</a:t>
            </a:r>
            <a:r>
              <a:rPr lang="en-US" sz="2176" spc="-14" dirty="0">
                <a:solidFill>
                  <a:prstClr val="black"/>
                </a:solidFill>
                <a:latin typeface="Calibri"/>
                <a:cs typeface="Calibri"/>
              </a:rPr>
              <a:t>eneratio</a:t>
            </a:r>
            <a:r>
              <a:rPr lang="en-US" sz="2176" spc="5" dirty="0">
                <a:solidFill>
                  <a:prstClr val="black"/>
                </a:solidFill>
                <a:latin typeface="Calibri"/>
                <a:cs typeface="Calibri"/>
              </a:rPr>
              <a:t>n</a:t>
            </a:r>
            <a:r>
              <a:rPr lang="en-US" sz="2176" spc="-9" dirty="0">
                <a:solidFill>
                  <a:prstClr val="black"/>
                </a:solidFill>
                <a:latin typeface="Calibri"/>
                <a:cs typeface="Calibri"/>
              </a:rPr>
              <a:t> </a:t>
            </a:r>
            <a:r>
              <a:rPr lang="en-US" sz="2176" spc="5" dirty="0">
                <a:solidFill>
                  <a:prstClr val="black"/>
                </a:solidFill>
                <a:latin typeface="Calibri"/>
                <a:cs typeface="Calibri"/>
              </a:rPr>
              <a:t>P</a:t>
            </a:r>
            <a:r>
              <a:rPr lang="en-US" sz="2176" spc="-14" dirty="0">
                <a:solidFill>
                  <a:prstClr val="black"/>
                </a:solidFill>
                <a:latin typeface="Calibri"/>
                <a:cs typeface="Calibri"/>
              </a:rPr>
              <a:t>r</a:t>
            </a:r>
            <a:r>
              <a:rPr lang="en-US" sz="2176" spc="-5" dirty="0">
                <a:solidFill>
                  <a:prstClr val="black"/>
                </a:solidFill>
                <a:latin typeface="Calibri"/>
                <a:cs typeface="Calibri"/>
              </a:rPr>
              <a:t>o</a:t>
            </a:r>
            <a:r>
              <a:rPr lang="en-US" sz="2176" spc="23" dirty="0">
                <a:solidFill>
                  <a:prstClr val="black"/>
                </a:solidFill>
                <a:latin typeface="Calibri"/>
                <a:cs typeface="Calibri"/>
              </a:rPr>
              <a:t>c</a:t>
            </a:r>
            <a:r>
              <a:rPr lang="en-US" sz="2176" spc="-14" dirty="0">
                <a:solidFill>
                  <a:prstClr val="black"/>
                </a:solidFill>
                <a:latin typeface="Calibri"/>
                <a:cs typeface="Calibri"/>
              </a:rPr>
              <a:t>e</a:t>
            </a:r>
            <a:r>
              <a:rPr lang="en-US" sz="2176" spc="-18" dirty="0">
                <a:solidFill>
                  <a:prstClr val="black"/>
                </a:solidFill>
                <a:latin typeface="Calibri"/>
                <a:cs typeface="Calibri"/>
              </a:rPr>
              <a:t>s</a:t>
            </a:r>
            <a:r>
              <a:rPr lang="en-US" sz="2176" spc="5" dirty="0">
                <a:solidFill>
                  <a:prstClr val="black"/>
                </a:solidFill>
                <a:latin typeface="Calibri"/>
                <a:cs typeface="Calibri"/>
              </a:rPr>
              <a:t>s</a:t>
            </a:r>
            <a:endParaRPr lang="en-US" sz="2176" dirty="0">
              <a:solidFill>
                <a:prstClr val="black"/>
              </a:solidFill>
              <a:latin typeface="Calibri"/>
              <a:cs typeface="Calibri"/>
            </a:endParaRPr>
          </a:p>
        </p:txBody>
      </p:sp>
      <p:sp>
        <p:nvSpPr>
          <p:cNvPr id="23" name="object 158"/>
          <p:cNvSpPr/>
          <p:nvPr/>
        </p:nvSpPr>
        <p:spPr>
          <a:xfrm>
            <a:off x="4646200" y="3636769"/>
            <a:ext cx="1206073" cy="1444831"/>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24" name="object 161"/>
          <p:cNvSpPr txBox="1"/>
          <p:nvPr/>
        </p:nvSpPr>
        <p:spPr>
          <a:xfrm>
            <a:off x="4510662" y="4208850"/>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25" name="object 68"/>
          <p:cNvSpPr txBox="1"/>
          <p:nvPr/>
        </p:nvSpPr>
        <p:spPr>
          <a:xfrm>
            <a:off x="4978356" y="4659095"/>
            <a:ext cx="192105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Maintenance</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27" name="object 161"/>
          <p:cNvSpPr txBox="1"/>
          <p:nvPr/>
        </p:nvSpPr>
        <p:spPr>
          <a:xfrm>
            <a:off x="7229873" y="4097213"/>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30" name="object 22"/>
          <p:cNvSpPr/>
          <p:nvPr/>
        </p:nvSpPr>
        <p:spPr>
          <a:xfrm rot="10800000">
            <a:off x="6892205" y="4976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31" name="object 76"/>
          <p:cNvSpPr/>
          <p:nvPr/>
        </p:nvSpPr>
        <p:spPr>
          <a:xfrm>
            <a:off x="5140282" y="4589209"/>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145</a:t>
            </a:fld>
            <a:endParaRPr lang="en-US">
              <a:solidFill>
                <a:prstClr val="black">
                  <a:tint val="75000"/>
                </a:prstClr>
              </a:solidFill>
              <a:latin typeface="Calibri"/>
            </a:endParaRPr>
          </a:p>
        </p:txBody>
      </p:sp>
    </p:spTree>
    <p:extLst>
      <p:ext uri="{BB962C8B-B14F-4D97-AF65-F5344CB8AC3E}">
        <p14:creationId xmlns:p14="http://schemas.microsoft.com/office/powerpoint/2010/main" val="2251038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6537806"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3466772"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3385582"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3539365"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2" name="TextBox 1"/>
          <p:cNvSpPr txBox="1"/>
          <p:nvPr/>
        </p:nvSpPr>
        <p:spPr>
          <a:xfrm rot="16200000">
            <a:off x="532059" y="1422561"/>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7796677"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7662807"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7809296"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7203062"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6729050"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4626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7289452" y="1525769"/>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7346218"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6510589"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7775088"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7759541"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4073448"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2301842"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2866878"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6477837"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2661958"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5886470"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6554881"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6515610"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6531042"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6575957"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6542790"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8526531"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8445341"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8762303"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7119754"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02" name="TextBox 101"/>
          <p:cNvSpPr txBox="1"/>
          <p:nvPr/>
        </p:nvSpPr>
        <p:spPr>
          <a:xfrm rot="16200000">
            <a:off x="776392" y="444973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59" name="object 119"/>
          <p:cNvSpPr txBox="1"/>
          <p:nvPr/>
        </p:nvSpPr>
        <p:spPr>
          <a:xfrm>
            <a:off x="9785089"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9430201"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6773580"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6415157" y="260895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6609532"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6229325"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6" name="object 79"/>
          <p:cNvSpPr/>
          <p:nvPr/>
        </p:nvSpPr>
        <p:spPr>
          <a:xfrm>
            <a:off x="3408751" y="4583509"/>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08" name="object 88"/>
          <p:cNvSpPr/>
          <p:nvPr/>
        </p:nvSpPr>
        <p:spPr>
          <a:xfrm>
            <a:off x="6073286" y="3069677"/>
            <a:ext cx="1383095" cy="2015953"/>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09" name="object 89"/>
          <p:cNvSpPr/>
          <p:nvPr/>
        </p:nvSpPr>
        <p:spPr>
          <a:xfrm>
            <a:off x="7408867" y="301106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4462553" y="3011062"/>
            <a:ext cx="566809" cy="1982944"/>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4278263" y="4193829"/>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6110991"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3" name="object 21"/>
          <p:cNvSpPr/>
          <p:nvPr/>
        </p:nvSpPr>
        <p:spPr>
          <a:xfrm>
            <a:off x="5663142" y="276932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6" name="object 22"/>
          <p:cNvSpPr/>
          <p:nvPr/>
        </p:nvSpPr>
        <p:spPr>
          <a:xfrm rot="10800000">
            <a:off x="5631808" y="2737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7" name="object 21"/>
          <p:cNvSpPr/>
          <p:nvPr/>
        </p:nvSpPr>
        <p:spPr>
          <a:xfrm>
            <a:off x="6062693" y="2775489"/>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4783134" y="4603670"/>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7347988"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69" name="object 88"/>
          <p:cNvSpPr/>
          <p:nvPr/>
        </p:nvSpPr>
        <p:spPr>
          <a:xfrm>
            <a:off x="9021577" y="3046783"/>
            <a:ext cx="1215678" cy="1993358"/>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3" name="Rectangle 2"/>
          <p:cNvSpPr/>
          <p:nvPr/>
        </p:nvSpPr>
        <p:spPr>
          <a:xfrm>
            <a:off x="4767996" y="3207529"/>
            <a:ext cx="2426818" cy="762003"/>
          </a:xfrm>
          <a:prstGeom prst="rect">
            <a:avLst/>
          </a:prstGeom>
          <a:solidFill>
            <a:srgbClr val="FFC000"/>
          </a:solidFill>
        </p:spPr>
        <p:txBody>
          <a:bodyPr wrap="none">
            <a:spAutoFit/>
          </a:bodyPr>
          <a:lstStyle/>
          <a:p>
            <a:pPr marR="38580" indent="21594" algn="ctr" defTabSz="829178"/>
            <a:r>
              <a:rPr lang="en-US" sz="2176" spc="5" dirty="0">
                <a:solidFill>
                  <a:prstClr val="black"/>
                </a:solidFill>
                <a:latin typeface="Calibri"/>
                <a:cs typeface="Calibri"/>
              </a:rPr>
              <a:t>Ma</a:t>
            </a:r>
            <a:r>
              <a:rPr lang="en-US" sz="2176" spc="-5" dirty="0">
                <a:solidFill>
                  <a:prstClr val="black"/>
                </a:solidFill>
                <a:latin typeface="Calibri"/>
                <a:cs typeface="Calibri"/>
              </a:rPr>
              <a:t>in</a:t>
            </a:r>
            <a:r>
              <a:rPr lang="en-US" sz="2176" dirty="0">
                <a:solidFill>
                  <a:prstClr val="black"/>
                </a:solidFill>
                <a:latin typeface="Calibri"/>
                <a:cs typeface="Calibri"/>
              </a:rPr>
              <a:t>t</a:t>
            </a:r>
            <a:r>
              <a:rPr lang="en-US" sz="2176" spc="-14" dirty="0">
                <a:solidFill>
                  <a:prstClr val="black"/>
                </a:solidFill>
                <a:latin typeface="Calibri"/>
                <a:cs typeface="Calibri"/>
              </a:rPr>
              <a:t>e</a:t>
            </a:r>
            <a:r>
              <a:rPr lang="en-US" sz="2176" spc="-5" dirty="0">
                <a:solidFill>
                  <a:prstClr val="black"/>
                </a:solidFill>
                <a:latin typeface="Calibri"/>
                <a:cs typeface="Calibri"/>
              </a:rPr>
              <a:t>n</a:t>
            </a:r>
            <a:r>
              <a:rPr lang="en-US" sz="2176" spc="5" dirty="0">
                <a:solidFill>
                  <a:prstClr val="black"/>
                </a:solidFill>
                <a:latin typeface="Calibri"/>
                <a:cs typeface="Calibri"/>
              </a:rPr>
              <a:t>a</a:t>
            </a:r>
            <a:r>
              <a:rPr lang="en-US" sz="2176" dirty="0">
                <a:solidFill>
                  <a:prstClr val="black"/>
                </a:solidFill>
                <a:latin typeface="Calibri"/>
                <a:cs typeface="Calibri"/>
              </a:rPr>
              <a:t>n</a:t>
            </a:r>
            <a:r>
              <a:rPr lang="en-US" sz="2176" spc="-14" dirty="0">
                <a:solidFill>
                  <a:prstClr val="black"/>
                </a:solidFill>
                <a:latin typeface="Calibri"/>
                <a:cs typeface="Calibri"/>
              </a:rPr>
              <a:t>c</a:t>
            </a:r>
            <a:r>
              <a:rPr lang="en-US" sz="2176" spc="5" dirty="0">
                <a:solidFill>
                  <a:prstClr val="black"/>
                </a:solidFill>
                <a:latin typeface="Calibri"/>
                <a:cs typeface="Calibri"/>
              </a:rPr>
              <a:t>e</a:t>
            </a:r>
            <a:r>
              <a:rPr lang="en-US" sz="2176" spc="-18" dirty="0">
                <a:solidFill>
                  <a:prstClr val="black"/>
                </a:solidFill>
                <a:latin typeface="Calibri"/>
                <a:cs typeface="Calibri"/>
              </a:rPr>
              <a:t> </a:t>
            </a:r>
            <a:r>
              <a:rPr lang="en-US" sz="2176" spc="5" dirty="0">
                <a:solidFill>
                  <a:prstClr val="black"/>
                </a:solidFill>
                <a:latin typeface="Calibri"/>
                <a:cs typeface="Calibri"/>
              </a:rPr>
              <a:t>P</a:t>
            </a:r>
            <a:r>
              <a:rPr lang="en-US" sz="2176" spc="-9" dirty="0">
                <a:solidFill>
                  <a:prstClr val="black"/>
                </a:solidFill>
                <a:latin typeface="Calibri"/>
                <a:cs typeface="Calibri"/>
              </a:rPr>
              <a:t>l</a:t>
            </a:r>
            <a:r>
              <a:rPr lang="en-US" sz="2176" spc="5" dirty="0">
                <a:solidFill>
                  <a:prstClr val="black"/>
                </a:solidFill>
                <a:latin typeface="Calibri"/>
                <a:cs typeface="Calibri"/>
              </a:rPr>
              <a:t>an</a:t>
            </a:r>
            <a:r>
              <a:rPr lang="en-US" sz="2176" dirty="0">
                <a:solidFill>
                  <a:prstClr val="black"/>
                </a:solidFill>
                <a:latin typeface="Calibri"/>
                <a:cs typeface="Calibri"/>
              </a:rPr>
              <a:t> </a:t>
            </a:r>
          </a:p>
          <a:p>
            <a:pPr marR="38580" indent="21594" algn="ctr" defTabSz="829178"/>
            <a:r>
              <a:rPr lang="en-US" sz="2176" spc="5" dirty="0">
                <a:solidFill>
                  <a:prstClr val="black"/>
                </a:solidFill>
                <a:latin typeface="Calibri"/>
                <a:cs typeface="Calibri"/>
              </a:rPr>
              <a:t>G</a:t>
            </a:r>
            <a:r>
              <a:rPr lang="en-US" sz="2176" spc="-14" dirty="0">
                <a:solidFill>
                  <a:prstClr val="black"/>
                </a:solidFill>
                <a:latin typeface="Calibri"/>
                <a:cs typeface="Calibri"/>
              </a:rPr>
              <a:t>eneratio</a:t>
            </a:r>
            <a:r>
              <a:rPr lang="en-US" sz="2176" spc="5" dirty="0">
                <a:solidFill>
                  <a:prstClr val="black"/>
                </a:solidFill>
                <a:latin typeface="Calibri"/>
                <a:cs typeface="Calibri"/>
              </a:rPr>
              <a:t>n</a:t>
            </a:r>
            <a:r>
              <a:rPr lang="en-US" sz="2176" spc="-9" dirty="0">
                <a:solidFill>
                  <a:prstClr val="black"/>
                </a:solidFill>
                <a:latin typeface="Calibri"/>
                <a:cs typeface="Calibri"/>
              </a:rPr>
              <a:t> </a:t>
            </a:r>
            <a:r>
              <a:rPr lang="en-US" sz="2176" spc="5" dirty="0">
                <a:solidFill>
                  <a:prstClr val="black"/>
                </a:solidFill>
                <a:latin typeface="Calibri"/>
                <a:cs typeface="Calibri"/>
              </a:rPr>
              <a:t>P</a:t>
            </a:r>
            <a:r>
              <a:rPr lang="en-US" sz="2176" spc="-14" dirty="0">
                <a:solidFill>
                  <a:prstClr val="black"/>
                </a:solidFill>
                <a:latin typeface="Calibri"/>
                <a:cs typeface="Calibri"/>
              </a:rPr>
              <a:t>r</a:t>
            </a:r>
            <a:r>
              <a:rPr lang="en-US" sz="2176" spc="-5" dirty="0">
                <a:solidFill>
                  <a:prstClr val="black"/>
                </a:solidFill>
                <a:latin typeface="Calibri"/>
                <a:cs typeface="Calibri"/>
              </a:rPr>
              <a:t>o</a:t>
            </a:r>
            <a:r>
              <a:rPr lang="en-US" sz="2176" spc="23" dirty="0">
                <a:solidFill>
                  <a:prstClr val="black"/>
                </a:solidFill>
                <a:latin typeface="Calibri"/>
                <a:cs typeface="Calibri"/>
              </a:rPr>
              <a:t>c</a:t>
            </a:r>
            <a:r>
              <a:rPr lang="en-US" sz="2176" spc="-14" dirty="0">
                <a:solidFill>
                  <a:prstClr val="black"/>
                </a:solidFill>
                <a:latin typeface="Calibri"/>
                <a:cs typeface="Calibri"/>
              </a:rPr>
              <a:t>e</a:t>
            </a:r>
            <a:r>
              <a:rPr lang="en-US" sz="2176" spc="-18" dirty="0">
                <a:solidFill>
                  <a:prstClr val="black"/>
                </a:solidFill>
                <a:latin typeface="Calibri"/>
                <a:cs typeface="Calibri"/>
              </a:rPr>
              <a:t>s</a:t>
            </a:r>
            <a:r>
              <a:rPr lang="en-US" sz="2176" spc="5" dirty="0">
                <a:solidFill>
                  <a:prstClr val="black"/>
                </a:solidFill>
                <a:latin typeface="Calibri"/>
                <a:cs typeface="Calibri"/>
              </a:rPr>
              <a:t>s</a:t>
            </a:r>
            <a:endParaRPr lang="en-US" sz="2176" dirty="0">
              <a:solidFill>
                <a:prstClr val="black"/>
              </a:solidFill>
              <a:latin typeface="Calibri"/>
              <a:cs typeface="Calibri"/>
            </a:endParaRPr>
          </a:p>
        </p:txBody>
      </p:sp>
      <p:sp>
        <p:nvSpPr>
          <p:cNvPr id="74" name="object 158"/>
          <p:cNvSpPr/>
          <p:nvPr/>
        </p:nvSpPr>
        <p:spPr>
          <a:xfrm>
            <a:off x="6481040" y="3960009"/>
            <a:ext cx="955903" cy="1073797"/>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75" name="object 161"/>
          <p:cNvSpPr txBox="1"/>
          <p:nvPr/>
        </p:nvSpPr>
        <p:spPr>
          <a:xfrm>
            <a:off x="6180903" y="4227742"/>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77" name="object 68"/>
          <p:cNvSpPr txBox="1"/>
          <p:nvPr/>
        </p:nvSpPr>
        <p:spPr>
          <a:xfrm>
            <a:off x="7429769" y="4659095"/>
            <a:ext cx="192105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Maintenance</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1" name="object 76"/>
          <p:cNvSpPr/>
          <p:nvPr/>
        </p:nvSpPr>
        <p:spPr>
          <a:xfrm rot="10800000">
            <a:off x="7334586" y="4990620"/>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82" name="object 161"/>
          <p:cNvSpPr txBox="1"/>
          <p:nvPr/>
        </p:nvSpPr>
        <p:spPr>
          <a:xfrm>
            <a:off x="9385682" y="4440273"/>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01" name="object 68"/>
          <p:cNvSpPr txBox="1"/>
          <p:nvPr/>
        </p:nvSpPr>
        <p:spPr>
          <a:xfrm>
            <a:off x="4644937" y="4705230"/>
            <a:ext cx="174808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3" name="object 22"/>
          <p:cNvSpPr/>
          <p:nvPr/>
        </p:nvSpPr>
        <p:spPr>
          <a:xfrm rot="10800000">
            <a:off x="6372395" y="5033806"/>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4" name="object 22"/>
          <p:cNvSpPr/>
          <p:nvPr/>
        </p:nvSpPr>
        <p:spPr>
          <a:xfrm rot="10800000">
            <a:off x="9343618" y="4976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4" name="Slide Number Placeholder 3"/>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146</a:t>
            </a:fld>
            <a:endParaRPr lang="en-US">
              <a:solidFill>
                <a:prstClr val="black">
                  <a:tint val="75000"/>
                </a:prstClr>
              </a:solidFill>
              <a:latin typeface="Calibri"/>
            </a:endParaRPr>
          </a:p>
        </p:txBody>
      </p:sp>
    </p:spTree>
    <p:extLst>
      <p:ext uri="{BB962C8B-B14F-4D97-AF65-F5344CB8AC3E}">
        <p14:creationId xmlns:p14="http://schemas.microsoft.com/office/powerpoint/2010/main" val="306771441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5426878"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2355844"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2274654"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2428437"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 name="object 54"/>
          <p:cNvSpPr/>
          <p:nvPr/>
        </p:nvSpPr>
        <p:spPr>
          <a:xfrm>
            <a:off x="6685749"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6551879"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6698368"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6092134"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618122"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1190914" y="1462659"/>
            <a:ext cx="9753479" cy="416883"/>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5304229" y="1525768"/>
            <a:ext cx="4191010"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6235289"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5399661"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6664160"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6648612"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2962520"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1190914"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1755950"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5366909"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1551029"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4775542"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5443953"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5404682"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5420114"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5465029"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5431862"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7415602"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7334412"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7651375"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6008826"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9" name="object 119"/>
          <p:cNvSpPr txBox="1"/>
          <p:nvPr/>
        </p:nvSpPr>
        <p:spPr>
          <a:xfrm>
            <a:off x="8674161"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8319273"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5662651"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5304229" y="260895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5498604"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5118397"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8" name="object 88"/>
          <p:cNvSpPr/>
          <p:nvPr/>
        </p:nvSpPr>
        <p:spPr>
          <a:xfrm>
            <a:off x="4962358" y="3069678"/>
            <a:ext cx="1383095" cy="1902883"/>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09" name="object 89"/>
          <p:cNvSpPr/>
          <p:nvPr/>
        </p:nvSpPr>
        <p:spPr>
          <a:xfrm>
            <a:off x="6297939" y="301106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9276644" y="3020954"/>
            <a:ext cx="1113939" cy="1958720"/>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9533325" y="4165984"/>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5000063"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9926738" y="4603670"/>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6237060"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69" name="object 88"/>
          <p:cNvSpPr/>
          <p:nvPr/>
        </p:nvSpPr>
        <p:spPr>
          <a:xfrm>
            <a:off x="7631309" y="3046783"/>
            <a:ext cx="944028" cy="1971477"/>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74" name="object 158"/>
          <p:cNvSpPr/>
          <p:nvPr/>
        </p:nvSpPr>
        <p:spPr>
          <a:xfrm>
            <a:off x="5370112" y="3960010"/>
            <a:ext cx="682659" cy="1030275"/>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75" name="object 161"/>
          <p:cNvSpPr txBox="1"/>
          <p:nvPr/>
        </p:nvSpPr>
        <p:spPr>
          <a:xfrm>
            <a:off x="5069975" y="4227742"/>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77" name="object 68"/>
          <p:cNvSpPr txBox="1"/>
          <p:nvPr/>
        </p:nvSpPr>
        <p:spPr>
          <a:xfrm>
            <a:off x="6026902" y="4659095"/>
            <a:ext cx="1591064"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Maintenance</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1" name="object 76"/>
          <p:cNvSpPr/>
          <p:nvPr/>
        </p:nvSpPr>
        <p:spPr>
          <a:xfrm rot="10800000">
            <a:off x="5983152" y="4940329"/>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82" name="object 161"/>
          <p:cNvSpPr txBox="1"/>
          <p:nvPr/>
        </p:nvSpPr>
        <p:spPr>
          <a:xfrm>
            <a:off x="7921588" y="3781504"/>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01" name="object 68"/>
          <p:cNvSpPr txBox="1"/>
          <p:nvPr/>
        </p:nvSpPr>
        <p:spPr>
          <a:xfrm>
            <a:off x="3534009" y="4603670"/>
            <a:ext cx="174808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3" name="object 22"/>
          <p:cNvSpPr/>
          <p:nvPr/>
        </p:nvSpPr>
        <p:spPr>
          <a:xfrm rot="10800000">
            <a:off x="5261466" y="493706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4" name="object 22"/>
          <p:cNvSpPr/>
          <p:nvPr/>
        </p:nvSpPr>
        <p:spPr>
          <a:xfrm rot="10800000">
            <a:off x="7588325" y="497004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7" name="object 68"/>
          <p:cNvSpPr txBox="1"/>
          <p:nvPr/>
        </p:nvSpPr>
        <p:spPr>
          <a:xfrm>
            <a:off x="9138614" y="4682486"/>
            <a:ext cx="192105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Maintenance</a:t>
            </a:r>
            <a:r>
              <a:rPr sz="2176" spc="-9" dirty="0">
                <a:solidFill>
                  <a:prstClr val="black"/>
                </a:solidFill>
                <a:latin typeface="Calibri"/>
                <a:cs typeface="Calibri"/>
              </a:rPr>
              <a:t> </a:t>
            </a:r>
            <a:r>
              <a:rPr lang="en-US" sz="2176" spc="-32" dirty="0">
                <a:solidFill>
                  <a:prstClr val="black"/>
                </a:solidFill>
                <a:latin typeface="Calibri"/>
                <a:cs typeface="Calibri"/>
              </a:rPr>
              <a:t>Report</a:t>
            </a:r>
            <a:endParaRPr sz="2176" dirty="0">
              <a:solidFill>
                <a:prstClr val="black"/>
              </a:solidFill>
              <a:latin typeface="Calibri"/>
              <a:cs typeface="Calibri"/>
            </a:endParaRPr>
          </a:p>
        </p:txBody>
      </p:sp>
      <p:sp>
        <p:nvSpPr>
          <p:cNvPr id="3" name="Rectangle 2"/>
          <p:cNvSpPr/>
          <p:nvPr/>
        </p:nvSpPr>
        <p:spPr>
          <a:xfrm>
            <a:off x="3657068" y="3297336"/>
            <a:ext cx="2426818" cy="762003"/>
          </a:xfrm>
          <a:prstGeom prst="rect">
            <a:avLst/>
          </a:prstGeom>
          <a:solidFill>
            <a:srgbClr val="FFC000"/>
          </a:solidFill>
        </p:spPr>
        <p:txBody>
          <a:bodyPr wrap="none">
            <a:spAutoFit/>
          </a:bodyPr>
          <a:lstStyle/>
          <a:p>
            <a:pPr marR="38580" indent="21594" algn="ctr" defTabSz="829178"/>
            <a:r>
              <a:rPr lang="en-US" sz="2176" spc="5" dirty="0">
                <a:solidFill>
                  <a:prstClr val="black"/>
                </a:solidFill>
                <a:latin typeface="Calibri"/>
                <a:cs typeface="Calibri"/>
              </a:rPr>
              <a:t>Ma</a:t>
            </a:r>
            <a:r>
              <a:rPr lang="en-US" sz="2176" spc="-5" dirty="0">
                <a:solidFill>
                  <a:prstClr val="black"/>
                </a:solidFill>
                <a:latin typeface="Calibri"/>
                <a:cs typeface="Calibri"/>
              </a:rPr>
              <a:t>in</a:t>
            </a:r>
            <a:r>
              <a:rPr lang="en-US" sz="2176" dirty="0">
                <a:solidFill>
                  <a:prstClr val="black"/>
                </a:solidFill>
                <a:latin typeface="Calibri"/>
                <a:cs typeface="Calibri"/>
              </a:rPr>
              <a:t>t</a:t>
            </a:r>
            <a:r>
              <a:rPr lang="en-US" sz="2176" spc="-14" dirty="0">
                <a:solidFill>
                  <a:prstClr val="black"/>
                </a:solidFill>
                <a:latin typeface="Calibri"/>
                <a:cs typeface="Calibri"/>
              </a:rPr>
              <a:t>e</a:t>
            </a:r>
            <a:r>
              <a:rPr lang="en-US" sz="2176" spc="-5" dirty="0">
                <a:solidFill>
                  <a:prstClr val="black"/>
                </a:solidFill>
                <a:latin typeface="Calibri"/>
                <a:cs typeface="Calibri"/>
              </a:rPr>
              <a:t>n</a:t>
            </a:r>
            <a:r>
              <a:rPr lang="en-US" sz="2176" spc="5" dirty="0">
                <a:solidFill>
                  <a:prstClr val="black"/>
                </a:solidFill>
                <a:latin typeface="Calibri"/>
                <a:cs typeface="Calibri"/>
              </a:rPr>
              <a:t>a</a:t>
            </a:r>
            <a:r>
              <a:rPr lang="en-US" sz="2176" dirty="0">
                <a:solidFill>
                  <a:prstClr val="black"/>
                </a:solidFill>
                <a:latin typeface="Calibri"/>
                <a:cs typeface="Calibri"/>
              </a:rPr>
              <a:t>n</a:t>
            </a:r>
            <a:r>
              <a:rPr lang="en-US" sz="2176" spc="-14" dirty="0">
                <a:solidFill>
                  <a:prstClr val="black"/>
                </a:solidFill>
                <a:latin typeface="Calibri"/>
                <a:cs typeface="Calibri"/>
              </a:rPr>
              <a:t>c</a:t>
            </a:r>
            <a:r>
              <a:rPr lang="en-US" sz="2176" spc="5" dirty="0">
                <a:solidFill>
                  <a:prstClr val="black"/>
                </a:solidFill>
                <a:latin typeface="Calibri"/>
                <a:cs typeface="Calibri"/>
              </a:rPr>
              <a:t>e</a:t>
            </a:r>
            <a:r>
              <a:rPr lang="en-US" sz="2176" spc="-18" dirty="0">
                <a:solidFill>
                  <a:prstClr val="black"/>
                </a:solidFill>
                <a:latin typeface="Calibri"/>
                <a:cs typeface="Calibri"/>
              </a:rPr>
              <a:t> </a:t>
            </a:r>
            <a:r>
              <a:rPr lang="en-US" sz="2176" spc="5" dirty="0">
                <a:solidFill>
                  <a:prstClr val="black"/>
                </a:solidFill>
                <a:latin typeface="Calibri"/>
                <a:cs typeface="Calibri"/>
              </a:rPr>
              <a:t>P</a:t>
            </a:r>
            <a:r>
              <a:rPr lang="en-US" sz="2176" spc="-9" dirty="0">
                <a:solidFill>
                  <a:prstClr val="black"/>
                </a:solidFill>
                <a:latin typeface="Calibri"/>
                <a:cs typeface="Calibri"/>
              </a:rPr>
              <a:t>l</a:t>
            </a:r>
            <a:r>
              <a:rPr lang="en-US" sz="2176" spc="5" dirty="0">
                <a:solidFill>
                  <a:prstClr val="black"/>
                </a:solidFill>
                <a:latin typeface="Calibri"/>
                <a:cs typeface="Calibri"/>
              </a:rPr>
              <a:t>an</a:t>
            </a:r>
            <a:r>
              <a:rPr lang="en-US" sz="2176" dirty="0">
                <a:solidFill>
                  <a:prstClr val="black"/>
                </a:solidFill>
                <a:latin typeface="Calibri"/>
                <a:cs typeface="Calibri"/>
              </a:rPr>
              <a:t> </a:t>
            </a:r>
          </a:p>
          <a:p>
            <a:pPr marR="38580" indent="21594" algn="ctr" defTabSz="829178"/>
            <a:r>
              <a:rPr lang="en-US" sz="2176" spc="5" dirty="0">
                <a:solidFill>
                  <a:prstClr val="black"/>
                </a:solidFill>
                <a:latin typeface="Calibri"/>
                <a:cs typeface="Calibri"/>
              </a:rPr>
              <a:t>G</a:t>
            </a:r>
            <a:r>
              <a:rPr lang="en-US" sz="2176" spc="-14" dirty="0">
                <a:solidFill>
                  <a:prstClr val="black"/>
                </a:solidFill>
                <a:latin typeface="Calibri"/>
                <a:cs typeface="Calibri"/>
              </a:rPr>
              <a:t>eneratio</a:t>
            </a:r>
            <a:r>
              <a:rPr lang="en-US" sz="2176" spc="5" dirty="0">
                <a:solidFill>
                  <a:prstClr val="black"/>
                </a:solidFill>
                <a:latin typeface="Calibri"/>
                <a:cs typeface="Calibri"/>
              </a:rPr>
              <a:t>n</a:t>
            </a:r>
            <a:r>
              <a:rPr lang="en-US" sz="2176" spc="-9" dirty="0">
                <a:solidFill>
                  <a:prstClr val="black"/>
                </a:solidFill>
                <a:latin typeface="Calibri"/>
                <a:cs typeface="Calibri"/>
              </a:rPr>
              <a:t> </a:t>
            </a:r>
            <a:r>
              <a:rPr lang="en-US" sz="2176" spc="5" dirty="0">
                <a:solidFill>
                  <a:prstClr val="black"/>
                </a:solidFill>
                <a:latin typeface="Calibri"/>
                <a:cs typeface="Calibri"/>
              </a:rPr>
              <a:t>P</a:t>
            </a:r>
            <a:r>
              <a:rPr lang="en-US" sz="2176" spc="-14" dirty="0">
                <a:solidFill>
                  <a:prstClr val="black"/>
                </a:solidFill>
                <a:latin typeface="Calibri"/>
                <a:cs typeface="Calibri"/>
              </a:rPr>
              <a:t>r</a:t>
            </a:r>
            <a:r>
              <a:rPr lang="en-US" sz="2176" spc="-5" dirty="0">
                <a:solidFill>
                  <a:prstClr val="black"/>
                </a:solidFill>
                <a:latin typeface="Calibri"/>
                <a:cs typeface="Calibri"/>
              </a:rPr>
              <a:t>o</a:t>
            </a:r>
            <a:r>
              <a:rPr lang="en-US" sz="2176" spc="23" dirty="0">
                <a:solidFill>
                  <a:prstClr val="black"/>
                </a:solidFill>
                <a:latin typeface="Calibri"/>
                <a:cs typeface="Calibri"/>
              </a:rPr>
              <a:t>c</a:t>
            </a:r>
            <a:r>
              <a:rPr lang="en-US" sz="2176" spc="-14" dirty="0">
                <a:solidFill>
                  <a:prstClr val="black"/>
                </a:solidFill>
                <a:latin typeface="Calibri"/>
                <a:cs typeface="Calibri"/>
              </a:rPr>
              <a:t>e</a:t>
            </a:r>
            <a:r>
              <a:rPr lang="en-US" sz="2176" spc="-18" dirty="0">
                <a:solidFill>
                  <a:prstClr val="black"/>
                </a:solidFill>
                <a:latin typeface="Calibri"/>
                <a:cs typeface="Calibri"/>
              </a:rPr>
              <a:t>s</a:t>
            </a:r>
            <a:r>
              <a:rPr lang="en-US" sz="2176" spc="5" dirty="0">
                <a:solidFill>
                  <a:prstClr val="black"/>
                </a:solidFill>
                <a:latin typeface="Calibri"/>
                <a:cs typeface="Calibri"/>
              </a:rPr>
              <a:t>s</a:t>
            </a:r>
            <a:endParaRPr lang="en-US" sz="2176"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147</a:t>
            </a:fld>
            <a:endParaRPr lang="en-US">
              <a:solidFill>
                <a:prstClr val="black">
                  <a:tint val="75000"/>
                </a:prstClr>
              </a:solidFill>
              <a:latin typeface="Calibri"/>
            </a:endParaRPr>
          </a:p>
        </p:txBody>
      </p:sp>
      <p:sp>
        <p:nvSpPr>
          <p:cNvPr id="4" name="TextBox 3"/>
          <p:cNvSpPr txBox="1"/>
          <p:nvPr/>
        </p:nvSpPr>
        <p:spPr>
          <a:xfrm>
            <a:off x="1551030" y="5916537"/>
            <a:ext cx="9312749" cy="845809"/>
          </a:xfrm>
          <a:prstGeom prst="rect">
            <a:avLst/>
          </a:prstGeom>
          <a:noFill/>
        </p:spPr>
        <p:txBody>
          <a:bodyPr wrap="square" rtlCol="0">
            <a:spAutoFit/>
          </a:bodyPr>
          <a:lstStyle/>
          <a:p>
            <a:pPr defTabSz="829178"/>
            <a:r>
              <a:rPr lang="en-US" sz="1632" dirty="0">
                <a:solidFill>
                  <a:prstClr val="black"/>
                </a:solidFill>
                <a:latin typeface="Calibri"/>
              </a:rPr>
              <a:t>In what sense is the maintenance process ‘Guided-by’ the maintenance plan? To deal with this we need to introduce the dimension of inspection and decision to maintain (similarly we need to add the dimension of market research and decision to produce, prior to the design and production plan generation processes)</a:t>
            </a:r>
          </a:p>
        </p:txBody>
      </p:sp>
    </p:spTree>
    <p:extLst>
      <p:ext uri="{BB962C8B-B14F-4D97-AF65-F5344CB8AC3E}">
        <p14:creationId xmlns:p14="http://schemas.microsoft.com/office/powerpoint/2010/main" val="17581738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6537806"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3466772"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3385582"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3539365"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2" name="TextBox 1"/>
          <p:cNvSpPr txBox="1"/>
          <p:nvPr/>
        </p:nvSpPr>
        <p:spPr>
          <a:xfrm rot="16200000">
            <a:off x="532059" y="1422561"/>
            <a:ext cx="2098225" cy="371512"/>
          </a:xfrm>
          <a:prstGeom prst="rect">
            <a:avLst/>
          </a:prstGeom>
          <a:noFill/>
        </p:spPr>
        <p:txBody>
          <a:bodyPr wrap="square" rtlCol="0">
            <a:spAutoFit/>
          </a:bodyPr>
          <a:lstStyle/>
          <a:p>
            <a:pPr algn="ctr" defTabSz="829178">
              <a:defRPr/>
            </a:pPr>
            <a:r>
              <a:rPr lang="fr-CH" sz="1814" b="1" dirty="0" err="1">
                <a:solidFill>
                  <a:srgbClr val="B48900"/>
                </a:solidFill>
                <a:latin typeface="Calibri"/>
              </a:rPr>
              <a:t>Process</a:t>
            </a:r>
            <a:endParaRPr lang="en-GB" sz="1814" b="1" dirty="0">
              <a:solidFill>
                <a:srgbClr val="B48900"/>
              </a:solidFill>
              <a:latin typeface="Calibri"/>
            </a:endParaRPr>
          </a:p>
        </p:txBody>
      </p:sp>
      <p:sp>
        <p:nvSpPr>
          <p:cNvPr id="5" name="object 54"/>
          <p:cNvSpPr/>
          <p:nvPr/>
        </p:nvSpPr>
        <p:spPr>
          <a:xfrm>
            <a:off x="7796677"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7662807"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7809296"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7203062"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6729050"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2295597" y="1462659"/>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7289451" y="1525769"/>
            <a:ext cx="3648781"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7346218"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6510589"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7775088"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7759541"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4073448"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2301842"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2866878"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6477837"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2661958"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5886470"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6554881"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6515610"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6531042"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6575957"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6542790"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8526531"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8445341"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8762303"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7119754"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02" name="TextBox 101"/>
          <p:cNvSpPr txBox="1"/>
          <p:nvPr/>
        </p:nvSpPr>
        <p:spPr>
          <a:xfrm rot="16200000">
            <a:off x="776392" y="4449733"/>
            <a:ext cx="1599884" cy="650691"/>
          </a:xfrm>
          <a:prstGeom prst="rect">
            <a:avLst/>
          </a:prstGeom>
          <a:noFill/>
        </p:spPr>
        <p:txBody>
          <a:bodyPr wrap="square" rtlCol="0">
            <a:spAutoFit/>
          </a:bodyPr>
          <a:lstStyle/>
          <a:p>
            <a:pPr algn="ctr" defTabSz="829178"/>
            <a:r>
              <a:rPr lang="fr-CH" sz="1814" b="1" dirty="0">
                <a:solidFill>
                  <a:srgbClr val="1F497D">
                    <a:lumMod val="60000"/>
                    <a:lumOff val="40000"/>
                  </a:srgbClr>
                </a:solidFill>
                <a:latin typeface="Calibri"/>
              </a:rPr>
              <a:t>Information</a:t>
            </a:r>
            <a:br>
              <a:rPr lang="fr-CH" sz="1814" b="1" dirty="0">
                <a:solidFill>
                  <a:srgbClr val="1F497D">
                    <a:lumMod val="60000"/>
                    <a:lumOff val="40000"/>
                  </a:srgbClr>
                </a:solidFill>
                <a:latin typeface="Calibri"/>
              </a:rPr>
            </a:br>
            <a:r>
              <a:rPr lang="fr-CH" sz="1814" b="1" dirty="0" err="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59" name="object 119"/>
          <p:cNvSpPr txBox="1"/>
          <p:nvPr/>
        </p:nvSpPr>
        <p:spPr>
          <a:xfrm>
            <a:off x="9785089"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9430201"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6773580"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6456616" y="262277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6609532"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6229325"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1" name="object 68"/>
          <p:cNvSpPr txBox="1"/>
          <p:nvPr/>
        </p:nvSpPr>
        <p:spPr>
          <a:xfrm>
            <a:off x="5604553" y="4709718"/>
            <a:ext cx="1528085"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106" name="object 79"/>
          <p:cNvSpPr/>
          <p:nvPr/>
        </p:nvSpPr>
        <p:spPr>
          <a:xfrm>
            <a:off x="3408751" y="4583509"/>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p:spPr>
        <p:txBody>
          <a:bodyPr wrap="square" lIns="0" tIns="0" rIns="0" bIns="0" rtlCol="0"/>
          <a:lstStyle/>
          <a:p>
            <a:pPr defTabSz="829178"/>
            <a:endParaRPr sz="1632">
              <a:solidFill>
                <a:prstClr val="black"/>
              </a:solidFill>
              <a:latin typeface="Calibri"/>
            </a:endParaRPr>
          </a:p>
        </p:txBody>
      </p:sp>
      <p:sp>
        <p:nvSpPr>
          <p:cNvPr id="108" name="object 88"/>
          <p:cNvSpPr/>
          <p:nvPr/>
        </p:nvSpPr>
        <p:spPr>
          <a:xfrm>
            <a:off x="6061832" y="3069678"/>
            <a:ext cx="1600975" cy="1705401"/>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5204843" y="2998738"/>
            <a:ext cx="566809" cy="1648521"/>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5164114" y="3782464"/>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6110991"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3" name="object 21"/>
          <p:cNvSpPr/>
          <p:nvPr/>
        </p:nvSpPr>
        <p:spPr>
          <a:xfrm>
            <a:off x="5663142" y="2769324"/>
            <a:ext cx="159365"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6" name="object 22"/>
          <p:cNvSpPr/>
          <p:nvPr/>
        </p:nvSpPr>
        <p:spPr>
          <a:xfrm rot="10800000">
            <a:off x="5631808" y="2737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7" name="object 21"/>
          <p:cNvSpPr/>
          <p:nvPr/>
        </p:nvSpPr>
        <p:spPr>
          <a:xfrm>
            <a:off x="6062693" y="2775489"/>
            <a:ext cx="337732" cy="41458"/>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5697371" y="4627777"/>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6856081"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21" name="TextBox 120"/>
          <p:cNvSpPr txBox="1"/>
          <p:nvPr/>
        </p:nvSpPr>
        <p:spPr>
          <a:xfrm rot="16200000">
            <a:off x="946172" y="5882257"/>
            <a:ext cx="1265164" cy="650691"/>
          </a:xfrm>
          <a:prstGeom prst="rect">
            <a:avLst/>
          </a:prstGeom>
          <a:noFill/>
        </p:spPr>
        <p:txBody>
          <a:bodyPr wrap="square" rtlCol="0">
            <a:spAutoFit/>
          </a:bodyPr>
          <a:lstStyle/>
          <a:p>
            <a:pPr algn="ctr" defTabSz="829178"/>
            <a:r>
              <a:rPr lang="fr-CH" sz="1814" b="1" dirty="0" err="1">
                <a:solidFill>
                  <a:prstClr val="white">
                    <a:lumMod val="50000"/>
                  </a:prstClr>
                </a:solidFill>
                <a:latin typeface="Calibri"/>
              </a:rPr>
              <a:t>Material</a:t>
            </a:r>
            <a:r>
              <a:rPr lang="fr-CH" sz="1814" b="1" dirty="0">
                <a:solidFill>
                  <a:prstClr val="white">
                    <a:lumMod val="50000"/>
                  </a:prstClr>
                </a:solidFill>
                <a:latin typeface="Calibri"/>
              </a:rPr>
              <a:t> Entity</a:t>
            </a:r>
            <a:endParaRPr lang="en-GB" sz="1814" b="1" dirty="0">
              <a:solidFill>
                <a:prstClr val="white">
                  <a:lumMod val="50000"/>
                </a:prstClr>
              </a:solidFill>
              <a:latin typeface="Calibri"/>
            </a:endParaRPr>
          </a:p>
        </p:txBody>
      </p:sp>
      <p:sp>
        <p:nvSpPr>
          <p:cNvPr id="122" name="object 158"/>
          <p:cNvSpPr/>
          <p:nvPr/>
        </p:nvSpPr>
        <p:spPr>
          <a:xfrm>
            <a:off x="7970444" y="3039572"/>
            <a:ext cx="566809" cy="2943774"/>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23" name="object 161"/>
          <p:cNvSpPr txBox="1"/>
          <p:nvPr/>
        </p:nvSpPr>
        <p:spPr>
          <a:xfrm>
            <a:off x="7924542" y="4927759"/>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lang="en-US" sz="1451" spc="5" dirty="0">
                <a:solidFill>
                  <a:prstClr val="black"/>
                </a:solidFill>
                <a:latin typeface="Calibri"/>
                <a:cs typeface="Calibri"/>
              </a:rPr>
              <a:t>-</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24" name="object 76"/>
          <p:cNvSpPr/>
          <p:nvPr/>
        </p:nvSpPr>
        <p:spPr>
          <a:xfrm>
            <a:off x="8440158" y="5899772"/>
            <a:ext cx="74281" cy="154961"/>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5" name="object 68"/>
          <p:cNvSpPr txBox="1"/>
          <p:nvPr/>
        </p:nvSpPr>
        <p:spPr>
          <a:xfrm>
            <a:off x="7998261" y="6015198"/>
            <a:ext cx="1528085" cy="390748"/>
          </a:xfrm>
          <a:prstGeom prst="rect">
            <a:avLst/>
          </a:prstGeom>
          <a:solidFill>
            <a:schemeClr val="bg1">
              <a:lumMod val="75000"/>
            </a:schemeClr>
          </a:solidFill>
          <a:ln w="4767">
            <a:noFill/>
          </a:ln>
        </p:spPr>
        <p:txBody>
          <a:bodyPr vert="horz" wrap="square" lIns="0" tIns="0" rIns="0" bIns="0" rtlCol="0">
            <a:spAutoFit/>
          </a:bodyPr>
          <a:lstStyle/>
          <a:p>
            <a:pPr algn="ctr" defTabSz="981770"/>
            <a:r>
              <a:rPr sz="2539" spc="5" dirty="0">
                <a:solidFill>
                  <a:prstClr val="black"/>
                </a:solidFill>
                <a:latin typeface="Calibri"/>
                <a:cs typeface="Calibri"/>
              </a:rPr>
              <a:t>P</a:t>
            </a:r>
            <a:r>
              <a:rPr sz="2539" spc="-14" dirty="0">
                <a:solidFill>
                  <a:prstClr val="black"/>
                </a:solidFill>
                <a:latin typeface="Calibri"/>
                <a:cs typeface="Calibri"/>
              </a:rPr>
              <a:t>r</a:t>
            </a:r>
            <a:r>
              <a:rPr sz="2539" spc="-5" dirty="0">
                <a:solidFill>
                  <a:prstClr val="black"/>
                </a:solidFill>
                <a:latin typeface="Calibri"/>
                <a:cs typeface="Calibri"/>
              </a:rPr>
              <a:t>odu</a:t>
            </a:r>
            <a:r>
              <a:rPr sz="2539" spc="-14" dirty="0">
                <a:solidFill>
                  <a:prstClr val="black"/>
                </a:solidFill>
                <a:latin typeface="Calibri"/>
                <a:cs typeface="Calibri"/>
              </a:rPr>
              <a:t>c</a:t>
            </a:r>
            <a:r>
              <a:rPr sz="2539" dirty="0">
                <a:solidFill>
                  <a:prstClr val="black"/>
                </a:solidFill>
                <a:latin typeface="Calibri"/>
                <a:cs typeface="Calibri"/>
              </a:rPr>
              <a:t>t</a:t>
            </a:r>
            <a:endParaRPr sz="2176" dirty="0">
              <a:solidFill>
                <a:prstClr val="black"/>
              </a:solidFill>
              <a:latin typeface="Calibri"/>
              <a:cs typeface="Calibri"/>
            </a:endParaRPr>
          </a:p>
        </p:txBody>
      </p:sp>
      <p:cxnSp>
        <p:nvCxnSpPr>
          <p:cNvPr id="60" name="Straight Connector 59"/>
          <p:cNvCxnSpPr/>
          <p:nvPr/>
        </p:nvCxnSpPr>
        <p:spPr>
          <a:xfrm>
            <a:off x="1304566" y="3784191"/>
            <a:ext cx="97932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925870" y="5549108"/>
            <a:ext cx="10018523" cy="2591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148</a:t>
            </a:fld>
            <a:endParaRPr lang="en-US">
              <a:solidFill>
                <a:prstClr val="black">
                  <a:tint val="75000"/>
                </a:prstClr>
              </a:solidFill>
              <a:latin typeface="Calibri"/>
            </a:endParaRPr>
          </a:p>
        </p:txBody>
      </p:sp>
    </p:spTree>
    <p:extLst>
      <p:ext uri="{BB962C8B-B14F-4D97-AF65-F5344CB8AC3E}">
        <p14:creationId xmlns:p14="http://schemas.microsoft.com/office/powerpoint/2010/main" val="34184542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5426878"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7" name="object 21"/>
          <p:cNvSpPr/>
          <p:nvPr/>
        </p:nvSpPr>
        <p:spPr>
          <a:xfrm flipV="1">
            <a:off x="2355844" y="2610979"/>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8" name="object 22"/>
          <p:cNvSpPr/>
          <p:nvPr/>
        </p:nvSpPr>
        <p:spPr>
          <a:xfrm rot="10800000">
            <a:off x="2274654" y="265719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9" name="object 23"/>
          <p:cNvSpPr txBox="1"/>
          <p:nvPr/>
        </p:nvSpPr>
        <p:spPr>
          <a:xfrm>
            <a:off x="2428437" y="259982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 name="object 54"/>
          <p:cNvSpPr/>
          <p:nvPr/>
        </p:nvSpPr>
        <p:spPr>
          <a:xfrm>
            <a:off x="6685749"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6551879"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6698368"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6092134"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5618122"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1190914" y="1462659"/>
            <a:ext cx="9753479" cy="416883"/>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5304229" y="1525768"/>
            <a:ext cx="4191010"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6235289"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5399661"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6664160"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6648612"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2962520"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27" name="object 19"/>
          <p:cNvSpPr txBox="1"/>
          <p:nvPr/>
        </p:nvSpPr>
        <p:spPr>
          <a:xfrm>
            <a:off x="1190914" y="2361652"/>
            <a:ext cx="1106233" cy="669671"/>
          </a:xfrm>
          <a:prstGeom prst="rect">
            <a:avLst/>
          </a:prstGeom>
          <a:solidFill>
            <a:srgbClr val="FFC000"/>
          </a:solidFill>
        </p:spPr>
        <p:txBody>
          <a:bodyPr vert="horz" wrap="square" lIns="0" tIns="0" rIns="0" bIns="0" rtlCol="0">
            <a:spAutoFit/>
          </a:bodyPr>
          <a:lstStyle/>
          <a:p>
            <a:pPr marL="32822" algn="ctr" defTabSz="829178">
              <a:defRPr/>
            </a:pPr>
            <a:r>
              <a:rPr sz="2176" spc="-18" dirty="0">
                <a:solidFill>
                  <a:prstClr val="black"/>
                </a:solidFill>
                <a:latin typeface="Calibri"/>
                <a:cs typeface="Calibri"/>
              </a:rPr>
              <a:t>D</a:t>
            </a:r>
            <a:r>
              <a:rPr sz="2176" spc="18" dirty="0">
                <a:solidFill>
                  <a:prstClr val="black"/>
                </a:solidFill>
                <a:latin typeface="Calibri"/>
                <a:cs typeface="Calibri"/>
              </a:rPr>
              <a:t>e</a:t>
            </a:r>
            <a:r>
              <a:rPr sz="2176" spc="-18" dirty="0">
                <a:solidFill>
                  <a:prstClr val="black"/>
                </a:solidFill>
                <a:latin typeface="Calibri"/>
                <a:cs typeface="Calibri"/>
              </a:rPr>
              <a:t>s</a:t>
            </a:r>
            <a:r>
              <a:rPr sz="2176" spc="-9" dirty="0">
                <a:solidFill>
                  <a:prstClr val="black"/>
                </a:solidFill>
                <a:latin typeface="Calibri"/>
                <a:cs typeface="Calibri"/>
              </a:rPr>
              <a:t>i</a:t>
            </a:r>
            <a:r>
              <a:rPr sz="2176" spc="9" dirty="0">
                <a:solidFill>
                  <a:prstClr val="black"/>
                </a:solidFill>
                <a:latin typeface="Calibri"/>
                <a:cs typeface="Calibri"/>
              </a:rPr>
              <a:t>g</a:t>
            </a:r>
            <a:r>
              <a:rPr sz="2176" spc="5" dirty="0">
                <a:solidFill>
                  <a:prstClr val="black"/>
                </a:solidFill>
                <a:latin typeface="Calibri"/>
                <a:cs typeface="Calibri"/>
              </a:rPr>
              <a:t>n</a:t>
            </a:r>
            <a:endParaRPr sz="2176" dirty="0">
              <a:solidFill>
                <a:prstClr val="black"/>
              </a:solidFill>
              <a:latin typeface="Calibri"/>
              <a:cs typeface="Calibri"/>
            </a:endParaRPr>
          </a:p>
          <a:p>
            <a:pPr marL="11516" algn="ctr" defTabSz="829178">
              <a:defRPr/>
            </a:pPr>
            <a:r>
              <a:rPr lang="en-US" sz="2176" spc="-5" dirty="0">
                <a:solidFill>
                  <a:prstClr val="black"/>
                </a:solidFill>
                <a:latin typeface="Calibri"/>
                <a:cs typeface="Calibri"/>
              </a:rPr>
              <a:t>P</a:t>
            </a:r>
            <a:r>
              <a:rPr sz="2176" spc="-18"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0" name="object 108"/>
          <p:cNvSpPr/>
          <p:nvPr/>
        </p:nvSpPr>
        <p:spPr>
          <a:xfrm>
            <a:off x="1755950" y="1973215"/>
            <a:ext cx="3652417" cy="399362"/>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1" name="object 109"/>
          <p:cNvSpPr/>
          <p:nvPr/>
        </p:nvSpPr>
        <p:spPr>
          <a:xfrm>
            <a:off x="5366909"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2" name="object 110"/>
          <p:cNvSpPr txBox="1"/>
          <p:nvPr/>
        </p:nvSpPr>
        <p:spPr>
          <a:xfrm>
            <a:off x="1551029" y="2148804"/>
            <a:ext cx="42510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55" name="object 114"/>
          <p:cNvSpPr/>
          <p:nvPr/>
        </p:nvSpPr>
        <p:spPr>
          <a:xfrm>
            <a:off x="4775542"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5443953"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5404682"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5420114"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5465029"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5431862"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7415602"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7334412"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7651375"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6008826"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9" name="object 119"/>
          <p:cNvSpPr txBox="1"/>
          <p:nvPr/>
        </p:nvSpPr>
        <p:spPr>
          <a:xfrm>
            <a:off x="8674161"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8319273"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5662651"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5304229" y="260895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5498604"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5118397"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8" name="object 88"/>
          <p:cNvSpPr/>
          <p:nvPr/>
        </p:nvSpPr>
        <p:spPr>
          <a:xfrm>
            <a:off x="4962358" y="3069678"/>
            <a:ext cx="1383095" cy="1902883"/>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09" name="object 89"/>
          <p:cNvSpPr/>
          <p:nvPr/>
        </p:nvSpPr>
        <p:spPr>
          <a:xfrm>
            <a:off x="6297939" y="301106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10" name="object 158"/>
          <p:cNvSpPr/>
          <p:nvPr/>
        </p:nvSpPr>
        <p:spPr>
          <a:xfrm>
            <a:off x="9276644" y="3020954"/>
            <a:ext cx="1113939" cy="1958720"/>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11" name="object 161"/>
          <p:cNvSpPr txBox="1"/>
          <p:nvPr/>
        </p:nvSpPr>
        <p:spPr>
          <a:xfrm>
            <a:off x="9533325" y="4165984"/>
            <a:ext cx="1212206" cy="223266"/>
          </a:xfrm>
          <a:prstGeom prst="rect">
            <a:avLst/>
          </a:prstGeom>
          <a:solidFill>
            <a:schemeClr val="bg1"/>
          </a:solidFill>
        </p:spPr>
        <p:txBody>
          <a:bodyPr vert="horz" wrap="square" lIns="0" tIns="0" rIns="0" bIns="0" rtlCol="0">
            <a:spAutoFit/>
          </a:bodyPr>
          <a:lstStyle/>
          <a:p>
            <a:pPr marL="11516" defTabSz="829178">
              <a:defRPr/>
            </a:pPr>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r>
              <a:rPr lang="en-US" sz="1451" spc="9" dirty="0">
                <a:solidFill>
                  <a:prstClr val="black"/>
                </a:solidFill>
                <a:latin typeface="Calibri"/>
                <a:cs typeface="Calibri"/>
              </a:rPr>
              <a:t>*</a:t>
            </a:r>
            <a:endParaRPr sz="1451" dirty="0">
              <a:solidFill>
                <a:prstClr val="black"/>
              </a:solidFill>
              <a:latin typeface="Calibri"/>
              <a:cs typeface="Calibri"/>
            </a:endParaRPr>
          </a:p>
        </p:txBody>
      </p:sp>
      <p:sp>
        <p:nvSpPr>
          <p:cNvPr id="112" name="object 20"/>
          <p:cNvSpPr/>
          <p:nvPr/>
        </p:nvSpPr>
        <p:spPr>
          <a:xfrm>
            <a:off x="5000063"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18" name="object 76"/>
          <p:cNvSpPr/>
          <p:nvPr/>
        </p:nvSpPr>
        <p:spPr>
          <a:xfrm>
            <a:off x="9926738" y="4603670"/>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20" name="object 161"/>
          <p:cNvSpPr txBox="1"/>
          <p:nvPr/>
        </p:nvSpPr>
        <p:spPr>
          <a:xfrm>
            <a:off x="6237060" y="3927847"/>
            <a:ext cx="935388" cy="223266"/>
          </a:xfrm>
          <a:prstGeom prst="rect">
            <a:avLst/>
          </a:prstGeom>
          <a:solidFill>
            <a:schemeClr val="bg1"/>
          </a:solidFill>
        </p:spPr>
        <p:txBody>
          <a:bodyPr vert="horz" wrap="square" lIns="0" tIns="0" rIns="0" bIns="0" rtlCol="0">
            <a:spAutoFit/>
          </a:bodyPr>
          <a:lstStyle/>
          <a:p>
            <a:pPr marL="11516" defTabSz="829178">
              <a:defRPr/>
            </a:pPr>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69" name="object 88"/>
          <p:cNvSpPr/>
          <p:nvPr/>
        </p:nvSpPr>
        <p:spPr>
          <a:xfrm>
            <a:off x="7631309" y="3046783"/>
            <a:ext cx="944028" cy="1971477"/>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4" name="object 158"/>
          <p:cNvSpPr/>
          <p:nvPr/>
        </p:nvSpPr>
        <p:spPr>
          <a:xfrm>
            <a:off x="5370112" y="3960010"/>
            <a:ext cx="682659" cy="1030275"/>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5" name="object 161"/>
          <p:cNvSpPr txBox="1"/>
          <p:nvPr/>
        </p:nvSpPr>
        <p:spPr>
          <a:xfrm>
            <a:off x="5069975" y="4227742"/>
            <a:ext cx="935388" cy="223266"/>
          </a:xfrm>
          <a:prstGeom prst="rect">
            <a:avLst/>
          </a:prstGeom>
          <a:solidFill>
            <a:schemeClr val="bg1"/>
          </a:solidFill>
        </p:spPr>
        <p:txBody>
          <a:bodyPr vert="horz" wrap="square" lIns="0" tIns="0" rIns="0" bIns="0" rtlCol="0">
            <a:spAutoFit/>
          </a:bodyPr>
          <a:lstStyle/>
          <a:p>
            <a:pPr marL="11516" defTabSz="829178">
              <a:defRPr/>
            </a:pPr>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77" name="object 68"/>
          <p:cNvSpPr txBox="1"/>
          <p:nvPr/>
        </p:nvSpPr>
        <p:spPr>
          <a:xfrm>
            <a:off x="6026902" y="4659095"/>
            <a:ext cx="1591064"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defRPr/>
            </a:pPr>
            <a:r>
              <a:rPr lang="en-US" sz="2176" spc="5" dirty="0">
                <a:solidFill>
                  <a:prstClr val="black"/>
                </a:solidFill>
                <a:latin typeface="Calibri"/>
                <a:cs typeface="Calibri"/>
              </a:rPr>
              <a:t> Maintenance</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1" name="object 76"/>
          <p:cNvSpPr/>
          <p:nvPr/>
        </p:nvSpPr>
        <p:spPr>
          <a:xfrm rot="10800000">
            <a:off x="5983152" y="4940329"/>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82" name="object 161"/>
          <p:cNvSpPr txBox="1"/>
          <p:nvPr/>
        </p:nvSpPr>
        <p:spPr>
          <a:xfrm>
            <a:off x="7921588" y="3781504"/>
            <a:ext cx="935388" cy="223266"/>
          </a:xfrm>
          <a:prstGeom prst="rect">
            <a:avLst/>
          </a:prstGeom>
          <a:solidFill>
            <a:schemeClr val="bg1"/>
          </a:solidFill>
        </p:spPr>
        <p:txBody>
          <a:bodyPr vert="horz" wrap="square" lIns="0" tIns="0" rIns="0" bIns="0" rtlCol="0">
            <a:spAutoFit/>
          </a:bodyPr>
          <a:lstStyle/>
          <a:p>
            <a:pPr marL="11516" defTabSz="829178">
              <a:defRPr/>
            </a:pPr>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01" name="object 68"/>
          <p:cNvSpPr txBox="1"/>
          <p:nvPr/>
        </p:nvSpPr>
        <p:spPr>
          <a:xfrm>
            <a:off x="3534009" y="4603670"/>
            <a:ext cx="174808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3" name="object 22"/>
          <p:cNvSpPr/>
          <p:nvPr/>
        </p:nvSpPr>
        <p:spPr>
          <a:xfrm rot="10800000">
            <a:off x="5261466" y="493706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4" name="object 22"/>
          <p:cNvSpPr/>
          <p:nvPr/>
        </p:nvSpPr>
        <p:spPr>
          <a:xfrm rot="10800000">
            <a:off x="7588325" y="497004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7" name="object 68"/>
          <p:cNvSpPr txBox="1"/>
          <p:nvPr/>
        </p:nvSpPr>
        <p:spPr>
          <a:xfrm>
            <a:off x="9138614" y="4682486"/>
            <a:ext cx="192105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defRPr/>
            </a:pPr>
            <a:r>
              <a:rPr lang="en-US" sz="2176" spc="5" dirty="0">
                <a:solidFill>
                  <a:prstClr val="black"/>
                </a:solidFill>
                <a:latin typeface="Calibri"/>
                <a:cs typeface="Calibri"/>
              </a:rPr>
              <a:t> Maintenance</a:t>
            </a:r>
            <a:r>
              <a:rPr sz="2176" spc="-9" dirty="0">
                <a:solidFill>
                  <a:prstClr val="black"/>
                </a:solidFill>
                <a:latin typeface="Calibri"/>
                <a:cs typeface="Calibri"/>
              </a:rPr>
              <a:t> </a:t>
            </a:r>
            <a:r>
              <a:rPr lang="en-US" sz="2176" spc="-32" dirty="0">
                <a:solidFill>
                  <a:prstClr val="black"/>
                </a:solidFill>
                <a:latin typeface="Calibri"/>
                <a:cs typeface="Calibri"/>
              </a:rPr>
              <a:t>Report</a:t>
            </a:r>
            <a:endParaRPr sz="2176" dirty="0">
              <a:solidFill>
                <a:prstClr val="black"/>
              </a:solidFill>
              <a:latin typeface="Calibri"/>
              <a:cs typeface="Calibri"/>
            </a:endParaRPr>
          </a:p>
        </p:txBody>
      </p:sp>
      <p:sp>
        <p:nvSpPr>
          <p:cNvPr id="3" name="Rectangle 2"/>
          <p:cNvSpPr/>
          <p:nvPr/>
        </p:nvSpPr>
        <p:spPr>
          <a:xfrm>
            <a:off x="3657068" y="3297336"/>
            <a:ext cx="2426818" cy="762003"/>
          </a:xfrm>
          <a:prstGeom prst="rect">
            <a:avLst/>
          </a:prstGeom>
          <a:solidFill>
            <a:srgbClr val="FFC000"/>
          </a:solidFill>
        </p:spPr>
        <p:txBody>
          <a:bodyPr wrap="none">
            <a:spAutoFit/>
          </a:bodyPr>
          <a:lstStyle/>
          <a:p>
            <a:pPr marR="38580" indent="21594" algn="ctr" defTabSz="829178">
              <a:defRPr/>
            </a:pPr>
            <a:r>
              <a:rPr lang="en-US" sz="2176" spc="5" dirty="0">
                <a:solidFill>
                  <a:prstClr val="black"/>
                </a:solidFill>
                <a:latin typeface="Calibri"/>
                <a:cs typeface="Calibri"/>
              </a:rPr>
              <a:t>Ma</a:t>
            </a:r>
            <a:r>
              <a:rPr lang="en-US" sz="2176" spc="-5" dirty="0">
                <a:solidFill>
                  <a:prstClr val="black"/>
                </a:solidFill>
                <a:latin typeface="Calibri"/>
                <a:cs typeface="Calibri"/>
              </a:rPr>
              <a:t>in</a:t>
            </a:r>
            <a:r>
              <a:rPr lang="en-US" sz="2176" dirty="0">
                <a:solidFill>
                  <a:prstClr val="black"/>
                </a:solidFill>
                <a:latin typeface="Calibri"/>
                <a:cs typeface="Calibri"/>
              </a:rPr>
              <a:t>t</a:t>
            </a:r>
            <a:r>
              <a:rPr lang="en-US" sz="2176" spc="-14" dirty="0">
                <a:solidFill>
                  <a:prstClr val="black"/>
                </a:solidFill>
                <a:latin typeface="Calibri"/>
                <a:cs typeface="Calibri"/>
              </a:rPr>
              <a:t>e</a:t>
            </a:r>
            <a:r>
              <a:rPr lang="en-US" sz="2176" spc="-5" dirty="0">
                <a:solidFill>
                  <a:prstClr val="black"/>
                </a:solidFill>
                <a:latin typeface="Calibri"/>
                <a:cs typeface="Calibri"/>
              </a:rPr>
              <a:t>n</a:t>
            </a:r>
            <a:r>
              <a:rPr lang="en-US" sz="2176" spc="5" dirty="0">
                <a:solidFill>
                  <a:prstClr val="black"/>
                </a:solidFill>
                <a:latin typeface="Calibri"/>
                <a:cs typeface="Calibri"/>
              </a:rPr>
              <a:t>a</a:t>
            </a:r>
            <a:r>
              <a:rPr lang="en-US" sz="2176" dirty="0">
                <a:solidFill>
                  <a:prstClr val="black"/>
                </a:solidFill>
                <a:latin typeface="Calibri"/>
                <a:cs typeface="Calibri"/>
              </a:rPr>
              <a:t>n</a:t>
            </a:r>
            <a:r>
              <a:rPr lang="en-US" sz="2176" spc="-14" dirty="0">
                <a:solidFill>
                  <a:prstClr val="black"/>
                </a:solidFill>
                <a:latin typeface="Calibri"/>
                <a:cs typeface="Calibri"/>
              </a:rPr>
              <a:t>c</a:t>
            </a:r>
            <a:r>
              <a:rPr lang="en-US" sz="2176" spc="5" dirty="0">
                <a:solidFill>
                  <a:prstClr val="black"/>
                </a:solidFill>
                <a:latin typeface="Calibri"/>
                <a:cs typeface="Calibri"/>
              </a:rPr>
              <a:t>e</a:t>
            </a:r>
            <a:r>
              <a:rPr lang="en-US" sz="2176" spc="-18" dirty="0">
                <a:solidFill>
                  <a:prstClr val="black"/>
                </a:solidFill>
                <a:latin typeface="Calibri"/>
                <a:cs typeface="Calibri"/>
              </a:rPr>
              <a:t> </a:t>
            </a:r>
            <a:r>
              <a:rPr lang="en-US" sz="2176" spc="5" dirty="0">
                <a:solidFill>
                  <a:prstClr val="black"/>
                </a:solidFill>
                <a:latin typeface="Calibri"/>
                <a:cs typeface="Calibri"/>
              </a:rPr>
              <a:t>P</a:t>
            </a:r>
            <a:r>
              <a:rPr lang="en-US" sz="2176" spc="-9" dirty="0">
                <a:solidFill>
                  <a:prstClr val="black"/>
                </a:solidFill>
                <a:latin typeface="Calibri"/>
                <a:cs typeface="Calibri"/>
              </a:rPr>
              <a:t>l</a:t>
            </a:r>
            <a:r>
              <a:rPr lang="en-US" sz="2176" spc="5" dirty="0">
                <a:solidFill>
                  <a:prstClr val="black"/>
                </a:solidFill>
                <a:latin typeface="Calibri"/>
                <a:cs typeface="Calibri"/>
              </a:rPr>
              <a:t>an</a:t>
            </a:r>
            <a:r>
              <a:rPr lang="en-US" sz="2176" dirty="0">
                <a:solidFill>
                  <a:prstClr val="black"/>
                </a:solidFill>
                <a:latin typeface="Calibri"/>
                <a:cs typeface="Calibri"/>
              </a:rPr>
              <a:t> </a:t>
            </a:r>
          </a:p>
          <a:p>
            <a:pPr marR="38580" indent="21594" algn="ctr" defTabSz="829178">
              <a:defRPr/>
            </a:pPr>
            <a:r>
              <a:rPr lang="en-US" sz="2176" spc="5" dirty="0">
                <a:solidFill>
                  <a:prstClr val="black"/>
                </a:solidFill>
                <a:latin typeface="Calibri"/>
                <a:cs typeface="Calibri"/>
              </a:rPr>
              <a:t>G</a:t>
            </a:r>
            <a:r>
              <a:rPr lang="en-US" sz="2176" spc="-14" dirty="0">
                <a:solidFill>
                  <a:prstClr val="black"/>
                </a:solidFill>
                <a:latin typeface="Calibri"/>
                <a:cs typeface="Calibri"/>
              </a:rPr>
              <a:t>eneratio</a:t>
            </a:r>
            <a:r>
              <a:rPr lang="en-US" sz="2176" spc="5" dirty="0">
                <a:solidFill>
                  <a:prstClr val="black"/>
                </a:solidFill>
                <a:latin typeface="Calibri"/>
                <a:cs typeface="Calibri"/>
              </a:rPr>
              <a:t>n</a:t>
            </a:r>
            <a:r>
              <a:rPr lang="en-US" sz="2176" spc="-9" dirty="0">
                <a:solidFill>
                  <a:prstClr val="black"/>
                </a:solidFill>
                <a:latin typeface="Calibri"/>
                <a:cs typeface="Calibri"/>
              </a:rPr>
              <a:t> </a:t>
            </a:r>
            <a:r>
              <a:rPr lang="en-US" sz="2176" spc="5" dirty="0">
                <a:solidFill>
                  <a:prstClr val="black"/>
                </a:solidFill>
                <a:latin typeface="Calibri"/>
                <a:cs typeface="Calibri"/>
              </a:rPr>
              <a:t>P</a:t>
            </a:r>
            <a:r>
              <a:rPr lang="en-US" sz="2176" spc="-14" dirty="0">
                <a:solidFill>
                  <a:prstClr val="black"/>
                </a:solidFill>
                <a:latin typeface="Calibri"/>
                <a:cs typeface="Calibri"/>
              </a:rPr>
              <a:t>r</a:t>
            </a:r>
            <a:r>
              <a:rPr lang="en-US" sz="2176" spc="-5" dirty="0">
                <a:solidFill>
                  <a:prstClr val="black"/>
                </a:solidFill>
                <a:latin typeface="Calibri"/>
                <a:cs typeface="Calibri"/>
              </a:rPr>
              <a:t>o</a:t>
            </a:r>
            <a:r>
              <a:rPr lang="en-US" sz="2176" spc="23" dirty="0">
                <a:solidFill>
                  <a:prstClr val="black"/>
                </a:solidFill>
                <a:latin typeface="Calibri"/>
                <a:cs typeface="Calibri"/>
              </a:rPr>
              <a:t>c</a:t>
            </a:r>
            <a:r>
              <a:rPr lang="en-US" sz="2176" spc="-14" dirty="0">
                <a:solidFill>
                  <a:prstClr val="black"/>
                </a:solidFill>
                <a:latin typeface="Calibri"/>
                <a:cs typeface="Calibri"/>
              </a:rPr>
              <a:t>e</a:t>
            </a:r>
            <a:r>
              <a:rPr lang="en-US" sz="2176" spc="-18" dirty="0">
                <a:solidFill>
                  <a:prstClr val="black"/>
                </a:solidFill>
                <a:latin typeface="Calibri"/>
                <a:cs typeface="Calibri"/>
              </a:rPr>
              <a:t>s</a:t>
            </a:r>
            <a:r>
              <a:rPr lang="en-US" sz="2176" spc="5" dirty="0">
                <a:solidFill>
                  <a:prstClr val="black"/>
                </a:solidFill>
                <a:latin typeface="Calibri"/>
                <a:cs typeface="Calibri"/>
              </a:rPr>
              <a:t>s</a:t>
            </a:r>
            <a:endParaRPr lang="en-US" sz="2176"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defRPr/>
            </a:pPr>
            <a:fld id="{B6F15528-21DE-4FAA-801E-634DDDAF4B2B}" type="slidenum">
              <a:rPr lang="en-US">
                <a:solidFill>
                  <a:prstClr val="black">
                    <a:tint val="75000"/>
                  </a:prstClr>
                </a:solidFill>
                <a:latin typeface="Calibri"/>
              </a:rPr>
              <a:pPr defTabSz="829178">
                <a:defRPr/>
              </a:pPr>
              <a:t>149</a:t>
            </a:fld>
            <a:endParaRPr lang="en-US">
              <a:solidFill>
                <a:prstClr val="black">
                  <a:tint val="75000"/>
                </a:prstClr>
              </a:solidFill>
              <a:latin typeface="Calibri"/>
            </a:endParaRPr>
          </a:p>
        </p:txBody>
      </p:sp>
      <p:sp>
        <p:nvSpPr>
          <p:cNvPr id="60" name="object 68"/>
          <p:cNvSpPr txBox="1"/>
          <p:nvPr/>
        </p:nvSpPr>
        <p:spPr>
          <a:xfrm>
            <a:off x="8374571" y="6005306"/>
            <a:ext cx="1528085" cy="390748"/>
          </a:xfrm>
          <a:prstGeom prst="rect">
            <a:avLst/>
          </a:prstGeom>
          <a:solidFill>
            <a:schemeClr val="bg1">
              <a:lumMod val="75000"/>
            </a:schemeClr>
          </a:solidFill>
          <a:ln w="4767">
            <a:noFill/>
          </a:ln>
        </p:spPr>
        <p:txBody>
          <a:bodyPr vert="horz" wrap="square" lIns="0" tIns="0" rIns="0" bIns="0" rtlCol="0">
            <a:spAutoFit/>
          </a:bodyPr>
          <a:lstStyle/>
          <a:p>
            <a:pPr algn="ctr" defTabSz="981770"/>
            <a:r>
              <a:rPr sz="2539" spc="5" dirty="0">
                <a:solidFill>
                  <a:prstClr val="black"/>
                </a:solidFill>
                <a:latin typeface="Calibri"/>
                <a:cs typeface="Calibri"/>
              </a:rPr>
              <a:t>P</a:t>
            </a:r>
            <a:r>
              <a:rPr sz="2539" spc="-14" dirty="0">
                <a:solidFill>
                  <a:prstClr val="black"/>
                </a:solidFill>
                <a:latin typeface="Calibri"/>
                <a:cs typeface="Calibri"/>
              </a:rPr>
              <a:t>r</a:t>
            </a:r>
            <a:r>
              <a:rPr sz="2539" spc="-5" dirty="0">
                <a:solidFill>
                  <a:prstClr val="black"/>
                </a:solidFill>
                <a:latin typeface="Calibri"/>
                <a:cs typeface="Calibri"/>
              </a:rPr>
              <a:t>odu</a:t>
            </a:r>
            <a:r>
              <a:rPr sz="2539" spc="-14" dirty="0">
                <a:solidFill>
                  <a:prstClr val="black"/>
                </a:solidFill>
                <a:latin typeface="Calibri"/>
                <a:cs typeface="Calibri"/>
              </a:rPr>
              <a:t>c</a:t>
            </a:r>
            <a:r>
              <a:rPr sz="2539" dirty="0">
                <a:solidFill>
                  <a:prstClr val="black"/>
                </a:solidFill>
                <a:latin typeface="Calibri"/>
                <a:cs typeface="Calibri"/>
              </a:rPr>
              <a:t>t</a:t>
            </a:r>
            <a:endParaRPr sz="2176" dirty="0">
              <a:solidFill>
                <a:prstClr val="black"/>
              </a:solidFill>
              <a:latin typeface="Calibri"/>
              <a:cs typeface="Calibri"/>
            </a:endParaRPr>
          </a:p>
        </p:txBody>
      </p:sp>
      <p:sp>
        <p:nvSpPr>
          <p:cNvPr id="64" name="object 158"/>
          <p:cNvSpPr/>
          <p:nvPr/>
        </p:nvSpPr>
        <p:spPr>
          <a:xfrm>
            <a:off x="8805534" y="3011060"/>
            <a:ext cx="116161" cy="2994245"/>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6" name="object 76"/>
          <p:cNvSpPr/>
          <p:nvPr/>
        </p:nvSpPr>
        <p:spPr>
          <a:xfrm>
            <a:off x="8870041" y="5933419"/>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8" name="object 161"/>
          <p:cNvSpPr txBox="1"/>
          <p:nvPr/>
        </p:nvSpPr>
        <p:spPr>
          <a:xfrm>
            <a:off x="8559851" y="5496982"/>
            <a:ext cx="1129257" cy="223266"/>
          </a:xfrm>
          <a:prstGeom prst="rect">
            <a:avLst/>
          </a:prstGeom>
          <a:solidFill>
            <a:schemeClr val="bg1"/>
          </a:solidFill>
        </p:spPr>
        <p:txBody>
          <a:bodyPr vert="horz" wrap="square" lIns="0" tIns="0" rIns="0" bIns="0" rtlCol="0">
            <a:spAutoFit/>
          </a:bodyPr>
          <a:lstStyle/>
          <a:p>
            <a:pPr marL="11516" defTabSz="829178">
              <a:defRPr/>
            </a:pPr>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r>
              <a:rPr lang="en-US" sz="1451" spc="9" dirty="0">
                <a:solidFill>
                  <a:prstClr val="black"/>
                </a:solidFill>
                <a:latin typeface="Calibri"/>
                <a:cs typeface="Calibri"/>
              </a:rPr>
              <a:t>*</a:t>
            </a:r>
            <a:endParaRPr sz="1451" dirty="0">
              <a:solidFill>
                <a:prstClr val="black"/>
              </a:solidFill>
              <a:latin typeface="Calibri"/>
              <a:cs typeface="Calibri"/>
            </a:endParaRPr>
          </a:p>
        </p:txBody>
      </p:sp>
      <p:sp>
        <p:nvSpPr>
          <p:cNvPr id="4" name="TextBox 3"/>
          <p:cNvSpPr txBox="1"/>
          <p:nvPr/>
        </p:nvSpPr>
        <p:spPr>
          <a:xfrm>
            <a:off x="1722273" y="6379724"/>
            <a:ext cx="6555580" cy="594650"/>
          </a:xfrm>
          <a:prstGeom prst="rect">
            <a:avLst/>
          </a:prstGeom>
          <a:noFill/>
        </p:spPr>
        <p:txBody>
          <a:bodyPr wrap="square" rtlCol="0">
            <a:spAutoFit/>
          </a:bodyPr>
          <a:lstStyle/>
          <a:p>
            <a:pPr defTabSz="829178"/>
            <a:r>
              <a:rPr lang="en-US" sz="1632" dirty="0">
                <a:solidFill>
                  <a:prstClr val="black"/>
                </a:solidFill>
                <a:latin typeface="Calibri"/>
              </a:rPr>
              <a:t>*Two different senses of ‘Has output’? or two different senses of ‘Product’?</a:t>
            </a:r>
          </a:p>
        </p:txBody>
      </p:sp>
    </p:spTree>
    <p:extLst>
      <p:ext uri="{BB962C8B-B14F-4D97-AF65-F5344CB8AC3E}">
        <p14:creationId xmlns:p14="http://schemas.microsoft.com/office/powerpoint/2010/main" val="3188476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76146-0F99-4ACD-AAA6-A128995E3779}" type="slidenum">
              <a:rPr kumimoji="0" lang="de-DE"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83970" name="Picture 2" descr="http://users.bestweb.net/~sowa/ontology/porphyr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242" y="152400"/>
            <a:ext cx="8557516" cy="6432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92782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2">
            <a:extLst>
              <a:ext uri="{28A0092B-C50C-407E-A947-70E740481C1C}">
                <a14:useLocalDpi xmlns:a14="http://schemas.microsoft.com/office/drawing/2010/main" val="0"/>
              </a:ext>
            </a:extLst>
          </a:blip>
          <a:srcRect l="6944" t="16255" r="38510" b="27557"/>
          <a:stretch/>
        </p:blipFill>
        <p:spPr>
          <a:xfrm>
            <a:off x="1247607" y="388678"/>
            <a:ext cx="9477975" cy="6469322"/>
          </a:xfrm>
          <a:prstGeom prst="rect">
            <a:avLst/>
          </a:prstGeom>
        </p:spPr>
      </p:pic>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150</a:t>
            </a:fld>
            <a:endParaRPr lang="en-US">
              <a:solidFill>
                <a:prstClr val="black">
                  <a:tint val="75000"/>
                </a:prstClr>
              </a:solidFill>
              <a:latin typeface="Calibri"/>
            </a:endParaRPr>
          </a:p>
        </p:txBody>
      </p:sp>
    </p:spTree>
    <p:extLst>
      <p:ext uri="{BB962C8B-B14F-4D97-AF65-F5344CB8AC3E}">
        <p14:creationId xmlns:p14="http://schemas.microsoft.com/office/powerpoint/2010/main" val="42221162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 name="object 21"/>
          <p:cNvSpPr/>
          <p:nvPr/>
        </p:nvSpPr>
        <p:spPr>
          <a:xfrm flipV="1">
            <a:off x="4326663" y="2576554"/>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 name="object 54"/>
          <p:cNvSpPr/>
          <p:nvPr/>
        </p:nvSpPr>
        <p:spPr>
          <a:xfrm>
            <a:off x="5585534" y="1321504"/>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 name="object 2"/>
          <p:cNvSpPr txBox="1"/>
          <p:nvPr/>
        </p:nvSpPr>
        <p:spPr>
          <a:xfrm>
            <a:off x="5451664" y="647579"/>
            <a:ext cx="380040" cy="139590"/>
          </a:xfrm>
          <a:prstGeom prst="rect">
            <a:avLst/>
          </a:prstGeom>
          <a:solidFill>
            <a:srgbClr val="FFC000"/>
          </a:solidFill>
        </p:spPr>
        <p:txBody>
          <a:bodyPr vert="horz" wrap="square" lIns="0" tIns="0" rIns="0" bIns="0" rtlCol="0">
            <a:spAutoFit/>
          </a:bodyPr>
          <a:lstStyle/>
          <a:p>
            <a:pPr marL="11516" defTabSz="829178">
              <a:defRPr/>
            </a:pPr>
            <a:r>
              <a:rPr sz="907" spc="5" dirty="0">
                <a:solidFill>
                  <a:prstClr val="black"/>
                </a:solidFill>
                <a:latin typeface="Calibri"/>
                <a:cs typeface="Calibri"/>
              </a:rPr>
              <a:t>P</a:t>
            </a:r>
            <a:r>
              <a:rPr sz="907" spc="-14" dirty="0">
                <a:solidFill>
                  <a:prstClr val="black"/>
                </a:solidFill>
                <a:latin typeface="Calibri"/>
                <a:cs typeface="Calibri"/>
              </a:rPr>
              <a:t>r</a:t>
            </a:r>
            <a:r>
              <a:rPr sz="907" spc="-5" dirty="0">
                <a:solidFill>
                  <a:prstClr val="black"/>
                </a:solidFill>
                <a:latin typeface="Calibri"/>
                <a:cs typeface="Calibri"/>
              </a:rPr>
              <a:t>o</a:t>
            </a:r>
            <a:r>
              <a:rPr sz="907" spc="-14" dirty="0">
                <a:solidFill>
                  <a:prstClr val="black"/>
                </a:solidFill>
                <a:latin typeface="Calibri"/>
                <a:cs typeface="Calibri"/>
              </a:rPr>
              <a:t>c</a:t>
            </a:r>
            <a:r>
              <a:rPr sz="907" spc="23" dirty="0">
                <a:solidFill>
                  <a:prstClr val="black"/>
                </a:solidFill>
                <a:latin typeface="Calibri"/>
                <a:cs typeface="Calibri"/>
              </a:rPr>
              <a:t>e</a:t>
            </a:r>
            <a:r>
              <a:rPr sz="907" spc="-18" dirty="0">
                <a:solidFill>
                  <a:prstClr val="black"/>
                </a:solidFill>
                <a:latin typeface="Calibri"/>
                <a:cs typeface="Calibri"/>
              </a:rPr>
              <a:t>s</a:t>
            </a:r>
            <a:r>
              <a:rPr sz="907" spc="5" dirty="0">
                <a:solidFill>
                  <a:prstClr val="black"/>
                </a:solidFill>
                <a:latin typeface="Calibri"/>
                <a:cs typeface="Calibri"/>
              </a:rPr>
              <a:t>s</a:t>
            </a:r>
            <a:endParaRPr sz="907" dirty="0">
              <a:solidFill>
                <a:prstClr val="black"/>
              </a:solidFill>
              <a:latin typeface="Calibri"/>
              <a:cs typeface="Calibri"/>
            </a:endParaRPr>
          </a:p>
        </p:txBody>
      </p:sp>
      <p:sp>
        <p:nvSpPr>
          <p:cNvPr id="7" name="object 52"/>
          <p:cNvSpPr/>
          <p:nvPr/>
        </p:nvSpPr>
        <p:spPr>
          <a:xfrm>
            <a:off x="5598152" y="756891"/>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 name="object 4"/>
          <p:cNvSpPr/>
          <p:nvPr/>
        </p:nvSpPr>
        <p:spPr>
          <a:xfrm>
            <a:off x="4991918" y="957799"/>
            <a:ext cx="1187234" cy="309849"/>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11" name="object 6"/>
          <p:cNvSpPr txBox="1"/>
          <p:nvPr/>
        </p:nvSpPr>
        <p:spPr>
          <a:xfrm>
            <a:off x="4517907" y="941464"/>
            <a:ext cx="2130879" cy="334835"/>
          </a:xfrm>
          <a:prstGeom prst="rect">
            <a:avLst/>
          </a:prstGeom>
          <a:solidFill>
            <a:srgbClr val="FFC000"/>
          </a:solidFill>
        </p:spPr>
        <p:txBody>
          <a:bodyPr vert="horz" wrap="square" lIns="0" tIns="0" rIns="0" bIns="0" rtlCol="0">
            <a:spAutoFit/>
          </a:bodyPr>
          <a:lstStyle/>
          <a:p>
            <a:pPr marL="11516" algn="ctr" defTabSz="829178">
              <a:defRPr/>
            </a:pP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a:t>
            </a:r>
            <a:r>
              <a:rPr sz="2176" spc="-5" dirty="0">
                <a:solidFill>
                  <a:prstClr val="black"/>
                </a:solidFill>
                <a:latin typeface="Calibri"/>
                <a:cs typeface="Calibri"/>
              </a:rPr>
              <a:t>nn</a:t>
            </a:r>
            <a:r>
              <a:rPr sz="2176" spc="-14" dirty="0">
                <a:solidFill>
                  <a:prstClr val="black"/>
                </a:solidFill>
                <a:latin typeface="Calibri"/>
                <a:cs typeface="Calibri"/>
              </a:rPr>
              <a:t>e</a:t>
            </a:r>
            <a:r>
              <a:rPr sz="2176" spc="5" dirty="0">
                <a:solidFill>
                  <a:prstClr val="black"/>
                </a:solidFill>
                <a:latin typeface="Calibri"/>
                <a:cs typeface="Calibri"/>
              </a:rPr>
              <a:t>d</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14" dirty="0">
                <a:solidFill>
                  <a:prstClr val="black"/>
                </a:solidFill>
                <a:latin typeface="Calibri"/>
                <a:cs typeface="Calibri"/>
              </a:rPr>
              <a:t>c</a:t>
            </a:r>
            <a:r>
              <a:rPr sz="2176" spc="18"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14" name="object 9"/>
          <p:cNvSpPr/>
          <p:nvPr/>
        </p:nvSpPr>
        <p:spPr>
          <a:xfrm>
            <a:off x="1669134" y="1503868"/>
            <a:ext cx="8325140" cy="44568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C7C7C7"/>
            </a:solidFill>
          </a:ln>
        </p:spPr>
        <p:txBody>
          <a:bodyPr wrap="square" lIns="0" tIns="0" rIns="0" bIns="0" rtlCol="0"/>
          <a:lstStyle/>
          <a:p>
            <a:pPr defTabSz="829178">
              <a:defRPr/>
            </a:pPr>
            <a:endParaRPr sz="1632">
              <a:solidFill>
                <a:prstClr val="black"/>
              </a:solidFill>
              <a:latin typeface="Calibri"/>
            </a:endParaRPr>
          </a:p>
        </p:txBody>
      </p:sp>
      <p:sp>
        <p:nvSpPr>
          <p:cNvPr id="15" name="object 10"/>
          <p:cNvSpPr txBox="1"/>
          <p:nvPr/>
        </p:nvSpPr>
        <p:spPr>
          <a:xfrm>
            <a:off x="4489456" y="1566952"/>
            <a:ext cx="3316715" cy="334835"/>
          </a:xfrm>
          <a:prstGeom prst="rect">
            <a:avLst/>
          </a:prstGeom>
          <a:solidFill>
            <a:srgbClr val="FFC000"/>
          </a:solidFill>
        </p:spPr>
        <p:txBody>
          <a:bodyPr vert="horz" wrap="square" lIns="0" tIns="0" rIns="0" bIns="0" rtlCol="0">
            <a:spAutoFit/>
          </a:bodyPr>
          <a:lstStyle/>
          <a:p>
            <a:pPr marL="11516"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5" dirty="0">
                <a:solidFill>
                  <a:prstClr val="black"/>
                </a:solidFill>
                <a:latin typeface="Calibri"/>
                <a:cs typeface="Calibri"/>
              </a:rPr>
              <a:t> </a:t>
            </a:r>
            <a:r>
              <a:rPr sz="2176" spc="23" dirty="0">
                <a:solidFill>
                  <a:prstClr val="black"/>
                </a:solidFill>
                <a:latin typeface="Calibri"/>
                <a:cs typeface="Calibri"/>
              </a:rPr>
              <a:t>L</a:t>
            </a:r>
            <a:r>
              <a:rPr sz="2176" spc="-9" dirty="0">
                <a:solidFill>
                  <a:prstClr val="black"/>
                </a:solidFill>
                <a:latin typeface="Calibri"/>
                <a:cs typeface="Calibri"/>
              </a:rPr>
              <a:t>if</a:t>
            </a:r>
            <a:r>
              <a:rPr sz="2176" spc="5" dirty="0">
                <a:solidFill>
                  <a:prstClr val="black"/>
                </a:solidFill>
                <a:latin typeface="Calibri"/>
                <a:cs typeface="Calibri"/>
              </a:rPr>
              <a:t>e</a:t>
            </a:r>
            <a:r>
              <a:rPr sz="2176" spc="-18" dirty="0">
                <a:solidFill>
                  <a:prstClr val="black"/>
                </a:solidFill>
                <a:latin typeface="Calibri"/>
                <a:cs typeface="Calibri"/>
              </a:rPr>
              <a:t> </a:t>
            </a:r>
            <a:r>
              <a:rPr sz="2176" spc="-9" dirty="0">
                <a:solidFill>
                  <a:prstClr val="black"/>
                </a:solidFill>
                <a:latin typeface="Calibri"/>
                <a:cs typeface="Calibri"/>
              </a:rPr>
              <a:t>C</a:t>
            </a:r>
            <a:r>
              <a:rPr sz="2176" spc="-5" dirty="0">
                <a:solidFill>
                  <a:prstClr val="black"/>
                </a:solidFill>
                <a:latin typeface="Calibri"/>
                <a:cs typeface="Calibri"/>
              </a:rPr>
              <a:t>y</a:t>
            </a:r>
            <a:r>
              <a:rPr sz="2176" spc="23" dirty="0">
                <a:solidFill>
                  <a:prstClr val="black"/>
                </a:solidFill>
                <a:latin typeface="Calibri"/>
                <a:cs typeface="Calibri"/>
              </a:rPr>
              <a:t>c</a:t>
            </a:r>
            <a:r>
              <a:rPr sz="2176" spc="-9" dirty="0">
                <a:solidFill>
                  <a:prstClr val="black"/>
                </a:solidFill>
                <a:latin typeface="Calibri"/>
                <a:cs typeface="Calibri"/>
              </a:rPr>
              <a:t>l</a:t>
            </a:r>
            <a:r>
              <a:rPr sz="2176" spc="5" dirty="0">
                <a:solidFill>
                  <a:prstClr val="black"/>
                </a:solidFill>
                <a:latin typeface="Calibri"/>
                <a:cs typeface="Calibri"/>
              </a:rPr>
              <a:t>e</a:t>
            </a:r>
            <a:r>
              <a:rPr sz="2176" spc="-9" dirty="0">
                <a:solidFill>
                  <a:prstClr val="black"/>
                </a:solidFill>
                <a:latin typeface="Calibri"/>
                <a:cs typeface="Calibri"/>
              </a:rPr>
              <a:t> </a:t>
            </a:r>
            <a:r>
              <a:rPr sz="2176" spc="-5" dirty="0">
                <a:solidFill>
                  <a:prstClr val="black"/>
                </a:solidFill>
                <a:latin typeface="Calibri"/>
                <a:cs typeface="Calibri"/>
              </a:rPr>
              <a:t>(</a:t>
            </a:r>
            <a:r>
              <a:rPr sz="2176" spc="5"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C</a:t>
            </a:r>
            <a:r>
              <a:rPr sz="2176" dirty="0">
                <a:solidFill>
                  <a:prstClr val="black"/>
                </a:solidFill>
                <a:latin typeface="Calibri"/>
                <a:cs typeface="Calibri"/>
              </a:rPr>
              <a:t>)</a:t>
            </a:r>
          </a:p>
        </p:txBody>
      </p:sp>
      <p:sp>
        <p:nvSpPr>
          <p:cNvPr id="90" name="object 4"/>
          <p:cNvSpPr/>
          <p:nvPr/>
        </p:nvSpPr>
        <p:spPr>
          <a:xfrm>
            <a:off x="5135074" y="457776"/>
            <a:ext cx="957817" cy="311998"/>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91" name="object 6"/>
          <p:cNvSpPr txBox="1"/>
          <p:nvPr/>
        </p:nvSpPr>
        <p:spPr>
          <a:xfrm>
            <a:off x="4299446" y="388677"/>
            <a:ext cx="2556635" cy="390748"/>
          </a:xfrm>
          <a:prstGeom prst="rect">
            <a:avLst/>
          </a:prstGeom>
          <a:solidFill>
            <a:srgbClr val="FFC000"/>
          </a:solidFill>
        </p:spPr>
        <p:txBody>
          <a:bodyPr vert="horz" wrap="square" lIns="0" tIns="0" rIns="0" bIns="0" rtlCol="0">
            <a:spAutoFit/>
          </a:bodyPr>
          <a:lstStyle/>
          <a:p>
            <a:pPr marL="11516" algn="ctr" defTabSz="829178">
              <a:defRPr/>
            </a:pPr>
            <a:r>
              <a:rPr lang="en-US" sz="2539" spc="5" dirty="0">
                <a:solidFill>
                  <a:prstClr val="black"/>
                </a:solidFill>
                <a:latin typeface="Calibri"/>
                <a:cs typeface="Calibri"/>
              </a:rPr>
              <a:t>BFO: </a:t>
            </a:r>
            <a:r>
              <a:rPr sz="2539" spc="5" dirty="0">
                <a:solidFill>
                  <a:prstClr val="black"/>
                </a:solidFill>
                <a:latin typeface="Calibri"/>
                <a:cs typeface="Calibri"/>
              </a:rPr>
              <a:t>P</a:t>
            </a:r>
            <a:r>
              <a:rPr sz="2539" spc="-14" dirty="0">
                <a:solidFill>
                  <a:prstClr val="black"/>
                </a:solidFill>
                <a:latin typeface="Calibri"/>
                <a:cs typeface="Calibri"/>
              </a:rPr>
              <a:t>r</a:t>
            </a:r>
            <a:r>
              <a:rPr sz="2539" spc="-9" dirty="0">
                <a:solidFill>
                  <a:prstClr val="black"/>
                </a:solidFill>
                <a:latin typeface="Calibri"/>
                <a:cs typeface="Calibri"/>
              </a:rPr>
              <a:t>o</a:t>
            </a:r>
            <a:r>
              <a:rPr sz="2539" spc="-14" dirty="0">
                <a:solidFill>
                  <a:prstClr val="black"/>
                </a:solidFill>
                <a:latin typeface="Calibri"/>
                <a:cs typeface="Calibri"/>
              </a:rPr>
              <a:t>c</a:t>
            </a:r>
            <a:r>
              <a:rPr sz="2539" spc="18" dirty="0">
                <a:solidFill>
                  <a:prstClr val="black"/>
                </a:solidFill>
                <a:latin typeface="Calibri"/>
                <a:cs typeface="Calibri"/>
              </a:rPr>
              <a:t>e</a:t>
            </a:r>
            <a:r>
              <a:rPr sz="2539" spc="-18" dirty="0">
                <a:solidFill>
                  <a:prstClr val="black"/>
                </a:solidFill>
                <a:latin typeface="Calibri"/>
                <a:cs typeface="Calibri"/>
              </a:rPr>
              <a:t>s</a:t>
            </a:r>
            <a:r>
              <a:rPr sz="2539" spc="5" dirty="0">
                <a:solidFill>
                  <a:prstClr val="black"/>
                </a:solidFill>
                <a:latin typeface="Calibri"/>
                <a:cs typeface="Calibri"/>
              </a:rPr>
              <a:t>s</a:t>
            </a:r>
            <a:endParaRPr sz="2539" dirty="0">
              <a:solidFill>
                <a:prstClr val="black"/>
              </a:solidFill>
              <a:latin typeface="Calibri"/>
              <a:cs typeface="Calibri"/>
            </a:endParaRPr>
          </a:p>
        </p:txBody>
      </p:sp>
      <p:sp>
        <p:nvSpPr>
          <p:cNvPr id="114" name="object 89"/>
          <p:cNvSpPr/>
          <p:nvPr/>
        </p:nvSpPr>
        <p:spPr>
          <a:xfrm>
            <a:off x="5563944" y="78081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115" name="object 89"/>
          <p:cNvSpPr/>
          <p:nvPr/>
        </p:nvSpPr>
        <p:spPr>
          <a:xfrm>
            <a:off x="5548397" y="1276591"/>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00B0F0"/>
            </a:solidFill>
          </a:ln>
        </p:spPr>
        <p:txBody>
          <a:bodyPr wrap="square" lIns="0" tIns="0" rIns="0" bIns="0" rtlCol="0"/>
          <a:lstStyle/>
          <a:p>
            <a:pPr defTabSz="829178">
              <a:defRPr/>
            </a:pPr>
            <a:endParaRPr sz="1632">
              <a:solidFill>
                <a:prstClr val="black"/>
              </a:solidFill>
              <a:latin typeface="Calibri"/>
            </a:endParaRPr>
          </a:p>
        </p:txBody>
      </p:sp>
      <p:sp>
        <p:nvSpPr>
          <p:cNvPr id="22" name="object 14"/>
          <p:cNvSpPr txBox="1"/>
          <p:nvPr/>
        </p:nvSpPr>
        <p:spPr>
          <a:xfrm>
            <a:off x="1862304" y="2351133"/>
            <a:ext cx="2360839"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G</a:t>
            </a:r>
            <a:r>
              <a:rPr sz="2176" spc="-14" dirty="0">
                <a:solidFill>
                  <a:prstClr val="black"/>
                </a:solidFill>
                <a:latin typeface="Calibri"/>
                <a:cs typeface="Calibri"/>
              </a:rPr>
              <a:t>e</a:t>
            </a:r>
            <a:r>
              <a:rPr sz="2176" spc="5" dirty="0">
                <a:solidFill>
                  <a:prstClr val="black"/>
                </a:solidFill>
                <a:latin typeface="Calibri"/>
                <a:cs typeface="Calibri"/>
              </a:rPr>
              <a:t>n</a:t>
            </a:r>
            <a:r>
              <a:rPr lang="en-US" sz="2176" spc="5" dirty="0">
                <a:solidFill>
                  <a:prstClr val="black"/>
                </a:solidFill>
                <a:latin typeface="Calibri"/>
                <a:cs typeface="Calibri"/>
              </a:rPr>
              <a:t>eration</a:t>
            </a:r>
            <a:r>
              <a:rPr sz="2176" spc="-9" dirty="0">
                <a:solidFill>
                  <a:prstClr val="black"/>
                </a:solidFill>
                <a:latin typeface="Calibri"/>
                <a:cs typeface="Calibri"/>
              </a:rPr>
              <a:t> </a:t>
            </a: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23" dirty="0">
                <a:solidFill>
                  <a:prstClr val="black"/>
                </a:solidFill>
                <a:latin typeface="Calibri"/>
                <a:cs typeface="Calibri"/>
              </a:rPr>
              <a:t>c</a:t>
            </a:r>
            <a:r>
              <a:rPr sz="2176" spc="-14"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1" name="object 109"/>
          <p:cNvSpPr/>
          <p:nvPr/>
        </p:nvSpPr>
        <p:spPr>
          <a:xfrm>
            <a:off x="4266693" y="1908263"/>
            <a:ext cx="74281" cy="90979"/>
          </a:xfrm>
          <a:custGeom>
            <a:avLst/>
            <a:gdLst/>
            <a:ahLst/>
            <a:cxnLst/>
            <a:rect l="l" t="t" r="r" b="b"/>
            <a:pathLst>
              <a:path w="81914" h="100330">
                <a:moveTo>
                  <a:pt x="76962" y="0"/>
                </a:moveTo>
                <a:lnTo>
                  <a:pt x="0" y="63880"/>
                </a:lnTo>
                <a:lnTo>
                  <a:pt x="81914" y="99821"/>
                </a:lnTo>
                <a:lnTo>
                  <a:pt x="76962"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5" name="object 114"/>
          <p:cNvSpPr/>
          <p:nvPr/>
        </p:nvSpPr>
        <p:spPr>
          <a:xfrm>
            <a:off x="3675327" y="1906300"/>
            <a:ext cx="660118" cy="444832"/>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7" name="object 117"/>
          <p:cNvSpPr/>
          <p:nvPr/>
        </p:nvSpPr>
        <p:spPr>
          <a:xfrm>
            <a:off x="4343738" y="1978858"/>
            <a:ext cx="1024183" cy="410151"/>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solidFill>
            <a:schemeClr val="bg1">
              <a:alpha val="80000"/>
            </a:schemeClr>
          </a:solidFill>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58" name="object 118"/>
          <p:cNvSpPr/>
          <p:nvPr/>
        </p:nvSpPr>
        <p:spPr>
          <a:xfrm>
            <a:off x="4304467" y="1908263"/>
            <a:ext cx="80615" cy="85221"/>
          </a:xfrm>
          <a:custGeom>
            <a:avLst/>
            <a:gdLst/>
            <a:ahLst/>
            <a:cxnLst/>
            <a:rect l="l" t="t" r="r" b="b"/>
            <a:pathLst>
              <a:path w="88900" h="93980">
                <a:moveTo>
                  <a:pt x="35306" y="0"/>
                </a:moveTo>
                <a:lnTo>
                  <a:pt x="0" y="93598"/>
                </a:lnTo>
                <a:lnTo>
                  <a:pt x="88900" y="84327"/>
                </a:lnTo>
                <a:lnTo>
                  <a:pt x="35306" y="0"/>
                </a:lnTo>
                <a:close/>
              </a:path>
            </a:pathLst>
          </a:custGeom>
          <a:solidFill>
            <a:srgbClr val="5B9BD4"/>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1" name="object 121"/>
          <p:cNvSpPr/>
          <p:nvPr/>
        </p:nvSpPr>
        <p:spPr>
          <a:xfrm>
            <a:off x="4319899" y="1908263"/>
            <a:ext cx="78311" cy="89252"/>
          </a:xfrm>
          <a:custGeom>
            <a:avLst/>
            <a:gdLst/>
            <a:ahLst/>
            <a:cxnLst/>
            <a:rect l="l" t="t" r="r" b="b"/>
            <a:pathLst>
              <a:path w="86360" h="98425">
                <a:moveTo>
                  <a:pt x="18287" y="0"/>
                </a:moveTo>
                <a:lnTo>
                  <a:pt x="0" y="98297"/>
                </a:lnTo>
                <a:lnTo>
                  <a:pt x="85978" y="73532"/>
                </a:lnTo>
                <a:lnTo>
                  <a:pt x="18287" y="0"/>
                </a:lnTo>
                <a:close/>
              </a:path>
            </a:pathLst>
          </a:custGeom>
          <a:solidFill>
            <a:srgbClr val="5B9BD4"/>
          </a:solidFill>
        </p:spPr>
        <p:txBody>
          <a:bodyPr wrap="square" lIns="0" tIns="0" rIns="0" bIns="0" rtlCol="0"/>
          <a:lstStyle/>
          <a:p>
            <a:pPr defTabSz="829178">
              <a:defRPr/>
            </a:pPr>
            <a:endParaRPr sz="3627">
              <a:solidFill>
                <a:prstClr val="black"/>
              </a:solidFill>
              <a:latin typeface="Calibri"/>
            </a:endParaRPr>
          </a:p>
        </p:txBody>
      </p:sp>
      <p:sp>
        <p:nvSpPr>
          <p:cNvPr id="62" name="object 123"/>
          <p:cNvSpPr/>
          <p:nvPr/>
        </p:nvSpPr>
        <p:spPr>
          <a:xfrm>
            <a:off x="4364813" y="1973331"/>
            <a:ext cx="3663676" cy="404139"/>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3" name="object 124"/>
          <p:cNvSpPr/>
          <p:nvPr/>
        </p:nvSpPr>
        <p:spPr>
          <a:xfrm>
            <a:off x="4331647" y="1908263"/>
            <a:ext cx="74856" cy="90979"/>
          </a:xfrm>
          <a:custGeom>
            <a:avLst/>
            <a:gdLst/>
            <a:ahLst/>
            <a:cxnLst/>
            <a:rect l="l" t="t" r="r" b="b"/>
            <a:pathLst>
              <a:path w="82550" h="100330">
                <a:moveTo>
                  <a:pt x="5334" y="0"/>
                </a:moveTo>
                <a:lnTo>
                  <a:pt x="0" y="99821"/>
                </a:lnTo>
                <a:lnTo>
                  <a:pt x="82041" y="64134"/>
                </a:lnTo>
                <a:lnTo>
                  <a:pt x="5334"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8" name="object 21"/>
          <p:cNvSpPr/>
          <p:nvPr/>
        </p:nvSpPr>
        <p:spPr>
          <a:xfrm flipV="1">
            <a:off x="6315387" y="2580078"/>
            <a:ext cx="921656" cy="77351"/>
          </a:xfrm>
          <a:custGeom>
            <a:avLst/>
            <a:gdLst/>
            <a:ahLst/>
            <a:cxnLst/>
            <a:rect l="l" t="t" r="r" b="b"/>
            <a:pathLst>
              <a:path w="118744">
                <a:moveTo>
                  <a:pt x="0" y="0"/>
                </a:moveTo>
                <a:lnTo>
                  <a:pt x="118237" y="0"/>
                </a:lnTo>
              </a:path>
            </a:pathLst>
          </a:custGeom>
          <a:ln w="12700">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79" name="object 22"/>
          <p:cNvSpPr/>
          <p:nvPr/>
        </p:nvSpPr>
        <p:spPr>
          <a:xfrm rot="10800000">
            <a:off x="6234197" y="2626298"/>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0" name="object 23"/>
          <p:cNvSpPr txBox="1"/>
          <p:nvPr/>
        </p:nvSpPr>
        <p:spPr>
          <a:xfrm>
            <a:off x="6551160" y="2569291"/>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35" name="object 27"/>
          <p:cNvSpPr txBox="1"/>
          <p:nvPr/>
        </p:nvSpPr>
        <p:spPr>
          <a:xfrm>
            <a:off x="4908611" y="2368856"/>
            <a:ext cx="1327608" cy="669671"/>
          </a:xfrm>
          <a:prstGeom prst="rect">
            <a:avLst/>
          </a:prstGeom>
          <a:solidFill>
            <a:srgbClr val="FFC000"/>
          </a:solidFill>
        </p:spPr>
        <p:txBody>
          <a:bodyPr vert="horz" wrap="square" lIns="0" tIns="0" rIns="0" bIns="0" rtlCol="0">
            <a:spAutoFit/>
          </a:bodyPr>
          <a:lstStyle/>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9" dirty="0">
                <a:solidFill>
                  <a:prstClr val="black"/>
                </a:solidFill>
                <a:latin typeface="Calibri"/>
                <a:cs typeface="Calibri"/>
              </a:rPr>
              <a:t>o</a:t>
            </a:r>
            <a:r>
              <a:rPr sz="2176" spc="-5" dirty="0">
                <a:solidFill>
                  <a:prstClr val="black"/>
                </a:solidFill>
                <a:latin typeface="Calibri"/>
                <a:cs typeface="Calibri"/>
              </a:rPr>
              <a:t>du</a:t>
            </a:r>
            <a:r>
              <a:rPr sz="2176" spc="-14" dirty="0">
                <a:solidFill>
                  <a:prstClr val="black"/>
                </a:solidFill>
                <a:latin typeface="Calibri"/>
                <a:cs typeface="Calibri"/>
              </a:rPr>
              <a:t>c</a:t>
            </a:r>
            <a:r>
              <a:rPr sz="2176" spc="5" dirty="0">
                <a:solidFill>
                  <a:prstClr val="black"/>
                </a:solidFill>
                <a:latin typeface="Calibri"/>
                <a:cs typeface="Calibri"/>
              </a:rPr>
              <a:t>t</a:t>
            </a:r>
            <a:r>
              <a:rPr sz="2176" spc="-14"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endParaRPr sz="2176" dirty="0">
              <a:solidFill>
                <a:prstClr val="black"/>
              </a:solidFill>
              <a:latin typeface="Calibri"/>
              <a:cs typeface="Calibri"/>
            </a:endParaRPr>
          </a:p>
          <a:p>
            <a:pPr algn="ctr" defTabSz="829178">
              <a:defRPr/>
            </a:pPr>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a:t>
            </a:r>
            <a:r>
              <a:rPr sz="2176" spc="-14" dirty="0">
                <a:solidFill>
                  <a:prstClr val="black"/>
                </a:solidFill>
                <a:latin typeface="Calibri"/>
                <a:cs typeface="Calibri"/>
              </a:rPr>
              <a:t>c</a:t>
            </a:r>
            <a:r>
              <a:rPr sz="2176" spc="23" dirty="0">
                <a:solidFill>
                  <a:prstClr val="black"/>
                </a:solidFill>
                <a:latin typeface="Calibri"/>
                <a:cs typeface="Calibri"/>
              </a:rPr>
              <a:t>e</a:t>
            </a:r>
            <a:r>
              <a:rPr sz="2176" spc="-18" dirty="0">
                <a:solidFill>
                  <a:prstClr val="black"/>
                </a:solidFill>
                <a:latin typeface="Calibri"/>
                <a:cs typeface="Calibri"/>
              </a:rPr>
              <a:t>s</a:t>
            </a:r>
            <a:r>
              <a:rPr sz="2176" spc="5" dirty="0">
                <a:solidFill>
                  <a:prstClr val="black"/>
                </a:solidFill>
                <a:latin typeface="Calibri"/>
                <a:cs typeface="Calibri"/>
              </a:rPr>
              <a:t>s</a:t>
            </a:r>
            <a:endParaRPr sz="2176" dirty="0">
              <a:solidFill>
                <a:prstClr val="black"/>
              </a:solidFill>
              <a:latin typeface="Calibri"/>
              <a:cs typeface="Calibri"/>
            </a:endParaRPr>
          </a:p>
        </p:txBody>
      </p:sp>
      <p:sp>
        <p:nvSpPr>
          <p:cNvPr id="59" name="object 119"/>
          <p:cNvSpPr txBox="1"/>
          <p:nvPr/>
        </p:nvSpPr>
        <p:spPr>
          <a:xfrm>
            <a:off x="7573945" y="2096717"/>
            <a:ext cx="464454" cy="19543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270" spc="-5" dirty="0">
                <a:solidFill>
                  <a:prstClr val="black"/>
                </a:solidFill>
                <a:latin typeface="Calibri"/>
                <a:cs typeface="Calibri"/>
              </a:rPr>
              <a:t>Part of</a:t>
            </a:r>
            <a:endParaRPr sz="1270" dirty="0">
              <a:solidFill>
                <a:prstClr val="black"/>
              </a:solidFill>
              <a:latin typeface="Calibri"/>
              <a:cs typeface="Calibri"/>
            </a:endParaRPr>
          </a:p>
        </p:txBody>
      </p:sp>
      <p:sp>
        <p:nvSpPr>
          <p:cNvPr id="39" name="object 31"/>
          <p:cNvSpPr txBox="1"/>
          <p:nvPr/>
        </p:nvSpPr>
        <p:spPr>
          <a:xfrm>
            <a:off x="7219058" y="2368856"/>
            <a:ext cx="1508032" cy="669671"/>
          </a:xfrm>
          <a:prstGeom prst="rect">
            <a:avLst/>
          </a:prstGeom>
          <a:solidFill>
            <a:srgbClr val="FFC000"/>
          </a:solidFill>
        </p:spPr>
        <p:txBody>
          <a:bodyPr vert="horz" wrap="square" lIns="0" tIns="0" rIns="0" bIns="0" rtlCol="0">
            <a:spAutoFit/>
          </a:bodyPr>
          <a:lstStyle/>
          <a:p>
            <a:pPr marL="11516" algn="ctr" defTabSz="829178">
              <a:tabLst>
                <a:tab pos="255663" algn="l"/>
              </a:tabLst>
              <a:defRPr/>
            </a:pPr>
            <a:r>
              <a:rPr lang="en-US" sz="2176" spc="-18" dirty="0">
                <a:solidFill>
                  <a:prstClr val="black"/>
                </a:solidFill>
                <a:latin typeface="Calibri"/>
                <a:cs typeface="Calibri"/>
              </a:rPr>
              <a:t>Maintenance Process</a:t>
            </a:r>
            <a:endParaRPr sz="2176" dirty="0">
              <a:solidFill>
                <a:prstClr val="black"/>
              </a:solidFill>
              <a:latin typeface="Calibri"/>
              <a:cs typeface="Calibri"/>
            </a:endParaRPr>
          </a:p>
        </p:txBody>
      </p:sp>
      <p:sp>
        <p:nvSpPr>
          <p:cNvPr id="56" name="object 116"/>
          <p:cNvSpPr txBox="1"/>
          <p:nvPr/>
        </p:nvSpPr>
        <p:spPr>
          <a:xfrm>
            <a:off x="4562436" y="2191781"/>
            <a:ext cx="451161"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95" name="object 22"/>
          <p:cNvSpPr/>
          <p:nvPr/>
        </p:nvSpPr>
        <p:spPr>
          <a:xfrm rot="10800000">
            <a:off x="4204014" y="260895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96" name="object 23"/>
          <p:cNvSpPr txBox="1"/>
          <p:nvPr/>
        </p:nvSpPr>
        <p:spPr>
          <a:xfrm>
            <a:off x="4398389" y="2565363"/>
            <a:ext cx="451161" cy="167418"/>
          </a:xfrm>
          <a:prstGeom prst="rect">
            <a:avLst/>
          </a:prstGeom>
          <a:solidFill>
            <a:schemeClr val="bg1"/>
          </a:solidFill>
        </p:spPr>
        <p:txBody>
          <a:bodyPr vert="horz" wrap="square" lIns="0" tIns="0" rIns="0" bIns="0" rtlCol="0">
            <a:spAutoFit/>
          </a:bodyPr>
          <a:lstStyle/>
          <a:p>
            <a:pPr marL="11516" defTabSz="829178">
              <a:defRPr/>
            </a:pPr>
            <a:r>
              <a:rPr lang="en-US" sz="1088" spc="-9" dirty="0">
                <a:solidFill>
                  <a:prstClr val="black"/>
                </a:solidFill>
                <a:latin typeface="Calibri"/>
                <a:cs typeface="Calibri"/>
              </a:rPr>
              <a:t>Follows</a:t>
            </a:r>
            <a:endParaRPr sz="1088" dirty="0">
              <a:solidFill>
                <a:prstClr val="black"/>
              </a:solidFill>
              <a:latin typeface="Calibri"/>
              <a:cs typeface="Calibri"/>
            </a:endParaRPr>
          </a:p>
        </p:txBody>
      </p:sp>
      <p:sp>
        <p:nvSpPr>
          <p:cNvPr id="54" name="object 113"/>
          <p:cNvSpPr txBox="1"/>
          <p:nvPr/>
        </p:nvSpPr>
        <p:spPr>
          <a:xfrm>
            <a:off x="4018181" y="2174222"/>
            <a:ext cx="450764" cy="167418"/>
          </a:xfrm>
          <a:prstGeom prst="rect">
            <a:avLst/>
          </a:prstGeom>
          <a:solidFill>
            <a:schemeClr val="bg1">
              <a:alpha val="80000"/>
            </a:schemeClr>
          </a:solidFill>
        </p:spPr>
        <p:txBody>
          <a:bodyPr vert="horz" wrap="square" lIns="0" tIns="0" rIns="0" bIns="0" rtlCol="0">
            <a:spAutoFit/>
          </a:bodyPr>
          <a:lstStyle/>
          <a:p>
            <a:pPr marL="11516" defTabSz="829178">
              <a:defRPr/>
            </a:pPr>
            <a:r>
              <a:rPr lang="en-US" sz="1088" spc="18" dirty="0">
                <a:solidFill>
                  <a:prstClr val="black"/>
                </a:solidFill>
                <a:latin typeface="Calibri"/>
                <a:cs typeface="Calibri"/>
              </a:rPr>
              <a:t>Part of</a:t>
            </a:r>
            <a:endParaRPr sz="1088" dirty="0">
              <a:solidFill>
                <a:prstClr val="black"/>
              </a:solidFill>
              <a:latin typeface="Calibri"/>
              <a:cs typeface="Calibri"/>
            </a:endParaRPr>
          </a:p>
        </p:txBody>
      </p:sp>
      <p:sp>
        <p:nvSpPr>
          <p:cNvPr id="108" name="object 88"/>
          <p:cNvSpPr/>
          <p:nvPr/>
        </p:nvSpPr>
        <p:spPr>
          <a:xfrm>
            <a:off x="3862143" y="3069678"/>
            <a:ext cx="1383095" cy="1902883"/>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109" name="object 89"/>
          <p:cNvSpPr/>
          <p:nvPr/>
        </p:nvSpPr>
        <p:spPr>
          <a:xfrm>
            <a:off x="5197724" y="301106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10" name="object 158"/>
          <p:cNvSpPr/>
          <p:nvPr/>
        </p:nvSpPr>
        <p:spPr>
          <a:xfrm>
            <a:off x="8374061" y="2996730"/>
            <a:ext cx="968870" cy="1352428"/>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1" name="object 161"/>
          <p:cNvSpPr txBox="1"/>
          <p:nvPr/>
        </p:nvSpPr>
        <p:spPr>
          <a:xfrm>
            <a:off x="8189771" y="3806116"/>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112" name="object 20"/>
          <p:cNvSpPr/>
          <p:nvPr/>
        </p:nvSpPr>
        <p:spPr>
          <a:xfrm>
            <a:off x="3899848" y="2769324"/>
            <a:ext cx="36277" cy="0"/>
          </a:xfrm>
          <a:custGeom>
            <a:avLst/>
            <a:gdLst/>
            <a:ahLst/>
            <a:cxnLst/>
            <a:rect l="l" t="t" r="r" b="b"/>
            <a:pathLst>
              <a:path w="40005">
                <a:moveTo>
                  <a:pt x="0" y="0"/>
                </a:moveTo>
                <a:lnTo>
                  <a:pt x="39903" y="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18" name="object 76"/>
          <p:cNvSpPr/>
          <p:nvPr/>
        </p:nvSpPr>
        <p:spPr>
          <a:xfrm>
            <a:off x="9131140" y="4258179"/>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20" name="object 161"/>
          <p:cNvSpPr txBox="1"/>
          <p:nvPr/>
        </p:nvSpPr>
        <p:spPr>
          <a:xfrm>
            <a:off x="5059527" y="3927847"/>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69" name="object 88"/>
          <p:cNvSpPr/>
          <p:nvPr/>
        </p:nvSpPr>
        <p:spPr>
          <a:xfrm>
            <a:off x="6810434" y="3046783"/>
            <a:ext cx="1215678" cy="1993358"/>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endParaRPr sz="1632">
              <a:solidFill>
                <a:prstClr val="black"/>
              </a:solidFill>
              <a:latin typeface="Calibri"/>
            </a:endParaRPr>
          </a:p>
        </p:txBody>
      </p:sp>
      <p:sp>
        <p:nvSpPr>
          <p:cNvPr id="74" name="object 158"/>
          <p:cNvSpPr/>
          <p:nvPr/>
        </p:nvSpPr>
        <p:spPr>
          <a:xfrm>
            <a:off x="4269897" y="3960009"/>
            <a:ext cx="955903" cy="1073797"/>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75" name="object 161"/>
          <p:cNvSpPr txBox="1"/>
          <p:nvPr/>
        </p:nvSpPr>
        <p:spPr>
          <a:xfrm>
            <a:off x="3969760" y="4227742"/>
            <a:ext cx="935388" cy="223266"/>
          </a:xfrm>
          <a:prstGeom prst="rect">
            <a:avLst/>
          </a:prstGeom>
          <a:solidFill>
            <a:schemeClr val="bg1"/>
          </a:solidFill>
        </p:spPr>
        <p:txBody>
          <a:bodyPr vert="horz" wrap="square" lIns="0" tIns="0" rIns="0" bIns="0" rtlCol="0">
            <a:spAutoFit/>
          </a:bodyPr>
          <a:lstStyle/>
          <a:p>
            <a:pPr marL="11516" defTabSz="829178"/>
            <a:r>
              <a:rPr sz="1451" spc="14" dirty="0">
                <a:solidFill>
                  <a:prstClr val="black"/>
                </a:solidFill>
                <a:latin typeface="Calibri"/>
                <a:cs typeface="Calibri"/>
              </a:rPr>
              <a:t>H</a:t>
            </a:r>
            <a:r>
              <a:rPr sz="1451" spc="41" dirty="0">
                <a:solidFill>
                  <a:prstClr val="black"/>
                </a:solidFill>
                <a:latin typeface="Calibri"/>
                <a:cs typeface="Calibri"/>
              </a:rPr>
              <a:t>a</a:t>
            </a:r>
            <a:r>
              <a:rPr sz="1451" spc="9" dirty="0">
                <a:solidFill>
                  <a:prstClr val="black"/>
                </a:solidFill>
                <a:latin typeface="Calibri"/>
                <a:cs typeface="Calibri"/>
              </a:rPr>
              <a:t>s</a:t>
            </a:r>
            <a:r>
              <a:rPr sz="1451" spc="5" dirty="0">
                <a:solidFill>
                  <a:prstClr val="black"/>
                </a:solidFill>
                <a:latin typeface="Calibri"/>
                <a:cs typeface="Calibri"/>
              </a:rPr>
              <a:t> </a:t>
            </a:r>
            <a:r>
              <a:rPr sz="1451" spc="14" dirty="0">
                <a:solidFill>
                  <a:prstClr val="black"/>
                </a:solidFill>
                <a:latin typeface="Calibri"/>
                <a:cs typeface="Calibri"/>
              </a:rPr>
              <a:t>o</a:t>
            </a:r>
            <a:r>
              <a:rPr sz="1451" spc="9" dirty="0">
                <a:solidFill>
                  <a:prstClr val="black"/>
                </a:solidFill>
                <a:latin typeface="Calibri"/>
                <a:cs typeface="Calibri"/>
              </a:rPr>
              <a:t>utp</a:t>
            </a:r>
            <a:r>
              <a:rPr sz="1451" spc="45" dirty="0">
                <a:solidFill>
                  <a:prstClr val="black"/>
                </a:solidFill>
                <a:latin typeface="Calibri"/>
                <a:cs typeface="Calibri"/>
              </a:rPr>
              <a:t>u</a:t>
            </a:r>
            <a:r>
              <a:rPr sz="1451" spc="9" dirty="0">
                <a:solidFill>
                  <a:prstClr val="black"/>
                </a:solidFill>
                <a:latin typeface="Calibri"/>
                <a:cs typeface="Calibri"/>
              </a:rPr>
              <a:t>t</a:t>
            </a:r>
            <a:endParaRPr sz="1451" dirty="0">
              <a:solidFill>
                <a:prstClr val="black"/>
              </a:solidFill>
              <a:latin typeface="Calibri"/>
              <a:cs typeface="Calibri"/>
            </a:endParaRPr>
          </a:p>
        </p:txBody>
      </p:sp>
      <p:sp>
        <p:nvSpPr>
          <p:cNvPr id="77" name="object 68"/>
          <p:cNvSpPr txBox="1"/>
          <p:nvPr/>
        </p:nvSpPr>
        <p:spPr>
          <a:xfrm>
            <a:off x="5218626" y="4659095"/>
            <a:ext cx="192105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Maintenance</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1" name="object 76"/>
          <p:cNvSpPr/>
          <p:nvPr/>
        </p:nvSpPr>
        <p:spPr>
          <a:xfrm rot="10800000">
            <a:off x="5123443" y="4990620"/>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82" name="object 161"/>
          <p:cNvSpPr txBox="1"/>
          <p:nvPr/>
        </p:nvSpPr>
        <p:spPr>
          <a:xfrm>
            <a:off x="7408867" y="4440273"/>
            <a:ext cx="935388" cy="223266"/>
          </a:xfrm>
          <a:prstGeom prst="rect">
            <a:avLst/>
          </a:prstGeom>
          <a:solidFill>
            <a:schemeClr val="bg1"/>
          </a:solidFill>
        </p:spPr>
        <p:txBody>
          <a:bodyPr vert="horz" wrap="square" lIns="0" tIns="0" rIns="0" bIns="0" rtlCol="0">
            <a:spAutoFit/>
          </a:bodyPr>
          <a:lstStyle/>
          <a:p>
            <a:pPr marL="11516" defTabSz="829178"/>
            <a:r>
              <a:rPr lang="en-US" sz="1451" spc="14" dirty="0">
                <a:solidFill>
                  <a:prstClr val="black"/>
                </a:solidFill>
                <a:latin typeface="Calibri"/>
                <a:cs typeface="Calibri"/>
              </a:rPr>
              <a:t>Guided-by</a:t>
            </a:r>
            <a:endParaRPr sz="1451" dirty="0">
              <a:solidFill>
                <a:prstClr val="black"/>
              </a:solidFill>
              <a:latin typeface="Calibri"/>
              <a:cs typeface="Calibri"/>
            </a:endParaRPr>
          </a:p>
        </p:txBody>
      </p:sp>
      <p:sp>
        <p:nvSpPr>
          <p:cNvPr id="101" name="object 68"/>
          <p:cNvSpPr txBox="1"/>
          <p:nvPr/>
        </p:nvSpPr>
        <p:spPr>
          <a:xfrm>
            <a:off x="2433793" y="4603670"/>
            <a:ext cx="1748082" cy="669671"/>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sz="2176" spc="5" dirty="0">
                <a:solidFill>
                  <a:prstClr val="black"/>
                </a:solidFill>
                <a:latin typeface="Calibri"/>
                <a:cs typeface="Calibri"/>
              </a:rPr>
              <a:t>P</a:t>
            </a:r>
            <a:r>
              <a:rPr sz="2176" spc="-14" dirty="0">
                <a:solidFill>
                  <a:prstClr val="black"/>
                </a:solidFill>
                <a:latin typeface="Calibri"/>
                <a:cs typeface="Calibri"/>
              </a:rPr>
              <a:t>r</a:t>
            </a:r>
            <a:r>
              <a:rPr sz="2176" spc="-5" dirty="0">
                <a:solidFill>
                  <a:prstClr val="black"/>
                </a:solidFill>
                <a:latin typeface="Calibri"/>
                <a:cs typeface="Calibri"/>
              </a:rPr>
              <a:t>odu</a:t>
            </a:r>
            <a:r>
              <a:rPr sz="2176" spc="-14" dirty="0">
                <a:solidFill>
                  <a:prstClr val="black"/>
                </a:solidFill>
                <a:latin typeface="Calibri"/>
                <a:cs typeface="Calibri"/>
              </a:rPr>
              <a:t>c</a:t>
            </a:r>
            <a:r>
              <a:rPr sz="2176" dirty="0">
                <a:solidFill>
                  <a:prstClr val="black"/>
                </a:solidFill>
                <a:latin typeface="Calibri"/>
                <a:cs typeface="Calibri"/>
              </a:rPr>
              <a:t>t</a:t>
            </a:r>
            <a:r>
              <a:rPr sz="2176" spc="-9" dirty="0">
                <a:solidFill>
                  <a:prstClr val="black"/>
                </a:solidFill>
                <a:latin typeface="Calibri"/>
                <a:cs typeface="Calibri"/>
              </a:rPr>
              <a:t>i</a:t>
            </a:r>
            <a:r>
              <a:rPr sz="2176" spc="27" dirty="0">
                <a:solidFill>
                  <a:prstClr val="black"/>
                </a:solidFill>
                <a:latin typeface="Calibri"/>
                <a:cs typeface="Calibri"/>
              </a:rPr>
              <a:t>o</a:t>
            </a:r>
            <a:r>
              <a:rPr sz="2176" spc="5" dirty="0">
                <a:solidFill>
                  <a:prstClr val="black"/>
                </a:solidFill>
                <a:latin typeface="Calibri"/>
                <a:cs typeface="Calibri"/>
              </a:rPr>
              <a:t>n</a:t>
            </a:r>
            <a:r>
              <a:rPr sz="2176" spc="-9" dirty="0">
                <a:solidFill>
                  <a:prstClr val="black"/>
                </a:solidFill>
                <a:latin typeface="Calibri"/>
                <a:cs typeface="Calibri"/>
              </a:rPr>
              <a:t> </a:t>
            </a:r>
            <a:r>
              <a:rPr sz="2176" spc="-32" dirty="0">
                <a:solidFill>
                  <a:prstClr val="black"/>
                </a:solidFill>
                <a:latin typeface="Calibri"/>
                <a:cs typeface="Calibri"/>
              </a:rPr>
              <a:t>P</a:t>
            </a:r>
            <a:r>
              <a:rPr sz="2176" spc="-9" dirty="0">
                <a:solidFill>
                  <a:prstClr val="black"/>
                </a:solidFill>
                <a:latin typeface="Calibri"/>
                <a:cs typeface="Calibri"/>
              </a:rPr>
              <a:t>l</a:t>
            </a:r>
            <a:r>
              <a:rPr sz="2176" spc="5" dirty="0">
                <a:solidFill>
                  <a:prstClr val="black"/>
                </a:solidFill>
                <a:latin typeface="Calibri"/>
                <a:cs typeface="Calibri"/>
              </a:rPr>
              <a:t>an</a:t>
            </a:r>
            <a:endParaRPr sz="2176" dirty="0">
              <a:solidFill>
                <a:prstClr val="black"/>
              </a:solidFill>
              <a:latin typeface="Calibri"/>
              <a:cs typeface="Calibri"/>
            </a:endParaRPr>
          </a:p>
        </p:txBody>
      </p:sp>
      <p:sp>
        <p:nvSpPr>
          <p:cNvPr id="83" name="object 22"/>
          <p:cNvSpPr/>
          <p:nvPr/>
        </p:nvSpPr>
        <p:spPr>
          <a:xfrm rot="10800000">
            <a:off x="4161251" y="4937069"/>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84" name="object 22"/>
          <p:cNvSpPr/>
          <p:nvPr/>
        </p:nvSpPr>
        <p:spPr>
          <a:xfrm rot="10800000">
            <a:off x="7132475" y="4976801"/>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rgbClr val="5B9BD4"/>
            </a:solidFill>
          </a:ln>
        </p:spPr>
        <p:txBody>
          <a:bodyPr wrap="square" lIns="0" tIns="0" rIns="0" bIns="0" rtlCol="0"/>
          <a:lstStyle/>
          <a:p>
            <a:pPr defTabSz="829178">
              <a:defRPr/>
            </a:pPr>
            <a:endParaRPr sz="3627">
              <a:solidFill>
                <a:prstClr val="black"/>
              </a:solidFill>
              <a:latin typeface="Calibri"/>
            </a:endParaRPr>
          </a:p>
        </p:txBody>
      </p:sp>
      <p:sp>
        <p:nvSpPr>
          <p:cNvPr id="67" name="object 68"/>
          <p:cNvSpPr txBox="1"/>
          <p:nvPr/>
        </p:nvSpPr>
        <p:spPr>
          <a:xfrm>
            <a:off x="8562026" y="4354917"/>
            <a:ext cx="1579520" cy="558358"/>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1814" spc="5" dirty="0">
                <a:solidFill>
                  <a:prstClr val="black"/>
                </a:solidFill>
                <a:latin typeface="Calibri"/>
                <a:cs typeface="Calibri"/>
              </a:rPr>
              <a:t> Maintenance</a:t>
            </a:r>
            <a:r>
              <a:rPr sz="1814" spc="-9" dirty="0">
                <a:solidFill>
                  <a:prstClr val="black"/>
                </a:solidFill>
                <a:latin typeface="Calibri"/>
                <a:cs typeface="Calibri"/>
              </a:rPr>
              <a:t> </a:t>
            </a:r>
            <a:r>
              <a:rPr lang="en-US" sz="1814" spc="-32" dirty="0">
                <a:solidFill>
                  <a:prstClr val="black"/>
                </a:solidFill>
                <a:latin typeface="Calibri"/>
                <a:cs typeface="Calibri"/>
              </a:rPr>
              <a:t>Report</a:t>
            </a:r>
            <a:endParaRPr sz="1814" dirty="0">
              <a:solidFill>
                <a:prstClr val="black"/>
              </a:solidFill>
              <a:latin typeface="Calibri"/>
              <a:cs typeface="Calibri"/>
            </a:endParaRPr>
          </a:p>
        </p:txBody>
      </p:sp>
      <p:sp>
        <p:nvSpPr>
          <p:cNvPr id="3" name="Rectangle 2"/>
          <p:cNvSpPr/>
          <p:nvPr/>
        </p:nvSpPr>
        <p:spPr>
          <a:xfrm>
            <a:off x="2556853" y="3297336"/>
            <a:ext cx="2426818" cy="762003"/>
          </a:xfrm>
          <a:prstGeom prst="rect">
            <a:avLst/>
          </a:prstGeom>
          <a:solidFill>
            <a:srgbClr val="FFC000"/>
          </a:solidFill>
        </p:spPr>
        <p:txBody>
          <a:bodyPr wrap="none">
            <a:spAutoFit/>
          </a:bodyPr>
          <a:lstStyle/>
          <a:p>
            <a:pPr marR="38580" indent="21594" algn="ctr" defTabSz="829178"/>
            <a:r>
              <a:rPr lang="en-US" sz="2176" spc="5" dirty="0">
                <a:solidFill>
                  <a:prstClr val="black"/>
                </a:solidFill>
                <a:latin typeface="Calibri"/>
                <a:cs typeface="Calibri"/>
              </a:rPr>
              <a:t>Ma</a:t>
            </a:r>
            <a:r>
              <a:rPr lang="en-US" sz="2176" spc="-5" dirty="0">
                <a:solidFill>
                  <a:prstClr val="black"/>
                </a:solidFill>
                <a:latin typeface="Calibri"/>
                <a:cs typeface="Calibri"/>
              </a:rPr>
              <a:t>in</a:t>
            </a:r>
            <a:r>
              <a:rPr lang="en-US" sz="2176" dirty="0">
                <a:solidFill>
                  <a:prstClr val="black"/>
                </a:solidFill>
                <a:latin typeface="Calibri"/>
                <a:cs typeface="Calibri"/>
              </a:rPr>
              <a:t>t</a:t>
            </a:r>
            <a:r>
              <a:rPr lang="en-US" sz="2176" spc="-14" dirty="0">
                <a:solidFill>
                  <a:prstClr val="black"/>
                </a:solidFill>
                <a:latin typeface="Calibri"/>
                <a:cs typeface="Calibri"/>
              </a:rPr>
              <a:t>e</a:t>
            </a:r>
            <a:r>
              <a:rPr lang="en-US" sz="2176" spc="-5" dirty="0">
                <a:solidFill>
                  <a:prstClr val="black"/>
                </a:solidFill>
                <a:latin typeface="Calibri"/>
                <a:cs typeface="Calibri"/>
              </a:rPr>
              <a:t>n</a:t>
            </a:r>
            <a:r>
              <a:rPr lang="en-US" sz="2176" spc="5" dirty="0">
                <a:solidFill>
                  <a:prstClr val="black"/>
                </a:solidFill>
                <a:latin typeface="Calibri"/>
                <a:cs typeface="Calibri"/>
              </a:rPr>
              <a:t>a</a:t>
            </a:r>
            <a:r>
              <a:rPr lang="en-US" sz="2176" dirty="0">
                <a:solidFill>
                  <a:prstClr val="black"/>
                </a:solidFill>
                <a:latin typeface="Calibri"/>
                <a:cs typeface="Calibri"/>
              </a:rPr>
              <a:t>n</a:t>
            </a:r>
            <a:r>
              <a:rPr lang="en-US" sz="2176" spc="-14" dirty="0">
                <a:solidFill>
                  <a:prstClr val="black"/>
                </a:solidFill>
                <a:latin typeface="Calibri"/>
                <a:cs typeface="Calibri"/>
              </a:rPr>
              <a:t>c</a:t>
            </a:r>
            <a:r>
              <a:rPr lang="en-US" sz="2176" spc="5" dirty="0">
                <a:solidFill>
                  <a:prstClr val="black"/>
                </a:solidFill>
                <a:latin typeface="Calibri"/>
                <a:cs typeface="Calibri"/>
              </a:rPr>
              <a:t>e</a:t>
            </a:r>
            <a:r>
              <a:rPr lang="en-US" sz="2176" spc="-18" dirty="0">
                <a:solidFill>
                  <a:prstClr val="black"/>
                </a:solidFill>
                <a:latin typeface="Calibri"/>
                <a:cs typeface="Calibri"/>
              </a:rPr>
              <a:t> </a:t>
            </a:r>
            <a:r>
              <a:rPr lang="en-US" sz="2176" spc="5" dirty="0">
                <a:solidFill>
                  <a:prstClr val="black"/>
                </a:solidFill>
                <a:latin typeface="Calibri"/>
                <a:cs typeface="Calibri"/>
              </a:rPr>
              <a:t>P</a:t>
            </a:r>
            <a:r>
              <a:rPr lang="en-US" sz="2176" spc="-9" dirty="0">
                <a:solidFill>
                  <a:prstClr val="black"/>
                </a:solidFill>
                <a:latin typeface="Calibri"/>
                <a:cs typeface="Calibri"/>
              </a:rPr>
              <a:t>l</a:t>
            </a:r>
            <a:r>
              <a:rPr lang="en-US" sz="2176" spc="5" dirty="0">
                <a:solidFill>
                  <a:prstClr val="black"/>
                </a:solidFill>
                <a:latin typeface="Calibri"/>
                <a:cs typeface="Calibri"/>
              </a:rPr>
              <a:t>an</a:t>
            </a:r>
            <a:r>
              <a:rPr lang="en-US" sz="2176" dirty="0">
                <a:solidFill>
                  <a:prstClr val="black"/>
                </a:solidFill>
                <a:latin typeface="Calibri"/>
                <a:cs typeface="Calibri"/>
              </a:rPr>
              <a:t> </a:t>
            </a:r>
          </a:p>
          <a:p>
            <a:pPr marR="38580" indent="21594" algn="ctr" defTabSz="829178"/>
            <a:r>
              <a:rPr lang="en-US" sz="2176" spc="5" dirty="0">
                <a:solidFill>
                  <a:prstClr val="black"/>
                </a:solidFill>
                <a:latin typeface="Calibri"/>
                <a:cs typeface="Calibri"/>
              </a:rPr>
              <a:t>G</a:t>
            </a:r>
            <a:r>
              <a:rPr lang="en-US" sz="2176" spc="-14" dirty="0">
                <a:solidFill>
                  <a:prstClr val="black"/>
                </a:solidFill>
                <a:latin typeface="Calibri"/>
                <a:cs typeface="Calibri"/>
              </a:rPr>
              <a:t>eneratio</a:t>
            </a:r>
            <a:r>
              <a:rPr lang="en-US" sz="2176" spc="5" dirty="0">
                <a:solidFill>
                  <a:prstClr val="black"/>
                </a:solidFill>
                <a:latin typeface="Calibri"/>
                <a:cs typeface="Calibri"/>
              </a:rPr>
              <a:t>n</a:t>
            </a:r>
            <a:r>
              <a:rPr lang="en-US" sz="2176" spc="-9" dirty="0">
                <a:solidFill>
                  <a:prstClr val="black"/>
                </a:solidFill>
                <a:latin typeface="Calibri"/>
                <a:cs typeface="Calibri"/>
              </a:rPr>
              <a:t> </a:t>
            </a:r>
            <a:r>
              <a:rPr lang="en-US" sz="2176" spc="5" dirty="0">
                <a:solidFill>
                  <a:prstClr val="black"/>
                </a:solidFill>
                <a:latin typeface="Calibri"/>
                <a:cs typeface="Calibri"/>
              </a:rPr>
              <a:t>P</a:t>
            </a:r>
            <a:r>
              <a:rPr lang="en-US" sz="2176" spc="-14" dirty="0">
                <a:solidFill>
                  <a:prstClr val="black"/>
                </a:solidFill>
                <a:latin typeface="Calibri"/>
                <a:cs typeface="Calibri"/>
              </a:rPr>
              <a:t>r</a:t>
            </a:r>
            <a:r>
              <a:rPr lang="en-US" sz="2176" spc="-5" dirty="0">
                <a:solidFill>
                  <a:prstClr val="black"/>
                </a:solidFill>
                <a:latin typeface="Calibri"/>
                <a:cs typeface="Calibri"/>
              </a:rPr>
              <a:t>o</a:t>
            </a:r>
            <a:r>
              <a:rPr lang="en-US" sz="2176" spc="23" dirty="0">
                <a:solidFill>
                  <a:prstClr val="black"/>
                </a:solidFill>
                <a:latin typeface="Calibri"/>
                <a:cs typeface="Calibri"/>
              </a:rPr>
              <a:t>c</a:t>
            </a:r>
            <a:r>
              <a:rPr lang="en-US" sz="2176" spc="-14" dirty="0">
                <a:solidFill>
                  <a:prstClr val="black"/>
                </a:solidFill>
                <a:latin typeface="Calibri"/>
                <a:cs typeface="Calibri"/>
              </a:rPr>
              <a:t>e</a:t>
            </a:r>
            <a:r>
              <a:rPr lang="en-US" sz="2176" spc="-18" dirty="0">
                <a:solidFill>
                  <a:prstClr val="black"/>
                </a:solidFill>
                <a:latin typeface="Calibri"/>
                <a:cs typeface="Calibri"/>
              </a:rPr>
              <a:t>s</a:t>
            </a:r>
            <a:r>
              <a:rPr lang="en-US" sz="2176" spc="5" dirty="0">
                <a:solidFill>
                  <a:prstClr val="black"/>
                </a:solidFill>
                <a:latin typeface="Calibri"/>
                <a:cs typeface="Calibri"/>
              </a:rPr>
              <a:t>s</a:t>
            </a:r>
            <a:endParaRPr lang="en-US" sz="2176" dirty="0">
              <a:solidFill>
                <a:prstClr val="black"/>
              </a:solidFill>
              <a:latin typeface="Calibri"/>
              <a:cs typeface="Calibri"/>
            </a:endParaRPr>
          </a:p>
        </p:txBody>
      </p:sp>
      <p:sp>
        <p:nvSpPr>
          <p:cNvPr id="60" name="object 131"/>
          <p:cNvSpPr/>
          <p:nvPr/>
        </p:nvSpPr>
        <p:spPr>
          <a:xfrm flipH="1">
            <a:off x="9486173" y="6375407"/>
            <a:ext cx="101494" cy="52122"/>
          </a:xfrm>
          <a:custGeom>
            <a:avLst/>
            <a:gdLst/>
            <a:ahLst/>
            <a:cxnLst/>
            <a:rect l="l" t="t" r="r" b="b"/>
            <a:pathLst>
              <a:path w="89535" h="89535">
                <a:moveTo>
                  <a:pt x="0" y="0"/>
                </a:moveTo>
                <a:lnTo>
                  <a:pt x="44450" y="89534"/>
                </a:lnTo>
                <a:lnTo>
                  <a:pt x="89407" y="253"/>
                </a:lnTo>
                <a:lnTo>
                  <a:pt x="0" y="0"/>
                </a:lnTo>
                <a:close/>
              </a:path>
            </a:pathLst>
          </a:custGeom>
          <a:solidFill>
            <a:srgbClr val="5B9BD4"/>
          </a:solidFill>
        </p:spPr>
        <p:txBody>
          <a:bodyPr wrap="square" lIns="0" tIns="0" rIns="0" bIns="0" rtlCol="0"/>
          <a:lstStyle/>
          <a:p>
            <a:pPr defTabSz="829178"/>
            <a:endParaRPr sz="1814">
              <a:solidFill>
                <a:prstClr val="black"/>
              </a:solidFill>
              <a:latin typeface="Calibri"/>
            </a:endParaRPr>
          </a:p>
        </p:txBody>
      </p:sp>
      <p:sp>
        <p:nvSpPr>
          <p:cNvPr id="65" name="object 157"/>
          <p:cNvSpPr txBox="1"/>
          <p:nvPr/>
        </p:nvSpPr>
        <p:spPr>
          <a:xfrm>
            <a:off x="8562026" y="4998458"/>
            <a:ext cx="1782424" cy="669671"/>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r>
              <a:rPr lang="en-US" sz="2176" spc="-5" dirty="0">
                <a:solidFill>
                  <a:prstClr val="black"/>
                </a:solidFill>
                <a:latin typeface="Calibri"/>
                <a:cs typeface="Calibri"/>
              </a:rPr>
              <a:t>Maintenance </a:t>
            </a:r>
            <a:br>
              <a:rPr lang="en-US" sz="2176" spc="-5" dirty="0">
                <a:solidFill>
                  <a:prstClr val="black"/>
                </a:solidFill>
                <a:latin typeface="Calibri"/>
                <a:cs typeface="Calibri"/>
              </a:rPr>
            </a:br>
            <a:r>
              <a:rPr lang="en-US" sz="2176" spc="-5" dirty="0">
                <a:solidFill>
                  <a:prstClr val="black"/>
                </a:solidFill>
                <a:latin typeface="Calibri"/>
                <a:cs typeface="Calibri"/>
              </a:rPr>
              <a:t>History</a:t>
            </a:r>
            <a:endParaRPr sz="2176" dirty="0">
              <a:solidFill>
                <a:prstClr val="black"/>
              </a:solidFill>
              <a:latin typeface="Calibri"/>
              <a:cs typeface="Calibri"/>
            </a:endParaRPr>
          </a:p>
        </p:txBody>
      </p:sp>
      <p:sp>
        <p:nvSpPr>
          <p:cNvPr id="66" name="object 157"/>
          <p:cNvSpPr txBox="1"/>
          <p:nvPr/>
        </p:nvSpPr>
        <p:spPr>
          <a:xfrm>
            <a:off x="4310067" y="5439922"/>
            <a:ext cx="2812758" cy="446597"/>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r>
              <a:rPr sz="2902" spc="-5" dirty="0">
                <a:solidFill>
                  <a:prstClr val="black"/>
                </a:solidFill>
                <a:latin typeface="Calibri"/>
                <a:cs typeface="Calibri"/>
              </a:rPr>
              <a:t>T</a:t>
            </a:r>
            <a:r>
              <a:rPr sz="2902" spc="-14" dirty="0">
                <a:solidFill>
                  <a:prstClr val="black"/>
                </a:solidFill>
                <a:latin typeface="Calibri"/>
                <a:cs typeface="Calibri"/>
              </a:rPr>
              <a:t>e</a:t>
            </a:r>
            <a:r>
              <a:rPr sz="2902" spc="23" dirty="0">
                <a:solidFill>
                  <a:prstClr val="black"/>
                </a:solidFill>
                <a:latin typeface="Calibri"/>
                <a:cs typeface="Calibri"/>
              </a:rPr>
              <a:t>c</a:t>
            </a:r>
            <a:r>
              <a:rPr sz="2902" spc="-5" dirty="0">
                <a:solidFill>
                  <a:prstClr val="black"/>
                </a:solidFill>
                <a:latin typeface="Calibri"/>
                <a:cs typeface="Calibri"/>
              </a:rPr>
              <a:t>hn</a:t>
            </a:r>
            <a:r>
              <a:rPr sz="2902" spc="-9" dirty="0">
                <a:solidFill>
                  <a:prstClr val="black"/>
                </a:solidFill>
                <a:latin typeface="Calibri"/>
                <a:cs typeface="Calibri"/>
              </a:rPr>
              <a:t>i</a:t>
            </a:r>
            <a:r>
              <a:rPr sz="2902" spc="-14" dirty="0">
                <a:solidFill>
                  <a:prstClr val="black"/>
                </a:solidFill>
                <a:latin typeface="Calibri"/>
                <a:cs typeface="Calibri"/>
              </a:rPr>
              <a:t>c</a:t>
            </a:r>
            <a:r>
              <a:rPr sz="2902" dirty="0">
                <a:solidFill>
                  <a:prstClr val="black"/>
                </a:solidFill>
                <a:latin typeface="Calibri"/>
                <a:cs typeface="Calibri"/>
              </a:rPr>
              <a:t>al</a:t>
            </a:r>
            <a:r>
              <a:rPr lang="en-US" sz="2902" dirty="0">
                <a:solidFill>
                  <a:prstClr val="black"/>
                </a:solidFill>
                <a:latin typeface="Calibri"/>
                <a:cs typeface="Calibri"/>
              </a:rPr>
              <a:t> Manual </a:t>
            </a:r>
            <a:endParaRPr sz="2902"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151</a:t>
            </a:fld>
            <a:endParaRPr lang="en-US">
              <a:solidFill>
                <a:prstClr val="black">
                  <a:tint val="75000"/>
                </a:prstClr>
              </a:solidFill>
              <a:latin typeface="Calibri"/>
            </a:endParaRPr>
          </a:p>
        </p:txBody>
      </p:sp>
    </p:spTree>
    <p:extLst>
      <p:ext uri="{BB962C8B-B14F-4D97-AF65-F5344CB8AC3E}">
        <p14:creationId xmlns:p14="http://schemas.microsoft.com/office/powerpoint/2010/main" val="137356453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 name="TextBox 255"/>
          <p:cNvSpPr txBox="1"/>
          <p:nvPr/>
        </p:nvSpPr>
        <p:spPr>
          <a:xfrm>
            <a:off x="7266085" y="2385779"/>
            <a:ext cx="1544626" cy="706347"/>
          </a:xfrm>
          <a:prstGeom prst="rect">
            <a:avLst/>
          </a:prstGeom>
          <a:noFill/>
          <a:ln>
            <a:noFill/>
          </a:ln>
        </p:spPr>
        <p:txBody>
          <a:bodyPr wrap="square" rtlCol="0">
            <a:spAutoFit/>
          </a:bodyPr>
          <a:lstStyle/>
          <a:p>
            <a:pPr algn="ctr" defTabSz="829178">
              <a:defRPr/>
            </a:pPr>
            <a:r>
              <a:rPr lang="en-US" sz="1995" dirty="0">
                <a:solidFill>
                  <a:prstClr val="black"/>
                </a:solidFill>
                <a:latin typeface="Calibri"/>
              </a:rPr>
              <a:t>Transformed-into</a:t>
            </a:r>
          </a:p>
        </p:txBody>
      </p:sp>
      <p:sp>
        <p:nvSpPr>
          <p:cNvPr id="4" name="TextBox 3"/>
          <p:cNvSpPr txBox="1"/>
          <p:nvPr/>
        </p:nvSpPr>
        <p:spPr>
          <a:xfrm>
            <a:off x="2872798" y="-7971"/>
            <a:ext cx="6330130" cy="538930"/>
          </a:xfrm>
          <a:prstGeom prst="rect">
            <a:avLst/>
          </a:prstGeom>
          <a:noFill/>
        </p:spPr>
        <p:txBody>
          <a:bodyPr wrap="square" rtlCol="0">
            <a:spAutoFit/>
          </a:bodyPr>
          <a:lstStyle/>
          <a:p>
            <a:pPr algn="ctr" defTabSz="829178">
              <a:defRPr/>
            </a:pPr>
            <a:r>
              <a:rPr lang="fr-CH" sz="2902" b="1" dirty="0" err="1">
                <a:solidFill>
                  <a:srgbClr val="00B050"/>
                </a:solidFill>
                <a:latin typeface="Calibri"/>
              </a:rPr>
              <a:t>Material</a:t>
            </a:r>
            <a:r>
              <a:rPr lang="fr-CH" sz="2902" b="1" dirty="0">
                <a:solidFill>
                  <a:srgbClr val="00B050"/>
                </a:solidFill>
                <a:latin typeface="Calibri"/>
              </a:rPr>
              <a:t> Entity</a:t>
            </a:r>
            <a:endParaRPr lang="en-GB" sz="2902" b="1" dirty="0">
              <a:solidFill>
                <a:srgbClr val="00B050"/>
              </a:solidFill>
              <a:latin typeface="Calibri"/>
            </a:endParaRPr>
          </a:p>
        </p:txBody>
      </p:sp>
      <p:sp>
        <p:nvSpPr>
          <p:cNvPr id="229" name="object 94"/>
          <p:cNvSpPr/>
          <p:nvPr/>
        </p:nvSpPr>
        <p:spPr>
          <a:xfrm>
            <a:off x="5656644" y="2296298"/>
            <a:ext cx="1609440" cy="893095"/>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a:ln>
            <a:noFill/>
          </a:ln>
        </p:spPr>
        <p:txBody>
          <a:bodyPr wrap="square" lIns="0" tIns="0" rIns="0" bIns="0" rtlCol="0"/>
          <a:lstStyle/>
          <a:p>
            <a:pPr defTabSz="829178">
              <a:defRPr/>
            </a:pPr>
            <a:endParaRPr sz="1814">
              <a:solidFill>
                <a:prstClr val="black"/>
              </a:solidFill>
              <a:latin typeface="Calibri"/>
            </a:endParaRPr>
          </a:p>
        </p:txBody>
      </p:sp>
      <p:sp>
        <p:nvSpPr>
          <p:cNvPr id="230" name="object 95"/>
          <p:cNvSpPr/>
          <p:nvPr/>
        </p:nvSpPr>
        <p:spPr>
          <a:xfrm>
            <a:off x="6037863" y="535875"/>
            <a:ext cx="1090025" cy="551311"/>
          </a:xfrm>
          <a:custGeom>
            <a:avLst/>
            <a:gdLst/>
            <a:ahLst/>
            <a:cxnLst/>
            <a:rect l="l" t="t" r="r" b="b"/>
            <a:pathLst>
              <a:path w="1202054" h="572134">
                <a:moveTo>
                  <a:pt x="0" y="571969"/>
                </a:moveTo>
                <a:lnTo>
                  <a:pt x="1201826" y="571969"/>
                </a:lnTo>
                <a:lnTo>
                  <a:pt x="1201826" y="0"/>
                </a:lnTo>
                <a:lnTo>
                  <a:pt x="0" y="0"/>
                </a:lnTo>
                <a:lnTo>
                  <a:pt x="0" y="571969"/>
                </a:lnTo>
                <a:close/>
              </a:path>
            </a:pathLst>
          </a:custGeom>
          <a:ln w="4767">
            <a:noFill/>
          </a:ln>
        </p:spPr>
        <p:txBody>
          <a:bodyPr wrap="square" lIns="0" tIns="0" rIns="0" bIns="0" rtlCol="0"/>
          <a:lstStyle/>
          <a:p>
            <a:pPr defTabSz="829178">
              <a:defRPr/>
            </a:pPr>
            <a:endParaRPr sz="1632">
              <a:solidFill>
                <a:prstClr val="black"/>
              </a:solidFill>
              <a:latin typeface="Calibri"/>
            </a:endParaRPr>
          </a:p>
        </p:txBody>
      </p:sp>
      <p:sp>
        <p:nvSpPr>
          <p:cNvPr id="231" name="object 96"/>
          <p:cNvSpPr txBox="1"/>
          <p:nvPr/>
        </p:nvSpPr>
        <p:spPr>
          <a:xfrm>
            <a:off x="5916072" y="2535906"/>
            <a:ext cx="1236583" cy="446597"/>
          </a:xfrm>
          <a:prstGeom prst="rect">
            <a:avLst/>
          </a:prstGeom>
          <a:solidFill>
            <a:schemeClr val="bg1">
              <a:lumMod val="85000"/>
            </a:schemeClr>
          </a:solidFill>
          <a:ln w="4767">
            <a:noFill/>
          </a:ln>
        </p:spPr>
        <p:txBody>
          <a:bodyPr vert="horz" wrap="square" lIns="0" tIns="0" rIns="0" bIns="0" rtlCol="0">
            <a:spAutoFit/>
          </a:bodyPr>
          <a:lstStyle/>
          <a:p>
            <a:pPr defTabSz="829178">
              <a:defRPr/>
            </a:pPr>
            <a:r>
              <a:rPr lang="en-US" sz="2902" dirty="0">
                <a:solidFill>
                  <a:prstClr val="black"/>
                </a:solidFill>
                <a:latin typeface="Calibri"/>
                <a:cs typeface="Calibri"/>
              </a:rPr>
              <a:t>Product</a:t>
            </a:r>
          </a:p>
        </p:txBody>
      </p:sp>
      <p:sp>
        <p:nvSpPr>
          <p:cNvPr id="233" name="object 142"/>
          <p:cNvSpPr txBox="1"/>
          <p:nvPr/>
        </p:nvSpPr>
        <p:spPr>
          <a:xfrm>
            <a:off x="8830024" y="2284724"/>
            <a:ext cx="1964657" cy="893193"/>
          </a:xfrm>
          <a:prstGeom prst="rect">
            <a:avLst/>
          </a:prstGeom>
          <a:solidFill>
            <a:schemeClr val="bg1">
              <a:lumMod val="85000"/>
            </a:schemeClr>
          </a:solidFill>
          <a:ln w="4767">
            <a:noFill/>
          </a:ln>
        </p:spPr>
        <p:txBody>
          <a:bodyPr vert="horz" wrap="square" lIns="0" tIns="0" rIns="0" bIns="0" rtlCol="0">
            <a:spAutoFit/>
          </a:bodyPr>
          <a:lstStyle/>
          <a:p>
            <a:pPr marL="8061" algn="ctr" defTabSz="829178">
              <a:defRPr/>
            </a:pPr>
            <a:r>
              <a:rPr sz="2902" spc="9" dirty="0">
                <a:solidFill>
                  <a:prstClr val="black"/>
                </a:solidFill>
                <a:latin typeface="Calibri"/>
                <a:cs typeface="Calibri"/>
              </a:rPr>
              <a:t>W</a:t>
            </a:r>
            <a:r>
              <a:rPr sz="2902" spc="-32" dirty="0">
                <a:solidFill>
                  <a:prstClr val="black"/>
                </a:solidFill>
                <a:latin typeface="Calibri"/>
                <a:cs typeface="Calibri"/>
              </a:rPr>
              <a:t>a</a:t>
            </a:r>
            <a:r>
              <a:rPr sz="2902" spc="18" dirty="0">
                <a:solidFill>
                  <a:prstClr val="black"/>
                </a:solidFill>
                <a:latin typeface="Calibri"/>
                <a:cs typeface="Calibri"/>
              </a:rPr>
              <a:t>s</a:t>
            </a:r>
            <a:r>
              <a:rPr sz="2902" spc="5" dirty="0">
                <a:solidFill>
                  <a:prstClr val="black"/>
                </a:solidFill>
                <a:latin typeface="Calibri"/>
                <a:cs typeface="Calibri"/>
              </a:rPr>
              <a:t>te</a:t>
            </a:r>
            <a:r>
              <a:rPr lang="en-US" sz="2902" spc="5" dirty="0">
                <a:solidFill>
                  <a:prstClr val="black"/>
                </a:solidFill>
                <a:latin typeface="Calibri"/>
                <a:cs typeface="Calibri"/>
              </a:rPr>
              <a:t> Material</a:t>
            </a:r>
            <a:endParaRPr sz="2902" dirty="0">
              <a:solidFill>
                <a:prstClr val="black"/>
              </a:solidFill>
              <a:latin typeface="Calibri"/>
              <a:cs typeface="Calibri"/>
            </a:endParaRPr>
          </a:p>
        </p:txBody>
      </p:sp>
      <p:sp>
        <p:nvSpPr>
          <p:cNvPr id="235" name="object 147"/>
          <p:cNvSpPr txBox="1"/>
          <p:nvPr/>
        </p:nvSpPr>
        <p:spPr>
          <a:xfrm>
            <a:off x="1652257" y="2296249"/>
            <a:ext cx="2082020" cy="893193"/>
          </a:xfrm>
          <a:prstGeom prst="rect">
            <a:avLst/>
          </a:prstGeom>
          <a:solidFill>
            <a:schemeClr val="bg1">
              <a:lumMod val="85000"/>
            </a:schemeClr>
          </a:solidFill>
          <a:ln w="4767">
            <a:noFill/>
          </a:ln>
        </p:spPr>
        <p:txBody>
          <a:bodyPr vert="horz" wrap="square" lIns="0" tIns="0" rIns="0" bIns="0" rtlCol="0" anchor="ctr" anchorCtr="0">
            <a:spAutoFit/>
          </a:bodyPr>
          <a:lstStyle/>
          <a:p>
            <a:pPr marR="146834" algn="ctr" defTabSz="2124768">
              <a:defRPr/>
            </a:pPr>
            <a:r>
              <a:rPr sz="2902" spc="-18" dirty="0">
                <a:solidFill>
                  <a:prstClr val="black"/>
                </a:solidFill>
                <a:latin typeface="Calibri"/>
                <a:cs typeface="Calibri"/>
              </a:rPr>
              <a:t>R</a:t>
            </a:r>
            <a:r>
              <a:rPr sz="2902" spc="5" dirty="0">
                <a:solidFill>
                  <a:prstClr val="black"/>
                </a:solidFill>
                <a:latin typeface="Calibri"/>
                <a:cs typeface="Calibri"/>
              </a:rPr>
              <a:t>aw</a:t>
            </a:r>
            <a:r>
              <a:rPr sz="2902" dirty="0">
                <a:solidFill>
                  <a:prstClr val="black"/>
                </a:solidFill>
                <a:latin typeface="Calibri"/>
                <a:cs typeface="Calibri"/>
              </a:rPr>
              <a:t> </a:t>
            </a:r>
            <a:r>
              <a:rPr lang="en-US" sz="2902" spc="5" dirty="0">
                <a:solidFill>
                  <a:prstClr val="black"/>
                </a:solidFill>
                <a:latin typeface="Calibri"/>
                <a:cs typeface="Calibri"/>
              </a:rPr>
              <a:t>Material</a:t>
            </a:r>
            <a:endParaRPr sz="2902" dirty="0">
              <a:solidFill>
                <a:prstClr val="black"/>
              </a:solidFill>
              <a:latin typeface="Calibri"/>
              <a:cs typeface="Calibri"/>
            </a:endParaRPr>
          </a:p>
        </p:txBody>
      </p:sp>
      <p:cxnSp>
        <p:nvCxnSpPr>
          <p:cNvPr id="251" name="Straight Arrow Connector 250"/>
          <p:cNvCxnSpPr>
            <a:stCxn id="235" idx="3"/>
          </p:cNvCxnSpPr>
          <p:nvPr/>
        </p:nvCxnSpPr>
        <p:spPr>
          <a:xfrm flipV="1">
            <a:off x="3734277" y="2731271"/>
            <a:ext cx="1947134" cy="11574"/>
          </a:xfrm>
          <a:prstGeom prst="straightConnector1">
            <a:avLst/>
          </a:prstGeom>
          <a:ln w="34925">
            <a:solidFill>
              <a:schemeClr val="tx2"/>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4023053" y="2662172"/>
            <a:ext cx="1520161" cy="427168"/>
          </a:xfrm>
          <a:prstGeom prst="rect">
            <a:avLst/>
          </a:prstGeom>
          <a:noFill/>
          <a:ln>
            <a:noFill/>
          </a:ln>
        </p:spPr>
        <p:txBody>
          <a:bodyPr wrap="square" rtlCol="0">
            <a:spAutoFit/>
          </a:bodyPr>
          <a:lstStyle/>
          <a:p>
            <a:pPr defTabSz="829178">
              <a:defRPr/>
            </a:pPr>
            <a:r>
              <a:rPr lang="en-US" sz="2176" dirty="0">
                <a:solidFill>
                  <a:prstClr val="black"/>
                </a:solidFill>
                <a:latin typeface="Calibri"/>
              </a:rPr>
              <a:t>Has-input</a:t>
            </a:r>
          </a:p>
        </p:txBody>
      </p:sp>
      <p:cxnSp>
        <p:nvCxnSpPr>
          <p:cNvPr id="255" name="Straight Arrow Connector 254"/>
          <p:cNvCxnSpPr>
            <a:stCxn id="256" idx="1"/>
            <a:endCxn id="233" idx="1"/>
          </p:cNvCxnSpPr>
          <p:nvPr/>
        </p:nvCxnSpPr>
        <p:spPr>
          <a:xfrm flipV="1">
            <a:off x="7266084" y="2731271"/>
            <a:ext cx="1563940" cy="2024"/>
          </a:xfrm>
          <a:prstGeom prst="straightConnector1">
            <a:avLst/>
          </a:prstGeom>
          <a:ln w="34925">
            <a:solidFill>
              <a:schemeClr val="tx2"/>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7"/>
          </p:nvPr>
        </p:nvSpPr>
        <p:spPr/>
        <p:txBody>
          <a:bodyPr/>
          <a:lstStyle/>
          <a:p>
            <a:pPr defTabSz="829178">
              <a:defRPr/>
            </a:pPr>
            <a:fld id="{B6F15528-21DE-4FAA-801E-634DDDAF4B2B}" type="slidenum">
              <a:rPr lang="en-US">
                <a:solidFill>
                  <a:prstClr val="black">
                    <a:tint val="75000"/>
                  </a:prstClr>
                </a:solidFill>
                <a:latin typeface="Calibri"/>
              </a:rPr>
              <a:pPr defTabSz="829178">
                <a:defRPr/>
              </a:pPr>
              <a:t>152</a:t>
            </a:fld>
            <a:endParaRPr lang="en-US">
              <a:solidFill>
                <a:prstClr val="black">
                  <a:tint val="75000"/>
                </a:prstClr>
              </a:solidFill>
              <a:latin typeface="Calibri"/>
            </a:endParaRPr>
          </a:p>
        </p:txBody>
      </p:sp>
      <p:sp>
        <p:nvSpPr>
          <p:cNvPr id="3" name="TextBox 2"/>
          <p:cNvSpPr txBox="1"/>
          <p:nvPr/>
        </p:nvSpPr>
        <p:spPr>
          <a:xfrm>
            <a:off x="2433794" y="3981787"/>
            <a:ext cx="7393511" cy="845809"/>
          </a:xfrm>
          <a:prstGeom prst="rect">
            <a:avLst/>
          </a:prstGeom>
          <a:noFill/>
        </p:spPr>
        <p:txBody>
          <a:bodyPr wrap="square" rtlCol="0">
            <a:spAutoFit/>
          </a:bodyPr>
          <a:lstStyle/>
          <a:p>
            <a:pPr defTabSz="829178"/>
            <a:r>
              <a:rPr lang="en-US" sz="1632" dirty="0">
                <a:solidFill>
                  <a:prstClr val="black"/>
                </a:solidFill>
                <a:latin typeface="Calibri"/>
              </a:rPr>
              <a:t>We need to deal with the fact that the end-of-life process normally occurs not merely after some process of use, but after long sequence of processes of use or after a long time period has elapsed</a:t>
            </a:r>
          </a:p>
        </p:txBody>
      </p:sp>
    </p:spTree>
    <p:extLst>
      <p:ext uri="{BB962C8B-B14F-4D97-AF65-F5344CB8AC3E}">
        <p14:creationId xmlns:p14="http://schemas.microsoft.com/office/powerpoint/2010/main" val="32215166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object 35"/>
          <p:cNvSpPr/>
          <p:nvPr/>
        </p:nvSpPr>
        <p:spPr>
          <a:xfrm>
            <a:off x="8561655"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54" name="object 54"/>
          <p:cNvSpPr/>
          <p:nvPr/>
        </p:nvSpPr>
        <p:spPr>
          <a:xfrm>
            <a:off x="6691105" y="1183307"/>
            <a:ext cx="41458" cy="221019"/>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chemeClr val="accent1"/>
          </a:solid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52" name="object 52"/>
          <p:cNvSpPr/>
          <p:nvPr/>
        </p:nvSpPr>
        <p:spPr>
          <a:xfrm>
            <a:off x="6703724" y="618694"/>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814">
              <a:solidFill>
                <a:prstClr val="black"/>
              </a:solidFill>
              <a:latin typeface="Calibri"/>
            </a:endParaRPr>
          </a:p>
        </p:txBody>
      </p:sp>
      <p:sp>
        <p:nvSpPr>
          <p:cNvPr id="194" name="object 21"/>
          <p:cNvSpPr/>
          <p:nvPr/>
        </p:nvSpPr>
        <p:spPr>
          <a:xfrm>
            <a:off x="9835363" y="2375192"/>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5" name="object 5"/>
          <p:cNvSpPr/>
          <p:nvPr/>
        </p:nvSpPr>
        <p:spPr>
          <a:xfrm>
            <a:off x="6056153" y="897783"/>
            <a:ext cx="1305957" cy="218926"/>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814">
              <a:solidFill>
                <a:prstClr val="black"/>
              </a:solidFill>
              <a:latin typeface="Calibri"/>
            </a:endParaRPr>
          </a:p>
        </p:txBody>
      </p:sp>
      <p:sp>
        <p:nvSpPr>
          <p:cNvPr id="6" name="object 6"/>
          <p:cNvSpPr txBox="1"/>
          <p:nvPr/>
        </p:nvSpPr>
        <p:spPr>
          <a:xfrm>
            <a:off x="5844458" y="876431"/>
            <a:ext cx="1530549" cy="251159"/>
          </a:xfrm>
          <a:prstGeom prst="rect">
            <a:avLst/>
          </a:prstGeom>
          <a:solidFill>
            <a:srgbClr val="FFC000"/>
          </a:solidFill>
          <a:ln>
            <a:solidFill>
              <a:srgbClr val="FFC000"/>
            </a:solidFill>
          </a:ln>
        </p:spPr>
        <p:txBody>
          <a:bodyPr vert="horz" wrap="square" lIns="0" tIns="0" rIns="0" bIns="0" rtlCol="0">
            <a:spAutoFit/>
          </a:bodyPr>
          <a:lstStyle/>
          <a:p>
            <a:pPr marL="11516" algn="ctr" defTabSz="829178">
              <a:defRPr/>
            </a:pPr>
            <a:r>
              <a:rPr sz="1632" spc="5" dirty="0">
                <a:solidFill>
                  <a:prstClr val="black"/>
                </a:solidFill>
                <a:latin typeface="Calibri"/>
                <a:cs typeface="Calibri"/>
              </a:rPr>
              <a:t>P</a:t>
            </a:r>
            <a:r>
              <a:rPr sz="1632" spc="-9" dirty="0">
                <a:solidFill>
                  <a:prstClr val="black"/>
                </a:solidFill>
                <a:latin typeface="Calibri"/>
                <a:cs typeface="Calibri"/>
              </a:rPr>
              <a:t>l</a:t>
            </a:r>
            <a:r>
              <a:rPr sz="1632" spc="5" dirty="0">
                <a:solidFill>
                  <a:prstClr val="black"/>
                </a:solidFill>
                <a:latin typeface="Calibri"/>
                <a:cs typeface="Calibri"/>
              </a:rPr>
              <a:t>a</a:t>
            </a:r>
            <a:r>
              <a:rPr sz="1632" spc="-5" dirty="0">
                <a:solidFill>
                  <a:prstClr val="black"/>
                </a:solidFill>
                <a:latin typeface="Calibri"/>
                <a:cs typeface="Calibri"/>
              </a:rPr>
              <a:t>nn</a:t>
            </a:r>
            <a:r>
              <a:rPr sz="1632" spc="-14" dirty="0">
                <a:solidFill>
                  <a:prstClr val="black"/>
                </a:solidFill>
                <a:latin typeface="Calibri"/>
                <a:cs typeface="Calibri"/>
              </a:rPr>
              <a:t>e</a:t>
            </a:r>
            <a:r>
              <a:rPr sz="1632" spc="5" dirty="0">
                <a:solidFill>
                  <a:prstClr val="black"/>
                </a:solidFill>
                <a:latin typeface="Calibri"/>
                <a:cs typeface="Calibri"/>
              </a:rPr>
              <a:t>d</a:t>
            </a:r>
            <a:r>
              <a:rPr sz="1632" spc="-9" dirty="0">
                <a:solidFill>
                  <a:prstClr val="black"/>
                </a:solidFill>
                <a:latin typeface="Calibri"/>
                <a:cs typeface="Calibri"/>
              </a:rPr>
              <a:t> </a:t>
            </a: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14" dirty="0">
                <a:solidFill>
                  <a:prstClr val="black"/>
                </a:solidFill>
                <a:latin typeface="Calibri"/>
                <a:cs typeface="Calibri"/>
              </a:rPr>
              <a:t>c</a:t>
            </a:r>
            <a:r>
              <a:rPr sz="1632" spc="18"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8" name="object 8"/>
          <p:cNvSpPr/>
          <p:nvPr/>
        </p:nvSpPr>
        <p:spPr>
          <a:xfrm>
            <a:off x="2457103" y="1385335"/>
            <a:ext cx="8504265" cy="384810"/>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9" name="object 9"/>
          <p:cNvSpPr/>
          <p:nvPr/>
        </p:nvSpPr>
        <p:spPr>
          <a:xfrm>
            <a:off x="2451591" y="1453793"/>
            <a:ext cx="8504265" cy="319462"/>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0" name="object 10"/>
          <p:cNvSpPr txBox="1"/>
          <p:nvPr/>
        </p:nvSpPr>
        <p:spPr>
          <a:xfrm>
            <a:off x="5479891" y="1439952"/>
            <a:ext cx="2620325" cy="279179"/>
          </a:xfrm>
          <a:prstGeom prst="rect">
            <a:avLst/>
          </a:prstGeom>
          <a:solidFill>
            <a:srgbClr val="FFC000"/>
          </a:solidFill>
          <a:ln>
            <a:solidFill>
              <a:srgbClr val="FFC000"/>
            </a:solidFill>
          </a:ln>
        </p:spPr>
        <p:txBody>
          <a:bodyPr vert="horz" wrap="square" lIns="0" tIns="0" rIns="0" bIns="0" rtlCol="0">
            <a:spAutoFit/>
          </a:bodyPr>
          <a:lstStyle/>
          <a:p>
            <a:pPr marL="11516" defTabSz="829178">
              <a:defRPr/>
            </a:pPr>
            <a:r>
              <a:rPr sz="1814" spc="5" dirty="0">
                <a:solidFill>
                  <a:prstClr val="black"/>
                </a:solidFill>
                <a:latin typeface="Calibri"/>
                <a:cs typeface="Calibri"/>
              </a:rPr>
              <a:t>P</a:t>
            </a:r>
            <a:r>
              <a:rPr sz="1814" spc="-14" dirty="0">
                <a:solidFill>
                  <a:prstClr val="black"/>
                </a:solidFill>
                <a:latin typeface="Calibri"/>
                <a:cs typeface="Calibri"/>
              </a:rPr>
              <a:t>r</a:t>
            </a:r>
            <a:r>
              <a:rPr sz="1814" spc="-5" dirty="0">
                <a:solidFill>
                  <a:prstClr val="black"/>
                </a:solidFill>
                <a:latin typeface="Calibri"/>
                <a:cs typeface="Calibri"/>
              </a:rPr>
              <a:t>odu</a:t>
            </a:r>
            <a:r>
              <a:rPr sz="1814" spc="-14" dirty="0">
                <a:solidFill>
                  <a:prstClr val="black"/>
                </a:solidFill>
                <a:latin typeface="Calibri"/>
                <a:cs typeface="Calibri"/>
              </a:rPr>
              <a:t>c</a:t>
            </a:r>
            <a:r>
              <a:rPr sz="1814" dirty="0">
                <a:solidFill>
                  <a:prstClr val="black"/>
                </a:solidFill>
                <a:latin typeface="Calibri"/>
                <a:cs typeface="Calibri"/>
              </a:rPr>
              <a:t>t</a:t>
            </a:r>
            <a:r>
              <a:rPr sz="1814" spc="-5" dirty="0">
                <a:solidFill>
                  <a:prstClr val="black"/>
                </a:solidFill>
                <a:latin typeface="Calibri"/>
                <a:cs typeface="Calibri"/>
              </a:rPr>
              <a:t> </a:t>
            </a:r>
            <a:r>
              <a:rPr sz="1814" spc="23" dirty="0">
                <a:solidFill>
                  <a:prstClr val="black"/>
                </a:solidFill>
                <a:latin typeface="Calibri"/>
                <a:cs typeface="Calibri"/>
              </a:rPr>
              <a:t>L</a:t>
            </a:r>
            <a:r>
              <a:rPr sz="1814" spc="-9" dirty="0">
                <a:solidFill>
                  <a:prstClr val="black"/>
                </a:solidFill>
                <a:latin typeface="Calibri"/>
                <a:cs typeface="Calibri"/>
              </a:rPr>
              <a:t>if</a:t>
            </a:r>
            <a:r>
              <a:rPr sz="1814" spc="5" dirty="0">
                <a:solidFill>
                  <a:prstClr val="black"/>
                </a:solidFill>
                <a:latin typeface="Calibri"/>
                <a:cs typeface="Calibri"/>
              </a:rPr>
              <a:t>e</a:t>
            </a:r>
            <a:r>
              <a:rPr sz="1814" spc="-18" dirty="0">
                <a:solidFill>
                  <a:prstClr val="black"/>
                </a:solidFill>
                <a:latin typeface="Calibri"/>
                <a:cs typeface="Calibri"/>
              </a:rPr>
              <a:t> </a:t>
            </a:r>
            <a:r>
              <a:rPr sz="1814" spc="-9" dirty="0">
                <a:solidFill>
                  <a:prstClr val="black"/>
                </a:solidFill>
                <a:latin typeface="Calibri"/>
                <a:cs typeface="Calibri"/>
              </a:rPr>
              <a:t>C</a:t>
            </a:r>
            <a:r>
              <a:rPr sz="1814" spc="-5" dirty="0">
                <a:solidFill>
                  <a:prstClr val="black"/>
                </a:solidFill>
                <a:latin typeface="Calibri"/>
                <a:cs typeface="Calibri"/>
              </a:rPr>
              <a:t>y</a:t>
            </a:r>
            <a:r>
              <a:rPr sz="1814" spc="23" dirty="0">
                <a:solidFill>
                  <a:prstClr val="black"/>
                </a:solidFill>
                <a:latin typeface="Calibri"/>
                <a:cs typeface="Calibri"/>
              </a:rPr>
              <a:t>c</a:t>
            </a:r>
            <a:r>
              <a:rPr sz="1814" spc="-9" dirty="0">
                <a:solidFill>
                  <a:prstClr val="black"/>
                </a:solidFill>
                <a:latin typeface="Calibri"/>
                <a:cs typeface="Calibri"/>
              </a:rPr>
              <a:t>l</a:t>
            </a:r>
            <a:r>
              <a:rPr sz="1814" spc="5" dirty="0">
                <a:solidFill>
                  <a:prstClr val="black"/>
                </a:solidFill>
                <a:latin typeface="Calibri"/>
                <a:cs typeface="Calibri"/>
              </a:rPr>
              <a:t>e</a:t>
            </a:r>
            <a:r>
              <a:rPr sz="1814" spc="-9" dirty="0">
                <a:solidFill>
                  <a:prstClr val="black"/>
                </a:solidFill>
                <a:latin typeface="Calibri"/>
                <a:cs typeface="Calibri"/>
              </a:rPr>
              <a:t> </a:t>
            </a:r>
            <a:r>
              <a:rPr sz="1814" spc="-5" dirty="0">
                <a:solidFill>
                  <a:prstClr val="black"/>
                </a:solidFill>
                <a:latin typeface="Calibri"/>
                <a:cs typeface="Calibri"/>
              </a:rPr>
              <a:t>(</a:t>
            </a:r>
            <a:r>
              <a:rPr sz="1814" spc="5" dirty="0">
                <a:solidFill>
                  <a:prstClr val="black"/>
                </a:solidFill>
                <a:latin typeface="Calibri"/>
                <a:cs typeface="Calibri"/>
              </a:rPr>
              <a:t>P</a:t>
            </a:r>
            <a:r>
              <a:rPr sz="1814" spc="-9" dirty="0">
                <a:solidFill>
                  <a:prstClr val="black"/>
                </a:solidFill>
                <a:latin typeface="Calibri"/>
                <a:cs typeface="Calibri"/>
              </a:rPr>
              <a:t>L</a:t>
            </a:r>
            <a:r>
              <a:rPr sz="1814" spc="-5" dirty="0">
                <a:solidFill>
                  <a:prstClr val="black"/>
                </a:solidFill>
                <a:latin typeface="Calibri"/>
                <a:cs typeface="Calibri"/>
              </a:rPr>
              <a:t>C</a:t>
            </a:r>
            <a:r>
              <a:rPr sz="1814" dirty="0">
                <a:solidFill>
                  <a:prstClr val="black"/>
                </a:solidFill>
                <a:latin typeface="Calibri"/>
                <a:cs typeface="Calibri"/>
              </a:rPr>
              <a:t>)</a:t>
            </a:r>
          </a:p>
        </p:txBody>
      </p:sp>
      <p:sp>
        <p:nvSpPr>
          <p:cNvPr id="12" name="object 12"/>
          <p:cNvSpPr/>
          <p:nvPr/>
        </p:nvSpPr>
        <p:spPr>
          <a:xfrm>
            <a:off x="4056680" y="2125081"/>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3" name="object 13"/>
          <p:cNvSpPr/>
          <p:nvPr/>
        </p:nvSpPr>
        <p:spPr>
          <a:xfrm>
            <a:off x="4056680" y="2125081"/>
            <a:ext cx="848757" cy="499508"/>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4" name="object 14"/>
          <p:cNvSpPr txBox="1"/>
          <p:nvPr/>
        </p:nvSpPr>
        <p:spPr>
          <a:xfrm>
            <a:off x="4103347" y="2143930"/>
            <a:ext cx="839286" cy="439544"/>
          </a:xfrm>
          <a:prstGeom prst="rect">
            <a:avLst/>
          </a:prstGeom>
          <a:solidFill>
            <a:srgbClr val="FFC000"/>
          </a:solidFill>
          <a:ln>
            <a:solidFill>
              <a:srgbClr val="FFC000"/>
            </a:solidFill>
          </a:ln>
        </p:spPr>
        <p:txBody>
          <a:bodyPr vert="horz" wrap="square" lIns="0" tIns="0" rIns="0" bIns="0" rtlCol="0">
            <a:spAutoFit/>
          </a:bodyPr>
          <a:lstStyle/>
          <a:p>
            <a:pPr algn="ctr" defTabSz="829178">
              <a:defRPr/>
            </a:pPr>
            <a:r>
              <a:rPr sz="952" spc="5" dirty="0">
                <a:solidFill>
                  <a:prstClr val="black"/>
                </a:solidFill>
                <a:latin typeface="Calibri"/>
                <a:cs typeface="Calibri"/>
              </a:rPr>
              <a:t>P</a:t>
            </a:r>
            <a:r>
              <a:rPr sz="952" spc="-14" dirty="0">
                <a:solidFill>
                  <a:prstClr val="black"/>
                </a:solidFill>
                <a:latin typeface="Calibri"/>
                <a:cs typeface="Calibri"/>
              </a:rPr>
              <a:t>r</a:t>
            </a:r>
            <a:r>
              <a:rPr sz="952" spc="-9" dirty="0">
                <a:solidFill>
                  <a:prstClr val="black"/>
                </a:solidFill>
                <a:latin typeface="Calibri"/>
                <a:cs typeface="Calibri"/>
              </a:rPr>
              <a:t>o</a:t>
            </a:r>
            <a:r>
              <a:rPr sz="952" spc="-5" dirty="0">
                <a:solidFill>
                  <a:prstClr val="black"/>
                </a:solidFill>
                <a:latin typeface="Calibri"/>
                <a:cs typeface="Calibri"/>
              </a:rPr>
              <a:t>du</a:t>
            </a:r>
            <a:r>
              <a:rPr sz="952" spc="-14" dirty="0">
                <a:solidFill>
                  <a:prstClr val="black"/>
                </a:solidFill>
                <a:latin typeface="Calibri"/>
                <a:cs typeface="Calibri"/>
              </a:rPr>
              <a:t>c</a:t>
            </a:r>
            <a:r>
              <a:rPr sz="952" spc="5" dirty="0">
                <a:solidFill>
                  <a:prstClr val="black"/>
                </a:solidFill>
                <a:latin typeface="Calibri"/>
                <a:cs typeface="Calibri"/>
              </a:rPr>
              <a:t>t</a:t>
            </a:r>
            <a:r>
              <a:rPr sz="952" spc="-14" dirty="0">
                <a:solidFill>
                  <a:prstClr val="black"/>
                </a:solidFill>
                <a:latin typeface="Calibri"/>
                <a:cs typeface="Calibri"/>
              </a:rPr>
              <a:t>i</a:t>
            </a:r>
            <a:r>
              <a:rPr sz="952" spc="27" dirty="0">
                <a:solidFill>
                  <a:prstClr val="black"/>
                </a:solidFill>
                <a:latin typeface="Calibri"/>
                <a:cs typeface="Calibri"/>
              </a:rPr>
              <a:t>o</a:t>
            </a:r>
            <a:r>
              <a:rPr sz="952" spc="5" dirty="0">
                <a:solidFill>
                  <a:prstClr val="black"/>
                </a:solidFill>
                <a:latin typeface="Calibri"/>
                <a:cs typeface="Calibri"/>
              </a:rPr>
              <a:t>n</a:t>
            </a:r>
            <a:r>
              <a:rPr sz="952" spc="-9" dirty="0">
                <a:solidFill>
                  <a:prstClr val="black"/>
                </a:solidFill>
                <a:latin typeface="Calibri"/>
                <a:cs typeface="Calibri"/>
              </a:rPr>
              <a:t> </a:t>
            </a:r>
            <a:r>
              <a:rPr sz="952" spc="-32" dirty="0">
                <a:solidFill>
                  <a:prstClr val="black"/>
                </a:solidFill>
                <a:latin typeface="Calibri"/>
                <a:cs typeface="Calibri"/>
              </a:rPr>
              <a:t>P</a:t>
            </a:r>
            <a:r>
              <a:rPr sz="952" spc="-9" dirty="0">
                <a:solidFill>
                  <a:prstClr val="black"/>
                </a:solidFill>
                <a:latin typeface="Calibri"/>
                <a:cs typeface="Calibri"/>
              </a:rPr>
              <a:t>l</a:t>
            </a:r>
            <a:r>
              <a:rPr sz="952" spc="5" dirty="0">
                <a:solidFill>
                  <a:prstClr val="black"/>
                </a:solidFill>
                <a:latin typeface="Calibri"/>
                <a:cs typeface="Calibri"/>
              </a:rPr>
              <a:t>an</a:t>
            </a:r>
            <a:endParaRPr sz="952" dirty="0">
              <a:solidFill>
                <a:prstClr val="black"/>
              </a:solidFill>
              <a:latin typeface="Calibri"/>
              <a:cs typeface="Calibri"/>
            </a:endParaRPr>
          </a:p>
          <a:p>
            <a:pPr algn="ctr" defTabSz="829178">
              <a:defRPr/>
            </a:pPr>
            <a:r>
              <a:rPr sz="952" spc="5" dirty="0">
                <a:solidFill>
                  <a:prstClr val="black"/>
                </a:solidFill>
                <a:latin typeface="Calibri"/>
                <a:cs typeface="Calibri"/>
              </a:rPr>
              <a:t>G</a:t>
            </a:r>
            <a:r>
              <a:rPr sz="952" spc="-14" dirty="0">
                <a:solidFill>
                  <a:prstClr val="black"/>
                </a:solidFill>
                <a:latin typeface="Calibri"/>
                <a:cs typeface="Calibri"/>
              </a:rPr>
              <a:t>e</a:t>
            </a:r>
            <a:r>
              <a:rPr sz="952" spc="5" dirty="0">
                <a:solidFill>
                  <a:prstClr val="black"/>
                </a:solidFill>
                <a:latin typeface="Calibri"/>
                <a:cs typeface="Calibri"/>
              </a:rPr>
              <a:t>n</a:t>
            </a:r>
            <a:r>
              <a:rPr lang="en-US" sz="952" spc="5" dirty="0">
                <a:solidFill>
                  <a:prstClr val="black"/>
                </a:solidFill>
                <a:latin typeface="Calibri"/>
                <a:cs typeface="Calibri"/>
              </a:rPr>
              <a:t>eration</a:t>
            </a:r>
            <a:r>
              <a:rPr sz="952" spc="-9" dirty="0">
                <a:solidFill>
                  <a:prstClr val="black"/>
                </a:solidFill>
                <a:latin typeface="Calibri"/>
                <a:cs typeface="Calibri"/>
              </a:rPr>
              <a:t> </a:t>
            </a:r>
            <a:r>
              <a:rPr sz="952" spc="5" dirty="0">
                <a:solidFill>
                  <a:prstClr val="black"/>
                </a:solidFill>
                <a:latin typeface="Calibri"/>
                <a:cs typeface="Calibri"/>
              </a:rPr>
              <a:t>P</a:t>
            </a:r>
            <a:r>
              <a:rPr sz="952" spc="-14" dirty="0">
                <a:solidFill>
                  <a:prstClr val="black"/>
                </a:solidFill>
                <a:latin typeface="Calibri"/>
                <a:cs typeface="Calibri"/>
              </a:rPr>
              <a:t>r</a:t>
            </a:r>
            <a:r>
              <a:rPr sz="952" spc="-5" dirty="0">
                <a:solidFill>
                  <a:prstClr val="black"/>
                </a:solidFill>
                <a:latin typeface="Calibri"/>
                <a:cs typeface="Calibri"/>
              </a:rPr>
              <a:t>o</a:t>
            </a:r>
            <a:r>
              <a:rPr sz="952" spc="23" dirty="0">
                <a:solidFill>
                  <a:prstClr val="black"/>
                </a:solidFill>
                <a:latin typeface="Calibri"/>
                <a:cs typeface="Calibri"/>
              </a:rPr>
              <a:t>c</a:t>
            </a:r>
            <a:r>
              <a:rPr sz="952" spc="-14" dirty="0">
                <a:solidFill>
                  <a:prstClr val="black"/>
                </a:solidFill>
                <a:latin typeface="Calibri"/>
                <a:cs typeface="Calibri"/>
              </a:rPr>
              <a:t>e</a:t>
            </a:r>
            <a:r>
              <a:rPr sz="952" spc="-18" dirty="0">
                <a:solidFill>
                  <a:prstClr val="black"/>
                </a:solidFill>
                <a:latin typeface="Calibri"/>
                <a:cs typeface="Calibri"/>
              </a:rPr>
              <a:t>s</a:t>
            </a:r>
            <a:r>
              <a:rPr sz="952" spc="5" dirty="0">
                <a:solidFill>
                  <a:prstClr val="black"/>
                </a:solidFill>
                <a:latin typeface="Calibri"/>
                <a:cs typeface="Calibri"/>
              </a:rPr>
              <a:t>s</a:t>
            </a:r>
            <a:endParaRPr sz="952" dirty="0">
              <a:solidFill>
                <a:prstClr val="black"/>
              </a:solidFill>
              <a:latin typeface="Calibri"/>
              <a:cs typeface="Calibri"/>
            </a:endParaRPr>
          </a:p>
        </p:txBody>
      </p:sp>
      <p:sp>
        <p:nvSpPr>
          <p:cNvPr id="16" name="object 16"/>
          <p:cNvSpPr/>
          <p:nvPr/>
        </p:nvSpPr>
        <p:spPr>
          <a:xfrm>
            <a:off x="2512969" y="2102981"/>
            <a:ext cx="968749"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7" name="object 17"/>
          <p:cNvSpPr/>
          <p:nvPr/>
        </p:nvSpPr>
        <p:spPr>
          <a:xfrm>
            <a:off x="2555038"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8" name="object 18"/>
          <p:cNvSpPr/>
          <p:nvPr/>
        </p:nvSpPr>
        <p:spPr>
          <a:xfrm>
            <a:off x="2555038"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9" name="object 19"/>
          <p:cNvSpPr txBox="1"/>
          <p:nvPr/>
        </p:nvSpPr>
        <p:spPr>
          <a:xfrm>
            <a:off x="2666134" y="2138951"/>
            <a:ext cx="647196" cy="446532"/>
          </a:xfrm>
          <a:prstGeom prst="rect">
            <a:avLst/>
          </a:prstGeom>
          <a:solidFill>
            <a:srgbClr val="FFC000"/>
          </a:solidFill>
          <a:ln>
            <a:solidFill>
              <a:srgbClr val="FFC000"/>
            </a:solidFill>
          </a:ln>
        </p:spPr>
        <p:txBody>
          <a:bodyPr vert="horz" wrap="square" lIns="0" tIns="0" rIns="0" bIns="0" rtlCol="0">
            <a:spAutoFit/>
          </a:bodyPr>
          <a:lstStyle/>
          <a:p>
            <a:pPr marL="32822" algn="ctr" defTabSz="829178">
              <a:defRPr/>
            </a:pPr>
            <a:r>
              <a:rPr sz="1451" spc="-18" dirty="0">
                <a:solidFill>
                  <a:prstClr val="black"/>
                </a:solidFill>
                <a:latin typeface="Calibri"/>
                <a:cs typeface="Calibri"/>
              </a:rPr>
              <a:t>D</a:t>
            </a:r>
            <a:r>
              <a:rPr sz="1451" spc="18" dirty="0">
                <a:solidFill>
                  <a:prstClr val="black"/>
                </a:solidFill>
                <a:latin typeface="Calibri"/>
                <a:cs typeface="Calibri"/>
              </a:rPr>
              <a:t>e</a:t>
            </a:r>
            <a:r>
              <a:rPr sz="1451" spc="-18" dirty="0">
                <a:solidFill>
                  <a:prstClr val="black"/>
                </a:solidFill>
                <a:latin typeface="Calibri"/>
                <a:cs typeface="Calibri"/>
              </a:rPr>
              <a:t>s</a:t>
            </a:r>
            <a:r>
              <a:rPr sz="1451" spc="-9" dirty="0">
                <a:solidFill>
                  <a:prstClr val="black"/>
                </a:solidFill>
                <a:latin typeface="Calibri"/>
                <a:cs typeface="Calibri"/>
              </a:rPr>
              <a:t>i</a:t>
            </a:r>
            <a:r>
              <a:rPr sz="1451" spc="9" dirty="0">
                <a:solidFill>
                  <a:prstClr val="black"/>
                </a:solidFill>
                <a:latin typeface="Calibri"/>
                <a:cs typeface="Calibri"/>
              </a:rPr>
              <a:t>g</a:t>
            </a:r>
            <a:r>
              <a:rPr sz="1451" spc="5" dirty="0">
                <a:solidFill>
                  <a:prstClr val="black"/>
                </a:solidFill>
                <a:latin typeface="Calibri"/>
                <a:cs typeface="Calibri"/>
              </a:rPr>
              <a:t>n</a:t>
            </a:r>
            <a:endParaRPr sz="1451" dirty="0">
              <a:solidFill>
                <a:prstClr val="black"/>
              </a:solidFill>
              <a:latin typeface="Calibri"/>
              <a:cs typeface="Calibri"/>
            </a:endParaRPr>
          </a:p>
          <a:p>
            <a:pPr marL="11516" algn="ctr" defTabSz="829178">
              <a:defRPr/>
            </a:pPr>
            <a:r>
              <a:rPr sz="1451" spc="-5" dirty="0">
                <a:solidFill>
                  <a:prstClr val="black"/>
                </a:solidFill>
                <a:latin typeface="Calibri"/>
                <a:cs typeface="Calibri"/>
              </a:rPr>
              <a:t>p</a:t>
            </a:r>
            <a:r>
              <a:rPr sz="1451" spc="-18" dirty="0">
                <a:solidFill>
                  <a:prstClr val="black"/>
                </a:solidFill>
                <a:latin typeface="Calibri"/>
                <a:cs typeface="Calibri"/>
              </a:rPr>
              <a:t>r</a:t>
            </a:r>
            <a:r>
              <a:rPr sz="1451" spc="-5" dirty="0">
                <a:solidFill>
                  <a:prstClr val="black"/>
                </a:solidFill>
                <a:latin typeface="Calibri"/>
                <a:cs typeface="Calibri"/>
              </a:rPr>
              <a:t>o</a:t>
            </a:r>
            <a:r>
              <a:rPr sz="1451" spc="23" dirty="0">
                <a:solidFill>
                  <a:prstClr val="black"/>
                </a:solidFill>
                <a:latin typeface="Calibri"/>
                <a:cs typeface="Calibri"/>
              </a:rPr>
              <a:t>c</a:t>
            </a:r>
            <a:r>
              <a:rPr sz="1451" spc="-14" dirty="0">
                <a:solidFill>
                  <a:prstClr val="black"/>
                </a:solidFill>
                <a:latin typeface="Calibri"/>
                <a:cs typeface="Calibri"/>
              </a:rPr>
              <a:t>e</a:t>
            </a:r>
            <a:r>
              <a:rPr sz="1451" spc="-18" dirty="0">
                <a:solidFill>
                  <a:prstClr val="black"/>
                </a:solidFill>
                <a:latin typeface="Calibri"/>
                <a:cs typeface="Calibri"/>
              </a:rPr>
              <a:t>s</a:t>
            </a:r>
            <a:r>
              <a:rPr sz="1451" spc="5" dirty="0">
                <a:solidFill>
                  <a:prstClr val="black"/>
                </a:solidFill>
                <a:latin typeface="Calibri"/>
                <a:cs typeface="Calibri"/>
              </a:rPr>
              <a:t>s</a:t>
            </a:r>
            <a:endParaRPr sz="1451" dirty="0">
              <a:solidFill>
                <a:prstClr val="black"/>
              </a:solidFill>
              <a:latin typeface="Calibri"/>
              <a:cs typeface="Calibri"/>
            </a:endParaRPr>
          </a:p>
        </p:txBody>
      </p:sp>
      <p:sp>
        <p:nvSpPr>
          <p:cNvPr id="20" name="object 20"/>
          <p:cNvSpPr/>
          <p:nvPr/>
        </p:nvSpPr>
        <p:spPr>
          <a:xfrm>
            <a:off x="3949555" y="2347957"/>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1" name="object 21"/>
          <p:cNvSpPr/>
          <p:nvPr/>
        </p:nvSpPr>
        <p:spPr>
          <a:xfrm>
            <a:off x="3501706" y="2347957"/>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2" name="object 22"/>
          <p:cNvSpPr/>
          <p:nvPr/>
        </p:nvSpPr>
        <p:spPr>
          <a:xfrm rot="10800000">
            <a:off x="3470372" y="231643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3" name="object 23"/>
          <p:cNvSpPr txBox="1"/>
          <p:nvPr/>
        </p:nvSpPr>
        <p:spPr>
          <a:xfrm>
            <a:off x="3633734" y="2296243"/>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24" name="object 24"/>
          <p:cNvSpPr/>
          <p:nvPr/>
        </p:nvSpPr>
        <p:spPr>
          <a:xfrm>
            <a:off x="5583522" y="2102981"/>
            <a:ext cx="934991"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5" name="object 25"/>
          <p:cNvSpPr/>
          <p:nvPr/>
        </p:nvSpPr>
        <p:spPr>
          <a:xfrm>
            <a:off x="5623599"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6" name="object 26"/>
          <p:cNvSpPr/>
          <p:nvPr/>
        </p:nvSpPr>
        <p:spPr>
          <a:xfrm>
            <a:off x="5623599"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7" name="object 27"/>
          <p:cNvSpPr txBox="1"/>
          <p:nvPr/>
        </p:nvSpPr>
        <p:spPr>
          <a:xfrm>
            <a:off x="5701465" y="2171243"/>
            <a:ext cx="724404" cy="390876"/>
          </a:xfrm>
          <a:prstGeom prst="rect">
            <a:avLst/>
          </a:prstGeom>
          <a:solidFill>
            <a:srgbClr val="FFC000"/>
          </a:solidFill>
          <a:ln>
            <a:solidFill>
              <a:srgbClr val="FFC000"/>
            </a:solidFill>
          </a:ln>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8" name="object 28"/>
          <p:cNvSpPr/>
          <p:nvPr/>
        </p:nvSpPr>
        <p:spPr>
          <a:xfrm>
            <a:off x="7017310" y="2102981"/>
            <a:ext cx="939310"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9" name="object 29"/>
          <p:cNvSpPr/>
          <p:nvPr/>
        </p:nvSpPr>
        <p:spPr>
          <a:xfrm>
            <a:off x="7060034"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0" name="object 30"/>
          <p:cNvSpPr/>
          <p:nvPr/>
        </p:nvSpPr>
        <p:spPr>
          <a:xfrm>
            <a:off x="7060034"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1" name="object 31"/>
          <p:cNvSpPr txBox="1"/>
          <p:nvPr/>
        </p:nvSpPr>
        <p:spPr>
          <a:xfrm>
            <a:off x="7132474" y="2185232"/>
            <a:ext cx="785833" cy="390876"/>
          </a:xfrm>
          <a:prstGeom prst="rect">
            <a:avLst/>
          </a:prstGeom>
          <a:solidFill>
            <a:srgbClr val="FFC000"/>
          </a:solidFill>
          <a:ln>
            <a:solidFill>
              <a:srgbClr val="FFC000"/>
            </a:solidFill>
          </a:ln>
        </p:spPr>
        <p:txBody>
          <a:bodyPr vert="horz" wrap="square" lIns="0" tIns="0" rIns="0" bIns="0" rtlCol="0">
            <a:spAutoFit/>
          </a:bodyPr>
          <a:lstStyle/>
          <a:p>
            <a:pPr marL="11516" algn="ctr" defTabSz="829178">
              <a:tabLst>
                <a:tab pos="255663" algn="l"/>
              </a:tabLst>
              <a:defRPr/>
            </a:pPr>
            <a:r>
              <a:rPr lang="en-US" sz="1270" spc="-5" dirty="0">
                <a:solidFill>
                  <a:prstClr val="black"/>
                </a:solidFill>
                <a:latin typeface="Calibri"/>
                <a:cs typeface="Calibri"/>
              </a:rPr>
              <a:t>P</a:t>
            </a:r>
            <a:r>
              <a:rPr sz="1270" spc="-9" dirty="0">
                <a:solidFill>
                  <a:prstClr val="black"/>
                </a:solidFill>
                <a:latin typeface="Calibri"/>
                <a:cs typeface="Calibri"/>
              </a:rPr>
              <a:t>o</a:t>
            </a:r>
            <a:r>
              <a:rPr sz="1270" spc="14" dirty="0">
                <a:solidFill>
                  <a:prstClr val="black"/>
                </a:solidFill>
                <a:latin typeface="Calibri"/>
                <a:cs typeface="Calibri"/>
              </a:rPr>
              <a:t>s</a:t>
            </a:r>
            <a:r>
              <a:rPr sz="1270" spc="-18" dirty="0">
                <a:solidFill>
                  <a:prstClr val="black"/>
                </a:solidFill>
                <a:latin typeface="Calibri"/>
                <a:cs typeface="Calibri"/>
              </a:rPr>
              <a:t>s</a:t>
            </a:r>
            <a:r>
              <a:rPr sz="1270" spc="-14" dirty="0">
                <a:solidFill>
                  <a:prstClr val="black"/>
                </a:solidFill>
                <a:latin typeface="Calibri"/>
                <a:cs typeface="Calibri"/>
              </a:rPr>
              <a:t>e</a:t>
            </a:r>
            <a:r>
              <a:rPr sz="1270" spc="14" dirty="0">
                <a:solidFill>
                  <a:prstClr val="black"/>
                </a:solidFill>
                <a:latin typeface="Calibri"/>
                <a:cs typeface="Calibri"/>
              </a:rPr>
              <a:t>s</a:t>
            </a:r>
            <a:r>
              <a:rPr sz="1270" spc="-18" dirty="0">
                <a:solidFill>
                  <a:prstClr val="black"/>
                </a:solidFill>
                <a:latin typeface="Calibri"/>
                <a:cs typeface="Calibri"/>
              </a:rPr>
              <a:t>s</a:t>
            </a:r>
            <a:r>
              <a:rPr sz="1270" spc="-9" dirty="0">
                <a:solidFill>
                  <a:prstClr val="black"/>
                </a:solidFill>
                <a:latin typeface="Calibri"/>
                <a:cs typeface="Calibri"/>
              </a:rPr>
              <a:t>io</a:t>
            </a:r>
            <a:r>
              <a:rPr sz="1270" spc="5" dirty="0">
                <a:solidFill>
                  <a:prstClr val="black"/>
                </a:solidFill>
                <a:latin typeface="Calibri"/>
                <a:cs typeface="Calibri"/>
              </a:rPr>
              <a:t>n</a:t>
            </a:r>
            <a:r>
              <a:rPr lang="en-US" sz="1270" spc="5" dirty="0">
                <a:solidFill>
                  <a:prstClr val="black"/>
                </a:solidFill>
                <a:latin typeface="Calibri"/>
                <a:cs typeface="Calibri"/>
              </a:rPr>
              <a:t>, </a:t>
            </a:r>
            <a:r>
              <a:rPr lang="en-US" sz="1270" spc="-18" dirty="0">
                <a:solidFill>
                  <a:prstClr val="black"/>
                </a:solidFill>
                <a:latin typeface="Calibri"/>
                <a:cs typeface="Calibri"/>
              </a:rPr>
              <a:t>S</a:t>
            </a:r>
            <a:r>
              <a:rPr sz="1270" dirty="0">
                <a:solidFill>
                  <a:prstClr val="black"/>
                </a:solidFill>
                <a:latin typeface="Calibri"/>
                <a:cs typeface="Calibri"/>
              </a:rPr>
              <a:t>t</a:t>
            </a:r>
            <a:r>
              <a:rPr sz="1270" spc="-9" dirty="0">
                <a:solidFill>
                  <a:prstClr val="black"/>
                </a:solidFill>
                <a:latin typeface="Calibri"/>
                <a:cs typeface="Calibri"/>
              </a:rPr>
              <a:t>o</a:t>
            </a:r>
            <a:r>
              <a:rPr sz="1270" spc="18" dirty="0">
                <a:solidFill>
                  <a:prstClr val="black"/>
                </a:solidFill>
                <a:latin typeface="Calibri"/>
                <a:cs typeface="Calibri"/>
              </a:rPr>
              <a:t>r</a:t>
            </a:r>
            <a:r>
              <a:rPr sz="1270" spc="-32" dirty="0">
                <a:solidFill>
                  <a:prstClr val="black"/>
                </a:solidFill>
                <a:latin typeface="Calibri"/>
                <a:cs typeface="Calibri"/>
              </a:rPr>
              <a:t>a</a:t>
            </a:r>
            <a:r>
              <a:rPr sz="1270" spc="9" dirty="0">
                <a:solidFill>
                  <a:prstClr val="black"/>
                </a:solidFill>
                <a:latin typeface="Calibri"/>
                <a:cs typeface="Calibri"/>
              </a:rPr>
              <a:t>g</a:t>
            </a:r>
            <a:r>
              <a:rPr sz="1270" spc="5" dirty="0">
                <a:solidFill>
                  <a:prstClr val="black"/>
                </a:solidFill>
                <a:latin typeface="Calibri"/>
                <a:cs typeface="Calibri"/>
              </a:rPr>
              <a:t>e</a:t>
            </a:r>
            <a:endParaRPr sz="1270" dirty="0">
              <a:solidFill>
                <a:prstClr val="black"/>
              </a:solidFill>
              <a:latin typeface="Calibri"/>
              <a:cs typeface="Calibri"/>
            </a:endParaRPr>
          </a:p>
        </p:txBody>
      </p:sp>
      <p:sp>
        <p:nvSpPr>
          <p:cNvPr id="33" name="object 33"/>
          <p:cNvSpPr/>
          <p:nvPr/>
        </p:nvSpPr>
        <p:spPr>
          <a:xfrm>
            <a:off x="8583163" y="2102981"/>
            <a:ext cx="858762"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4" name="object 34"/>
          <p:cNvSpPr/>
          <p:nvPr/>
        </p:nvSpPr>
        <p:spPr>
          <a:xfrm>
            <a:off x="8614233" y="2125081"/>
            <a:ext cx="796754"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7" name="object 37"/>
          <p:cNvSpPr/>
          <p:nvPr/>
        </p:nvSpPr>
        <p:spPr>
          <a:xfrm>
            <a:off x="9994729" y="2102981"/>
            <a:ext cx="833786" cy="488087"/>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8" name="object 38"/>
          <p:cNvSpPr txBox="1"/>
          <p:nvPr/>
        </p:nvSpPr>
        <p:spPr>
          <a:xfrm>
            <a:off x="10004592" y="2170901"/>
            <a:ext cx="777650" cy="390876"/>
          </a:xfrm>
          <a:prstGeom prst="rect">
            <a:avLst/>
          </a:prstGeom>
          <a:solidFill>
            <a:srgbClr val="FFC000"/>
          </a:solidFill>
          <a:ln w="4767">
            <a:solidFill>
              <a:srgbClr val="FFC000"/>
            </a:solidFill>
          </a:ln>
        </p:spPr>
        <p:txBody>
          <a:bodyPr vert="horz" wrap="square" lIns="0" tIns="0" rIns="0" bIns="0" rtlCol="0">
            <a:spAutoFit/>
          </a:bodyPr>
          <a:lstStyle/>
          <a:p>
            <a:pPr marL="9213" algn="ctr" defTabSz="829178">
              <a:defRPr/>
            </a:pPr>
            <a:r>
              <a:rPr sz="1270" spc="-5" dirty="0">
                <a:solidFill>
                  <a:prstClr val="black"/>
                </a:solidFill>
                <a:latin typeface="Calibri"/>
                <a:cs typeface="Calibri"/>
              </a:rPr>
              <a:t>E</a:t>
            </a:r>
            <a:r>
              <a:rPr lang="en-US" sz="1270" spc="-5" dirty="0">
                <a:solidFill>
                  <a:prstClr val="black"/>
                </a:solidFill>
                <a:latin typeface="Calibri"/>
                <a:cs typeface="Calibri"/>
              </a:rPr>
              <a:t>nd of </a:t>
            </a:r>
            <a:r>
              <a:rPr lang="en-US" sz="1270" spc="9" dirty="0">
                <a:solidFill>
                  <a:prstClr val="black"/>
                </a:solidFill>
                <a:latin typeface="Calibri"/>
                <a:cs typeface="Calibri"/>
              </a:rPr>
              <a:t>Life Process</a:t>
            </a:r>
            <a:endParaRPr sz="1270" dirty="0">
              <a:solidFill>
                <a:prstClr val="black"/>
              </a:solidFill>
              <a:latin typeface="Calibri"/>
              <a:cs typeface="Calibri"/>
            </a:endParaRPr>
          </a:p>
        </p:txBody>
      </p:sp>
      <p:sp>
        <p:nvSpPr>
          <p:cNvPr id="59" name="object 59"/>
          <p:cNvSpPr txBox="1"/>
          <p:nvPr/>
        </p:nvSpPr>
        <p:spPr>
          <a:xfrm>
            <a:off x="2053356" y="3704823"/>
            <a:ext cx="970080" cy="390876"/>
          </a:xfrm>
          <a:prstGeom prst="rect">
            <a:avLst/>
          </a:prstGeom>
          <a:solidFill>
            <a:schemeClr val="tx2">
              <a:lumMod val="40000"/>
              <a:lumOff val="60000"/>
            </a:schemeClr>
          </a:solidFill>
        </p:spPr>
        <p:txBody>
          <a:bodyPr vert="horz" wrap="square" lIns="0" tIns="0" rIns="0" bIns="0" rtlCol="0">
            <a:spAutoFit/>
          </a:bodyPr>
          <a:lstStyle/>
          <a:p>
            <a:pPr marL="11516" algn="ctr" defTabSz="829178">
              <a:defRPr/>
            </a:pPr>
            <a:r>
              <a:rPr sz="1270" spc="-18" dirty="0">
                <a:solidFill>
                  <a:prstClr val="black"/>
                </a:solidFill>
                <a:latin typeface="Calibri"/>
                <a:cs typeface="Calibri"/>
              </a:rPr>
              <a:t>R</a:t>
            </a:r>
            <a:r>
              <a:rPr sz="1270" spc="23" dirty="0">
                <a:solidFill>
                  <a:prstClr val="black"/>
                </a:solidFill>
                <a:latin typeface="Calibri"/>
                <a:cs typeface="Calibri"/>
              </a:rPr>
              <a:t>e</a:t>
            </a:r>
            <a:r>
              <a:rPr sz="1270" spc="-5" dirty="0">
                <a:solidFill>
                  <a:prstClr val="black"/>
                </a:solidFill>
                <a:latin typeface="Calibri"/>
                <a:cs typeface="Calibri"/>
              </a:rPr>
              <a:t>q</a:t>
            </a:r>
            <a:r>
              <a:rPr lang="en-US" sz="1270" spc="-5" dirty="0">
                <a:solidFill>
                  <a:prstClr val="black"/>
                </a:solidFill>
                <a:latin typeface="Calibri"/>
                <a:cs typeface="Calibri"/>
              </a:rPr>
              <a:t>uirements </a:t>
            </a:r>
            <a:r>
              <a:rPr sz="1270" spc="-14" dirty="0">
                <a:solidFill>
                  <a:prstClr val="black"/>
                </a:solidFill>
                <a:latin typeface="Calibri"/>
                <a:cs typeface="Calibri"/>
              </a:rPr>
              <a:t>S</a:t>
            </a:r>
            <a:r>
              <a:rPr sz="1270" spc="-5" dirty="0">
                <a:solidFill>
                  <a:prstClr val="black"/>
                </a:solidFill>
                <a:latin typeface="Calibri"/>
                <a:cs typeface="Calibri"/>
              </a:rPr>
              <a:t>p</a:t>
            </a:r>
            <a:r>
              <a:rPr sz="1270" spc="23" dirty="0">
                <a:solidFill>
                  <a:prstClr val="black"/>
                </a:solidFill>
                <a:latin typeface="Calibri"/>
                <a:cs typeface="Calibri"/>
              </a:rPr>
              <a:t>e</a:t>
            </a:r>
            <a:r>
              <a:rPr sz="1270" spc="-14" dirty="0">
                <a:solidFill>
                  <a:prstClr val="black"/>
                </a:solidFill>
                <a:latin typeface="Calibri"/>
                <a:cs typeface="Calibri"/>
              </a:rPr>
              <a:t>c</a:t>
            </a:r>
            <a:r>
              <a:rPr lang="en-US" sz="1270" spc="-14" dirty="0">
                <a:solidFill>
                  <a:prstClr val="black"/>
                </a:solidFill>
                <a:latin typeface="Calibri"/>
                <a:cs typeface="Calibri"/>
              </a:rPr>
              <a:t>ification</a:t>
            </a:r>
            <a:endParaRPr sz="1270" dirty="0">
              <a:solidFill>
                <a:prstClr val="black"/>
              </a:solidFill>
              <a:latin typeface="Calibri"/>
              <a:cs typeface="Calibri"/>
            </a:endParaRPr>
          </a:p>
        </p:txBody>
      </p:sp>
      <p:sp>
        <p:nvSpPr>
          <p:cNvPr id="60" name="object 60"/>
          <p:cNvSpPr/>
          <p:nvPr/>
        </p:nvSpPr>
        <p:spPr>
          <a:xfrm>
            <a:off x="2375485" y="2370533"/>
            <a:ext cx="108254" cy="1319776"/>
          </a:xfrm>
          <a:custGeom>
            <a:avLst/>
            <a:gdLst/>
            <a:ahLst/>
            <a:cxnLst/>
            <a:rect l="l" t="t" r="r" b="b"/>
            <a:pathLst>
              <a:path w="119379" h="1455420">
                <a:moveTo>
                  <a:pt x="0" y="1455289"/>
                </a:moveTo>
                <a:lnTo>
                  <a:pt x="6" y="1397912"/>
                </a:lnTo>
                <a:lnTo>
                  <a:pt x="48" y="1337076"/>
                </a:lnTo>
                <a:lnTo>
                  <a:pt x="162" y="1273247"/>
                </a:lnTo>
                <a:lnTo>
                  <a:pt x="384" y="1206891"/>
                </a:lnTo>
                <a:lnTo>
                  <a:pt x="750" y="1138474"/>
                </a:lnTo>
                <a:lnTo>
                  <a:pt x="1297" y="1068460"/>
                </a:lnTo>
                <a:lnTo>
                  <a:pt x="2059" y="997316"/>
                </a:lnTo>
                <a:lnTo>
                  <a:pt x="3074" y="925508"/>
                </a:lnTo>
                <a:lnTo>
                  <a:pt x="4378" y="853501"/>
                </a:lnTo>
                <a:lnTo>
                  <a:pt x="6005" y="781760"/>
                </a:lnTo>
                <a:lnTo>
                  <a:pt x="7993" y="710752"/>
                </a:lnTo>
                <a:lnTo>
                  <a:pt x="10377" y="640943"/>
                </a:lnTo>
                <a:lnTo>
                  <a:pt x="13194" y="572797"/>
                </a:lnTo>
                <a:lnTo>
                  <a:pt x="16479" y="506780"/>
                </a:lnTo>
                <a:lnTo>
                  <a:pt x="20268" y="443359"/>
                </a:lnTo>
                <a:lnTo>
                  <a:pt x="24598" y="382999"/>
                </a:lnTo>
                <a:lnTo>
                  <a:pt x="29505" y="326165"/>
                </a:lnTo>
                <a:lnTo>
                  <a:pt x="35024" y="273323"/>
                </a:lnTo>
                <a:lnTo>
                  <a:pt x="41191" y="224939"/>
                </a:lnTo>
                <a:lnTo>
                  <a:pt x="48044" y="181479"/>
                </a:lnTo>
                <a:lnTo>
                  <a:pt x="55771" y="142500"/>
                </a:lnTo>
                <a:lnTo>
                  <a:pt x="68601" y="93744"/>
                </a:lnTo>
                <a:lnTo>
                  <a:pt x="82685" y="55507"/>
                </a:lnTo>
                <a:lnTo>
                  <a:pt x="102968" y="18673"/>
                </a:lnTo>
                <a:lnTo>
                  <a:pt x="113580" y="5466"/>
                </a:lnTo>
                <a:lnTo>
                  <a:pt x="118971"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1" name="object 61"/>
          <p:cNvSpPr/>
          <p:nvPr/>
        </p:nvSpPr>
        <p:spPr>
          <a:xfrm>
            <a:off x="2465925" y="2331260"/>
            <a:ext cx="89252" cy="78311"/>
          </a:xfrm>
          <a:custGeom>
            <a:avLst/>
            <a:gdLst/>
            <a:ahLst/>
            <a:cxnLst/>
            <a:rect l="l" t="t" r="r" b="b"/>
            <a:pathLst>
              <a:path w="98425" h="86360">
                <a:moveTo>
                  <a:pt x="0" y="0"/>
                </a:moveTo>
                <a:lnTo>
                  <a:pt x="24637" y="85979"/>
                </a:lnTo>
                <a:lnTo>
                  <a:pt x="98272" y="18414"/>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62" name="object 62"/>
          <p:cNvSpPr/>
          <p:nvPr/>
        </p:nvSpPr>
        <p:spPr>
          <a:xfrm>
            <a:off x="2272805" y="2872989"/>
            <a:ext cx="222266" cy="122463"/>
          </a:xfrm>
          <a:custGeom>
            <a:avLst/>
            <a:gdLst/>
            <a:ahLst/>
            <a:cxnLst/>
            <a:rect l="l" t="t" r="r" b="b"/>
            <a:pathLst>
              <a:path w="245109" h="243839">
                <a:moveTo>
                  <a:pt x="0" y="243839"/>
                </a:moveTo>
                <a:lnTo>
                  <a:pt x="244716" y="243839"/>
                </a:lnTo>
                <a:lnTo>
                  <a:pt x="244716" y="0"/>
                </a:lnTo>
                <a:lnTo>
                  <a:pt x="0" y="0"/>
                </a:lnTo>
                <a:lnTo>
                  <a:pt x="0" y="243839"/>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63" name="object 63"/>
          <p:cNvSpPr txBox="1"/>
          <p:nvPr/>
        </p:nvSpPr>
        <p:spPr>
          <a:xfrm>
            <a:off x="2261335" y="2877999"/>
            <a:ext cx="339562" cy="111569"/>
          </a:xfrm>
          <a:prstGeom prst="rect">
            <a:avLst/>
          </a:prstGeom>
          <a:solidFill>
            <a:schemeClr val="bg1"/>
          </a:solidFill>
          <a:ln>
            <a:noFill/>
          </a:ln>
        </p:spPr>
        <p:txBody>
          <a:bodyPr vert="horz" wrap="square" lIns="0" tIns="0" rIns="0" bIns="0" rtlCol="0">
            <a:spAutoFit/>
          </a:bodyPr>
          <a:lstStyle/>
          <a:p>
            <a:pPr marL="11516" defTabSz="829178">
              <a:defRPr/>
            </a:pPr>
            <a:r>
              <a:rPr sz="725" spc="-18">
                <a:solidFill>
                  <a:prstClr val="black"/>
                </a:solidFill>
                <a:latin typeface="Calibri"/>
                <a:cs typeface="Calibri"/>
              </a:rPr>
              <a:t>G</a:t>
            </a:r>
            <a:r>
              <a:rPr sz="725" spc="23">
                <a:solidFill>
                  <a:prstClr val="black"/>
                </a:solidFill>
                <a:latin typeface="Calibri"/>
                <a:cs typeface="Calibri"/>
              </a:rPr>
              <a:t>u</a:t>
            </a:r>
            <a:r>
              <a:rPr sz="725">
                <a:solidFill>
                  <a:prstClr val="black"/>
                </a:solidFill>
                <a:latin typeface="Calibri"/>
                <a:cs typeface="Calibri"/>
              </a:rPr>
              <a:t>i</a:t>
            </a:r>
            <a:r>
              <a:rPr sz="725" spc="-14">
                <a:solidFill>
                  <a:prstClr val="black"/>
                </a:solidFill>
                <a:latin typeface="Calibri"/>
                <a:cs typeface="Calibri"/>
              </a:rPr>
              <a:t>d</a:t>
            </a:r>
            <a:r>
              <a:rPr lang="en-US" sz="725" spc="-14">
                <a:solidFill>
                  <a:prstClr val="black"/>
                </a:solidFill>
                <a:latin typeface="Calibri"/>
                <a:cs typeface="Calibri"/>
              </a:rPr>
              <a:t>es</a:t>
            </a:r>
            <a:endParaRPr sz="725">
              <a:solidFill>
                <a:prstClr val="black"/>
              </a:solidFill>
              <a:latin typeface="Calibri"/>
              <a:cs typeface="Calibri"/>
            </a:endParaRPr>
          </a:p>
        </p:txBody>
      </p:sp>
      <p:sp>
        <p:nvSpPr>
          <p:cNvPr id="66" name="object 66"/>
          <p:cNvSpPr txBox="1"/>
          <p:nvPr/>
        </p:nvSpPr>
        <p:spPr>
          <a:xfrm>
            <a:off x="3187541" y="3690271"/>
            <a:ext cx="1130791"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2879" marR="111708" indent="-2879" algn="ctr" defTabSz="1091175">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odu</a:t>
            </a:r>
            <a:r>
              <a:rPr sz="1270" spc="-14" dirty="0">
                <a:solidFill>
                  <a:prstClr val="black"/>
                </a:solidFill>
                <a:latin typeface="Calibri"/>
                <a:cs typeface="Calibri"/>
              </a:rPr>
              <a:t>c</a:t>
            </a:r>
            <a:r>
              <a:rPr sz="1270" dirty="0">
                <a:solidFill>
                  <a:prstClr val="black"/>
                </a:solidFill>
                <a:latin typeface="Calibri"/>
                <a:cs typeface="Calibri"/>
              </a:rPr>
              <a:t>t</a:t>
            </a:r>
            <a:r>
              <a:rPr sz="1270" spc="-5" dirty="0">
                <a:solidFill>
                  <a:prstClr val="black"/>
                </a:solidFill>
                <a:latin typeface="Calibri"/>
                <a:cs typeface="Calibri"/>
              </a:rPr>
              <a:t> </a:t>
            </a:r>
            <a:r>
              <a:rPr sz="1270" spc="5" dirty="0">
                <a:solidFill>
                  <a:prstClr val="black"/>
                </a:solidFill>
                <a:latin typeface="Calibri"/>
                <a:cs typeface="Calibri"/>
              </a:rPr>
              <a:t>M</a:t>
            </a:r>
            <a:r>
              <a:rPr sz="1270" spc="-5" dirty="0">
                <a:solidFill>
                  <a:prstClr val="black"/>
                </a:solidFill>
                <a:latin typeface="Calibri"/>
                <a:cs typeface="Calibri"/>
              </a:rPr>
              <a:t>od</a:t>
            </a:r>
            <a:r>
              <a:rPr sz="1270" spc="23" dirty="0">
                <a:solidFill>
                  <a:prstClr val="black"/>
                </a:solidFill>
                <a:latin typeface="Calibri"/>
                <a:cs typeface="Calibri"/>
              </a:rPr>
              <a:t>e</a:t>
            </a:r>
            <a:r>
              <a:rPr sz="1270" dirty="0">
                <a:solidFill>
                  <a:prstClr val="black"/>
                </a:solidFill>
                <a:latin typeface="Calibri"/>
                <a:cs typeface="Calibri"/>
              </a:rPr>
              <a:t>l </a:t>
            </a:r>
            <a:r>
              <a:rPr sz="1270" spc="-5" dirty="0">
                <a:solidFill>
                  <a:prstClr val="black"/>
                </a:solidFill>
                <a:latin typeface="Calibri"/>
                <a:cs typeface="Calibri"/>
              </a:rPr>
              <a:t>(</a:t>
            </a:r>
            <a:r>
              <a:rPr sz="1270" spc="-18" dirty="0">
                <a:solidFill>
                  <a:prstClr val="black"/>
                </a:solidFill>
                <a:latin typeface="Calibri"/>
                <a:cs typeface="Calibri"/>
              </a:rPr>
              <a:t>D</a:t>
            </a:r>
            <a:r>
              <a:rPr sz="1270" spc="18" dirty="0">
                <a:solidFill>
                  <a:prstClr val="black"/>
                </a:solidFill>
                <a:latin typeface="Calibri"/>
                <a:cs typeface="Calibri"/>
              </a:rPr>
              <a:t>r</a:t>
            </a:r>
            <a:r>
              <a:rPr sz="1270" spc="-32" dirty="0">
                <a:solidFill>
                  <a:prstClr val="black"/>
                </a:solidFill>
                <a:latin typeface="Calibri"/>
                <a:cs typeface="Calibri"/>
              </a:rPr>
              <a:t>a</a:t>
            </a:r>
            <a:r>
              <a:rPr sz="1270" spc="27" dirty="0">
                <a:solidFill>
                  <a:prstClr val="black"/>
                </a:solidFill>
                <a:latin typeface="Calibri"/>
                <a:cs typeface="Calibri"/>
              </a:rPr>
              <a:t>w</a:t>
            </a:r>
            <a:r>
              <a:rPr sz="1270" spc="-9" dirty="0">
                <a:solidFill>
                  <a:prstClr val="black"/>
                </a:solidFill>
                <a:latin typeface="Calibri"/>
                <a:cs typeface="Calibri"/>
              </a:rPr>
              <a:t>i</a:t>
            </a:r>
            <a:r>
              <a:rPr sz="1270" spc="-5" dirty="0">
                <a:solidFill>
                  <a:prstClr val="black"/>
                </a:solidFill>
                <a:latin typeface="Calibri"/>
                <a:cs typeface="Calibri"/>
              </a:rPr>
              <a:t>n</a:t>
            </a:r>
            <a:r>
              <a:rPr sz="1270" spc="-14" dirty="0">
                <a:solidFill>
                  <a:prstClr val="black"/>
                </a:solidFill>
                <a:latin typeface="Calibri"/>
                <a:cs typeface="Calibri"/>
              </a:rPr>
              <a:t>g</a:t>
            </a:r>
            <a:r>
              <a:rPr sz="1270">
                <a:solidFill>
                  <a:prstClr val="black"/>
                </a:solidFill>
                <a:latin typeface="Calibri"/>
                <a:cs typeface="Calibri"/>
              </a:rPr>
              <a:t>,</a:t>
            </a:r>
            <a:r>
              <a:rPr sz="1270" spc="-5">
                <a:solidFill>
                  <a:prstClr val="black"/>
                </a:solidFill>
                <a:latin typeface="Calibri"/>
                <a:cs typeface="Calibri"/>
              </a:rPr>
              <a:t> </a:t>
            </a:r>
            <a:r>
              <a:rPr lang="en-US" sz="1270" spc="-5">
                <a:solidFill>
                  <a:prstClr val="black"/>
                </a:solidFill>
                <a:latin typeface="Calibri"/>
                <a:cs typeface="Calibri"/>
              </a:rPr>
              <a:t>…</a:t>
            </a:r>
            <a:r>
              <a:rPr sz="1270">
                <a:solidFill>
                  <a:prstClr val="black"/>
                </a:solidFill>
                <a:latin typeface="Calibri"/>
                <a:cs typeface="Calibri"/>
              </a:rPr>
              <a:t>)</a:t>
            </a:r>
          </a:p>
        </p:txBody>
      </p:sp>
      <p:sp>
        <p:nvSpPr>
          <p:cNvPr id="68" name="object 68"/>
          <p:cNvSpPr txBox="1"/>
          <p:nvPr/>
        </p:nvSpPr>
        <p:spPr>
          <a:xfrm>
            <a:off x="4808825" y="3695491"/>
            <a:ext cx="979812" cy="390876"/>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odu</a:t>
            </a:r>
            <a:r>
              <a:rPr sz="1270" spc="-14" dirty="0">
                <a:solidFill>
                  <a:prstClr val="black"/>
                </a:solidFill>
                <a:latin typeface="Calibri"/>
                <a:cs typeface="Calibri"/>
              </a:rPr>
              <a:t>c</a:t>
            </a:r>
            <a:r>
              <a:rPr sz="1270" dirty="0">
                <a:solidFill>
                  <a:prstClr val="black"/>
                </a:solidFill>
                <a:latin typeface="Calibri"/>
                <a:cs typeface="Calibri"/>
              </a:rPr>
              <a:t>t</a:t>
            </a:r>
            <a:r>
              <a:rPr sz="1270" spc="-9"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p:txBody>
      </p:sp>
      <p:sp>
        <p:nvSpPr>
          <p:cNvPr id="69" name="object 69"/>
          <p:cNvSpPr/>
          <p:nvPr/>
        </p:nvSpPr>
        <p:spPr>
          <a:xfrm>
            <a:off x="4797529" y="2651391"/>
            <a:ext cx="1038638"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0" name="object 70"/>
          <p:cNvSpPr txBox="1"/>
          <p:nvPr/>
        </p:nvSpPr>
        <p:spPr>
          <a:xfrm>
            <a:off x="4840140" y="2674412"/>
            <a:ext cx="1004318" cy="460319"/>
          </a:xfrm>
          <a:prstGeom prst="rect">
            <a:avLst/>
          </a:prstGeom>
          <a:solidFill>
            <a:srgbClr val="FFC000"/>
          </a:solidFill>
          <a:ln w="4767">
            <a:solidFill>
              <a:srgbClr val="FFC000"/>
            </a:solidFill>
          </a:ln>
        </p:spPr>
        <p:txBody>
          <a:bodyPr vert="horz" wrap="square" lIns="0" tIns="0" rIns="0" bIns="0" rtlCol="0">
            <a:spAutoFit/>
          </a:bodyPr>
          <a:lstStyle/>
          <a:p>
            <a:pPr marR="38580" indent="21594" algn="ctr" defTabSz="829178">
              <a:defRPr/>
            </a:pPr>
            <a:r>
              <a:rPr sz="997" spc="5" dirty="0">
                <a:solidFill>
                  <a:prstClr val="black"/>
                </a:solidFill>
                <a:latin typeface="Calibri"/>
                <a:cs typeface="Calibri"/>
              </a:rPr>
              <a:t>Ma</a:t>
            </a:r>
            <a:r>
              <a:rPr sz="997" spc="-5" dirty="0">
                <a:solidFill>
                  <a:prstClr val="black"/>
                </a:solidFill>
                <a:latin typeface="Calibri"/>
                <a:cs typeface="Calibri"/>
              </a:rPr>
              <a:t>in</a:t>
            </a:r>
            <a:r>
              <a:rPr sz="997" dirty="0">
                <a:solidFill>
                  <a:prstClr val="black"/>
                </a:solidFill>
                <a:latin typeface="Calibri"/>
                <a:cs typeface="Calibri"/>
              </a:rPr>
              <a:t>t</a:t>
            </a:r>
            <a:r>
              <a:rPr sz="997" spc="-14" dirty="0">
                <a:solidFill>
                  <a:prstClr val="black"/>
                </a:solidFill>
                <a:latin typeface="Calibri"/>
                <a:cs typeface="Calibri"/>
              </a:rPr>
              <a:t>e</a:t>
            </a:r>
            <a:r>
              <a:rPr sz="997" spc="-5" dirty="0">
                <a:solidFill>
                  <a:prstClr val="black"/>
                </a:solidFill>
                <a:latin typeface="Calibri"/>
                <a:cs typeface="Calibri"/>
              </a:rPr>
              <a:t>n</a:t>
            </a:r>
            <a:r>
              <a:rPr sz="997" spc="5" dirty="0">
                <a:solidFill>
                  <a:prstClr val="black"/>
                </a:solidFill>
                <a:latin typeface="Calibri"/>
                <a:cs typeface="Calibri"/>
              </a:rPr>
              <a:t>a</a:t>
            </a:r>
            <a:r>
              <a:rPr sz="997" dirty="0">
                <a:solidFill>
                  <a:prstClr val="black"/>
                </a:solidFill>
                <a:latin typeface="Calibri"/>
                <a:cs typeface="Calibri"/>
              </a:rPr>
              <a:t>n</a:t>
            </a:r>
            <a:r>
              <a:rPr sz="997" spc="-14" dirty="0">
                <a:solidFill>
                  <a:prstClr val="black"/>
                </a:solidFill>
                <a:latin typeface="Calibri"/>
                <a:cs typeface="Calibri"/>
              </a:rPr>
              <a:t>c</a:t>
            </a:r>
            <a:r>
              <a:rPr sz="997" spc="5" dirty="0">
                <a:solidFill>
                  <a:prstClr val="black"/>
                </a:solidFill>
                <a:latin typeface="Calibri"/>
                <a:cs typeface="Calibri"/>
              </a:rPr>
              <a:t>e</a:t>
            </a:r>
            <a:r>
              <a:rPr sz="997" spc="-18" dirty="0">
                <a:solidFill>
                  <a:prstClr val="black"/>
                </a:solidFill>
                <a:latin typeface="Calibri"/>
                <a:cs typeface="Calibri"/>
              </a:rPr>
              <a:t> </a:t>
            </a:r>
            <a:r>
              <a:rPr sz="997" spc="5">
                <a:solidFill>
                  <a:prstClr val="black"/>
                </a:solidFill>
                <a:latin typeface="Calibri"/>
                <a:cs typeface="Calibri"/>
              </a:rPr>
              <a:t>P</a:t>
            </a:r>
            <a:r>
              <a:rPr sz="997" spc="-9">
                <a:solidFill>
                  <a:prstClr val="black"/>
                </a:solidFill>
                <a:latin typeface="Calibri"/>
                <a:cs typeface="Calibri"/>
              </a:rPr>
              <a:t>l</a:t>
            </a:r>
            <a:r>
              <a:rPr sz="997" spc="5">
                <a:solidFill>
                  <a:prstClr val="black"/>
                </a:solidFill>
                <a:latin typeface="Calibri"/>
                <a:cs typeface="Calibri"/>
              </a:rPr>
              <a:t>an</a:t>
            </a:r>
            <a:r>
              <a:rPr sz="997">
                <a:solidFill>
                  <a:prstClr val="black"/>
                </a:solidFill>
                <a:latin typeface="Calibri"/>
                <a:cs typeface="Calibri"/>
              </a:rPr>
              <a:t> </a:t>
            </a:r>
            <a:r>
              <a:rPr sz="997" spc="5">
                <a:solidFill>
                  <a:prstClr val="black"/>
                </a:solidFill>
                <a:latin typeface="Calibri"/>
                <a:cs typeface="Calibri"/>
              </a:rPr>
              <a:t>G</a:t>
            </a:r>
            <a:r>
              <a:rPr sz="997" spc="-14">
                <a:solidFill>
                  <a:prstClr val="black"/>
                </a:solidFill>
                <a:latin typeface="Calibri"/>
                <a:cs typeface="Calibri"/>
              </a:rPr>
              <a:t>e</a:t>
            </a:r>
            <a:r>
              <a:rPr lang="en-US" sz="997" spc="-14">
                <a:solidFill>
                  <a:prstClr val="black"/>
                </a:solidFill>
                <a:latin typeface="Calibri"/>
                <a:cs typeface="Calibri"/>
              </a:rPr>
              <a:t>neratio</a:t>
            </a:r>
            <a:r>
              <a:rPr sz="997" spc="5">
                <a:solidFill>
                  <a:prstClr val="black"/>
                </a:solidFill>
                <a:latin typeface="Calibri"/>
                <a:cs typeface="Calibri"/>
              </a:rPr>
              <a:t>n</a:t>
            </a:r>
            <a:r>
              <a:rPr sz="997" spc="-9">
                <a:solidFill>
                  <a:prstClr val="black"/>
                </a:solidFill>
                <a:latin typeface="Calibri"/>
                <a:cs typeface="Calibri"/>
              </a:rPr>
              <a:t> </a:t>
            </a:r>
            <a:r>
              <a:rPr sz="997" spc="5" dirty="0">
                <a:solidFill>
                  <a:prstClr val="black"/>
                </a:solidFill>
                <a:latin typeface="Calibri"/>
                <a:cs typeface="Calibri"/>
              </a:rPr>
              <a:t>P</a:t>
            </a:r>
            <a:r>
              <a:rPr sz="997" spc="-14" dirty="0">
                <a:solidFill>
                  <a:prstClr val="black"/>
                </a:solidFill>
                <a:latin typeface="Calibri"/>
                <a:cs typeface="Calibri"/>
              </a:rPr>
              <a:t>r</a:t>
            </a:r>
            <a:r>
              <a:rPr sz="997" spc="-5" dirty="0">
                <a:solidFill>
                  <a:prstClr val="black"/>
                </a:solidFill>
                <a:latin typeface="Calibri"/>
                <a:cs typeface="Calibri"/>
              </a:rPr>
              <a:t>o</a:t>
            </a:r>
            <a:r>
              <a:rPr sz="997" spc="23" dirty="0">
                <a:solidFill>
                  <a:prstClr val="black"/>
                </a:solidFill>
                <a:latin typeface="Calibri"/>
                <a:cs typeface="Calibri"/>
              </a:rPr>
              <a:t>c</a:t>
            </a:r>
            <a:r>
              <a:rPr sz="997" spc="-14" dirty="0">
                <a:solidFill>
                  <a:prstClr val="black"/>
                </a:solidFill>
                <a:latin typeface="Calibri"/>
                <a:cs typeface="Calibri"/>
              </a:rPr>
              <a:t>e</a:t>
            </a:r>
            <a:r>
              <a:rPr sz="997" spc="-18" dirty="0">
                <a:solidFill>
                  <a:prstClr val="black"/>
                </a:solidFill>
                <a:latin typeface="Calibri"/>
                <a:cs typeface="Calibri"/>
              </a:rPr>
              <a:t>s</a:t>
            </a:r>
            <a:r>
              <a:rPr sz="997" spc="5" dirty="0">
                <a:solidFill>
                  <a:prstClr val="black"/>
                </a:solidFill>
                <a:latin typeface="Calibri"/>
                <a:cs typeface="Calibri"/>
              </a:rPr>
              <a:t>s</a:t>
            </a:r>
            <a:endParaRPr sz="997">
              <a:solidFill>
                <a:prstClr val="black"/>
              </a:solidFill>
              <a:latin typeface="Calibri"/>
              <a:cs typeface="Calibri"/>
            </a:endParaRPr>
          </a:p>
        </p:txBody>
      </p:sp>
      <p:sp>
        <p:nvSpPr>
          <p:cNvPr id="71" name="object 71"/>
          <p:cNvSpPr/>
          <p:nvPr/>
        </p:nvSpPr>
        <p:spPr>
          <a:xfrm>
            <a:off x="8641119" y="2989346"/>
            <a:ext cx="1034320" cy="359499"/>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2" name="object 72"/>
          <p:cNvSpPr/>
          <p:nvPr/>
        </p:nvSpPr>
        <p:spPr>
          <a:xfrm>
            <a:off x="8682001" y="2932238"/>
            <a:ext cx="947222" cy="35104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3" name="object 73"/>
          <p:cNvSpPr/>
          <p:nvPr/>
        </p:nvSpPr>
        <p:spPr>
          <a:xfrm>
            <a:off x="8682001" y="2932238"/>
            <a:ext cx="947222" cy="35104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4" name="object 74"/>
          <p:cNvSpPr txBox="1"/>
          <p:nvPr/>
        </p:nvSpPr>
        <p:spPr>
          <a:xfrm>
            <a:off x="8665187" y="2970891"/>
            <a:ext cx="947222" cy="390876"/>
          </a:xfrm>
          <a:prstGeom prst="rect">
            <a:avLst/>
          </a:prstGeom>
          <a:solidFill>
            <a:srgbClr val="FFC000"/>
          </a:solidFill>
          <a:ln w="4767">
            <a:solidFill>
              <a:srgbClr val="FFC000"/>
            </a:solidFill>
          </a:ln>
        </p:spPr>
        <p:txBody>
          <a:bodyPr vert="horz" wrap="square" lIns="0" tIns="0" rIns="0" bIns="0" rtlCol="0">
            <a:spAutoFit/>
          </a:bodyPr>
          <a:lstStyle/>
          <a:p>
            <a:pPr marL="6334" algn="ctr" defTabSz="829178">
              <a:defRPr/>
            </a:pPr>
            <a:r>
              <a:rPr sz="1270" spc="5" dirty="0">
                <a:solidFill>
                  <a:prstClr val="black"/>
                </a:solidFill>
                <a:latin typeface="Calibri"/>
                <a:cs typeface="Calibri"/>
              </a:rPr>
              <a:t>Ma</a:t>
            </a:r>
            <a:r>
              <a:rPr sz="1270" spc="-5" dirty="0">
                <a:solidFill>
                  <a:prstClr val="black"/>
                </a:solidFill>
                <a:latin typeface="Calibri"/>
                <a:cs typeface="Calibri"/>
              </a:rPr>
              <a:t>in</a:t>
            </a:r>
            <a:r>
              <a:rPr sz="1270" dirty="0">
                <a:solidFill>
                  <a:prstClr val="black"/>
                </a:solidFill>
                <a:latin typeface="Calibri"/>
                <a:cs typeface="Calibri"/>
              </a:rPr>
              <a:t>t</a:t>
            </a:r>
            <a:r>
              <a:rPr sz="1270" spc="-14" dirty="0">
                <a:solidFill>
                  <a:prstClr val="black"/>
                </a:solidFill>
                <a:latin typeface="Calibri"/>
                <a:cs typeface="Calibri"/>
              </a:rPr>
              <a:t>e</a:t>
            </a:r>
            <a:r>
              <a:rPr sz="1270" spc="-5" dirty="0">
                <a:solidFill>
                  <a:prstClr val="black"/>
                </a:solidFill>
                <a:latin typeface="Calibri"/>
                <a:cs typeface="Calibri"/>
              </a:rPr>
              <a:t>n</a:t>
            </a:r>
            <a:r>
              <a:rPr sz="1270" spc="5" dirty="0">
                <a:solidFill>
                  <a:prstClr val="black"/>
                </a:solidFill>
                <a:latin typeface="Calibri"/>
                <a:cs typeface="Calibri"/>
              </a:rPr>
              <a:t>a</a:t>
            </a:r>
            <a:r>
              <a:rPr sz="1270" spc="-5" dirty="0">
                <a:solidFill>
                  <a:prstClr val="black"/>
                </a:solidFill>
                <a:latin typeface="Calibri"/>
                <a:cs typeface="Calibri"/>
              </a:rPr>
              <a:t>n</a:t>
            </a:r>
            <a:r>
              <a:rPr sz="1270" spc="-14" dirty="0">
                <a:solidFill>
                  <a:prstClr val="black"/>
                </a:solidFill>
                <a:latin typeface="Calibri"/>
                <a:cs typeface="Calibri"/>
              </a:rPr>
              <a:t>c</a:t>
            </a:r>
            <a:r>
              <a:rPr sz="1270" spc="5" dirty="0">
                <a:solidFill>
                  <a:prstClr val="black"/>
                </a:solidFill>
                <a:latin typeface="Calibri"/>
                <a:cs typeface="Calibri"/>
              </a:rPr>
              <a:t>e</a:t>
            </a:r>
            <a:endParaRPr sz="1270" dirty="0">
              <a:solidFill>
                <a:prstClr val="black"/>
              </a:solidFill>
              <a:latin typeface="Calibri"/>
              <a:cs typeface="Calibri"/>
            </a:endParaRPr>
          </a:p>
          <a:p>
            <a:pPr marL="5182"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75" name="object 75"/>
          <p:cNvSpPr/>
          <p:nvPr/>
        </p:nvSpPr>
        <p:spPr>
          <a:xfrm>
            <a:off x="3028383" y="2570685"/>
            <a:ext cx="782538" cy="1057203"/>
          </a:xfrm>
          <a:custGeom>
            <a:avLst/>
            <a:gdLst/>
            <a:ahLst/>
            <a:cxnLst/>
            <a:rect l="l" t="t" r="r" b="b"/>
            <a:pathLst>
              <a:path w="862964" h="1165860">
                <a:moveTo>
                  <a:pt x="0" y="0"/>
                </a:moveTo>
                <a:lnTo>
                  <a:pt x="821" y="39108"/>
                </a:lnTo>
                <a:lnTo>
                  <a:pt x="5048" y="92684"/>
                </a:lnTo>
                <a:lnTo>
                  <a:pt x="12704" y="140409"/>
                </a:lnTo>
                <a:lnTo>
                  <a:pt x="23603" y="182568"/>
                </a:lnTo>
                <a:lnTo>
                  <a:pt x="37562" y="219448"/>
                </a:lnTo>
                <a:lnTo>
                  <a:pt x="60611" y="260902"/>
                </a:lnTo>
                <a:lnTo>
                  <a:pt x="92067" y="297851"/>
                </a:lnTo>
                <a:lnTo>
                  <a:pt x="133847" y="330648"/>
                </a:lnTo>
                <a:lnTo>
                  <a:pt x="183415" y="361007"/>
                </a:lnTo>
                <a:lnTo>
                  <a:pt x="211304" y="377299"/>
                </a:lnTo>
                <a:lnTo>
                  <a:pt x="241362" y="395414"/>
                </a:lnTo>
                <a:lnTo>
                  <a:pt x="273661" y="416162"/>
                </a:lnTo>
                <a:lnTo>
                  <a:pt x="308276" y="440355"/>
                </a:lnTo>
                <a:lnTo>
                  <a:pt x="345281" y="468804"/>
                </a:lnTo>
                <a:lnTo>
                  <a:pt x="384748" y="502319"/>
                </a:lnTo>
                <a:lnTo>
                  <a:pt x="426753" y="541711"/>
                </a:lnTo>
                <a:lnTo>
                  <a:pt x="471368" y="587792"/>
                </a:lnTo>
                <a:lnTo>
                  <a:pt x="518668" y="641371"/>
                </a:lnTo>
                <a:lnTo>
                  <a:pt x="568725" y="703260"/>
                </a:lnTo>
                <a:lnTo>
                  <a:pt x="621615" y="774270"/>
                </a:lnTo>
                <a:lnTo>
                  <a:pt x="677410" y="855211"/>
                </a:lnTo>
                <a:lnTo>
                  <a:pt x="736184" y="946895"/>
                </a:lnTo>
                <a:lnTo>
                  <a:pt x="798011" y="1050131"/>
                </a:lnTo>
                <a:lnTo>
                  <a:pt x="862965" y="1165732"/>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6" name="object 76"/>
          <p:cNvSpPr/>
          <p:nvPr/>
        </p:nvSpPr>
        <p:spPr>
          <a:xfrm>
            <a:off x="3770499" y="3599673"/>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FFC000"/>
          </a:solidFill>
        </p:spPr>
        <p:txBody>
          <a:bodyPr wrap="square" lIns="0" tIns="0" rIns="0" bIns="0" rtlCol="0"/>
          <a:lstStyle/>
          <a:p>
            <a:pPr defTabSz="829178">
              <a:defRPr/>
            </a:pPr>
            <a:endParaRPr sz="1632">
              <a:solidFill>
                <a:prstClr val="black"/>
              </a:solidFill>
              <a:latin typeface="Calibri"/>
            </a:endParaRPr>
          </a:p>
        </p:txBody>
      </p:sp>
      <p:sp>
        <p:nvSpPr>
          <p:cNvPr id="77" name="object 77"/>
          <p:cNvSpPr txBox="1"/>
          <p:nvPr/>
        </p:nvSpPr>
        <p:spPr>
          <a:xfrm>
            <a:off x="3231302" y="3046699"/>
            <a:ext cx="437622" cy="104644"/>
          </a:xfrm>
          <a:prstGeom prst="rect">
            <a:avLst/>
          </a:prstGeom>
          <a:solidFill>
            <a:schemeClr val="bg1"/>
          </a:solidFill>
          <a:ln>
            <a:noFill/>
          </a:ln>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sp>
        <p:nvSpPr>
          <p:cNvPr id="78" name="object 78"/>
          <p:cNvSpPr/>
          <p:nvPr/>
        </p:nvSpPr>
        <p:spPr>
          <a:xfrm>
            <a:off x="3844549" y="2611107"/>
            <a:ext cx="578698" cy="1079084"/>
          </a:xfrm>
          <a:custGeom>
            <a:avLst/>
            <a:gdLst/>
            <a:ahLst/>
            <a:cxnLst/>
            <a:rect l="l" t="t" r="r" b="b"/>
            <a:pathLst>
              <a:path w="638175" h="1189989">
                <a:moveTo>
                  <a:pt x="0" y="1189989"/>
                </a:moveTo>
                <a:lnTo>
                  <a:pt x="2326" y="1146322"/>
                </a:lnTo>
                <a:lnTo>
                  <a:pt x="8902" y="1097020"/>
                </a:lnTo>
                <a:lnTo>
                  <a:pt x="19123" y="1043131"/>
                </a:lnTo>
                <a:lnTo>
                  <a:pt x="32386" y="985702"/>
                </a:lnTo>
                <a:lnTo>
                  <a:pt x="48085" y="925782"/>
                </a:lnTo>
                <a:lnTo>
                  <a:pt x="65617" y="864417"/>
                </a:lnTo>
                <a:lnTo>
                  <a:pt x="84377" y="802657"/>
                </a:lnTo>
                <a:lnTo>
                  <a:pt x="103762" y="741547"/>
                </a:lnTo>
                <a:lnTo>
                  <a:pt x="123166" y="682137"/>
                </a:lnTo>
                <a:lnTo>
                  <a:pt x="141986" y="625475"/>
                </a:lnTo>
                <a:lnTo>
                  <a:pt x="164598" y="558824"/>
                </a:lnTo>
                <a:lnTo>
                  <a:pt x="187465" y="496844"/>
                </a:lnTo>
                <a:lnTo>
                  <a:pt x="212736" y="438125"/>
                </a:lnTo>
                <a:lnTo>
                  <a:pt x="242563" y="381259"/>
                </a:lnTo>
                <a:lnTo>
                  <a:pt x="279098" y="324834"/>
                </a:lnTo>
                <a:lnTo>
                  <a:pt x="324491" y="267441"/>
                </a:lnTo>
                <a:lnTo>
                  <a:pt x="351181" y="237941"/>
                </a:lnTo>
                <a:lnTo>
                  <a:pt x="380893" y="207671"/>
                </a:lnTo>
                <a:lnTo>
                  <a:pt x="413894" y="176454"/>
                </a:lnTo>
                <a:lnTo>
                  <a:pt x="450455" y="144114"/>
                </a:lnTo>
                <a:lnTo>
                  <a:pt x="490844" y="110475"/>
                </a:lnTo>
                <a:lnTo>
                  <a:pt x="535330" y="75360"/>
                </a:lnTo>
                <a:lnTo>
                  <a:pt x="584181" y="38594"/>
                </a:lnTo>
                <a:lnTo>
                  <a:pt x="637667"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9" name="object 79"/>
          <p:cNvSpPr/>
          <p:nvPr/>
        </p:nvSpPr>
        <p:spPr>
          <a:xfrm>
            <a:off x="4391345" y="2570685"/>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80" name="object 80"/>
          <p:cNvSpPr/>
          <p:nvPr/>
        </p:nvSpPr>
        <p:spPr>
          <a:xfrm>
            <a:off x="3814260" y="2989882"/>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81" name="object 81"/>
          <p:cNvSpPr txBox="1"/>
          <p:nvPr/>
        </p:nvSpPr>
        <p:spPr>
          <a:xfrm>
            <a:off x="3803665" y="2995451"/>
            <a:ext cx="437622" cy="104644"/>
          </a:xfrm>
          <a:prstGeom prst="rect">
            <a:avLst/>
          </a:prstGeom>
          <a:solidFill>
            <a:schemeClr val="bg1"/>
          </a:solidFill>
          <a:ln>
            <a:noFill/>
          </a:ln>
        </p:spPr>
        <p:txBody>
          <a:bodyPr vert="horz" wrap="square" lIns="0" tIns="0" rIns="0" bIns="0" rtlCol="0">
            <a:spAutoFit/>
          </a:bodyPr>
          <a:lstStyle/>
          <a:p>
            <a:pPr marL="11516" defTabSz="829178">
              <a:defRPr/>
            </a:pPr>
            <a:r>
              <a:rPr lang="en-US" sz="680" spc="14">
                <a:solidFill>
                  <a:prstClr val="black"/>
                </a:solidFill>
                <a:latin typeface="Calibri"/>
                <a:cs typeface="Calibri"/>
              </a:rPr>
              <a:t>Is input for</a:t>
            </a:r>
            <a:endParaRPr sz="680">
              <a:solidFill>
                <a:prstClr val="black"/>
              </a:solidFill>
              <a:latin typeface="Calibri"/>
              <a:cs typeface="Calibri"/>
            </a:endParaRPr>
          </a:p>
        </p:txBody>
      </p:sp>
      <p:sp>
        <p:nvSpPr>
          <p:cNvPr id="82" name="object 82"/>
          <p:cNvSpPr/>
          <p:nvPr/>
        </p:nvSpPr>
        <p:spPr>
          <a:xfrm>
            <a:off x="3844549" y="2899246"/>
            <a:ext cx="924765" cy="791175"/>
          </a:xfrm>
          <a:custGeom>
            <a:avLst/>
            <a:gdLst/>
            <a:ahLst/>
            <a:cxnLst/>
            <a:rect l="l" t="t" r="r" b="b"/>
            <a:pathLst>
              <a:path w="1019810" h="872489">
                <a:moveTo>
                  <a:pt x="0" y="872236"/>
                </a:moveTo>
                <a:lnTo>
                  <a:pt x="61240" y="822656"/>
                </a:lnTo>
                <a:lnTo>
                  <a:pt x="115689" y="777547"/>
                </a:lnTo>
                <a:lnTo>
                  <a:pt x="163807" y="736563"/>
                </a:lnTo>
                <a:lnTo>
                  <a:pt x="206052" y="699361"/>
                </a:lnTo>
                <a:lnTo>
                  <a:pt x="242885" y="665595"/>
                </a:lnTo>
                <a:lnTo>
                  <a:pt x="274764" y="634919"/>
                </a:lnTo>
                <a:lnTo>
                  <a:pt x="302149" y="606989"/>
                </a:lnTo>
                <a:lnTo>
                  <a:pt x="345275" y="557987"/>
                </a:lnTo>
                <a:lnTo>
                  <a:pt x="375936" y="515829"/>
                </a:lnTo>
                <a:lnTo>
                  <a:pt x="397809" y="477754"/>
                </a:lnTo>
                <a:lnTo>
                  <a:pt x="414569" y="441003"/>
                </a:lnTo>
                <a:lnTo>
                  <a:pt x="429891" y="402815"/>
                </a:lnTo>
                <a:lnTo>
                  <a:pt x="438161" y="382321"/>
                </a:lnTo>
                <a:lnTo>
                  <a:pt x="458216" y="336804"/>
                </a:lnTo>
                <a:lnTo>
                  <a:pt x="477455" y="298905"/>
                </a:lnTo>
                <a:lnTo>
                  <a:pt x="501930" y="258043"/>
                </a:lnTo>
                <a:lnTo>
                  <a:pt x="532754" y="215680"/>
                </a:lnTo>
                <a:lnTo>
                  <a:pt x="571040" y="173278"/>
                </a:lnTo>
                <a:lnTo>
                  <a:pt x="617902" y="132302"/>
                </a:lnTo>
                <a:lnTo>
                  <a:pt x="674453" y="94213"/>
                </a:lnTo>
                <a:lnTo>
                  <a:pt x="741806" y="60476"/>
                </a:lnTo>
                <a:lnTo>
                  <a:pt x="779881" y="45696"/>
                </a:lnTo>
                <a:lnTo>
                  <a:pt x="821074" y="32552"/>
                </a:lnTo>
                <a:lnTo>
                  <a:pt x="865524" y="21228"/>
                </a:lnTo>
                <a:lnTo>
                  <a:pt x="913371" y="11906"/>
                </a:lnTo>
                <a:lnTo>
                  <a:pt x="964753" y="4769"/>
                </a:lnTo>
                <a:lnTo>
                  <a:pt x="1019810"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83" name="object 83"/>
          <p:cNvSpPr/>
          <p:nvPr/>
        </p:nvSpPr>
        <p:spPr>
          <a:xfrm>
            <a:off x="4757912" y="2859055"/>
            <a:ext cx="82342" cy="81190"/>
          </a:xfrm>
          <a:custGeom>
            <a:avLst/>
            <a:gdLst/>
            <a:ahLst/>
            <a:cxnLst/>
            <a:rect l="l" t="t" r="r" b="b"/>
            <a:pathLst>
              <a:path w="90804" h="89535">
                <a:moveTo>
                  <a:pt x="0" y="0"/>
                </a:moveTo>
                <a:lnTo>
                  <a:pt x="2667" y="89408"/>
                </a:lnTo>
                <a:lnTo>
                  <a:pt x="90677" y="42037"/>
                </a:lnTo>
                <a:lnTo>
                  <a:pt x="0" y="0"/>
                </a:lnTo>
                <a:close/>
              </a:path>
            </a:pathLst>
          </a:custGeom>
          <a:solidFill>
            <a:schemeClr val="accent6"/>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84" name="object 84"/>
          <p:cNvSpPr/>
          <p:nvPr/>
        </p:nvSpPr>
        <p:spPr>
          <a:xfrm>
            <a:off x="4067046" y="3127963"/>
            <a:ext cx="407104" cy="110557"/>
          </a:xfrm>
          <a:custGeom>
            <a:avLst/>
            <a:gdLst/>
            <a:ahLst/>
            <a:cxnLst/>
            <a:rect l="l" t="t" r="r" b="b"/>
            <a:pathLst>
              <a:path w="448944" h="121920">
                <a:moveTo>
                  <a:pt x="0" y="121918"/>
                </a:moveTo>
                <a:lnTo>
                  <a:pt x="448767" y="121918"/>
                </a:lnTo>
                <a:lnTo>
                  <a:pt x="448767"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85" name="object 85"/>
          <p:cNvSpPr txBox="1"/>
          <p:nvPr/>
        </p:nvSpPr>
        <p:spPr>
          <a:xfrm>
            <a:off x="4056450" y="3133533"/>
            <a:ext cx="430137" cy="104644"/>
          </a:xfrm>
          <a:prstGeom prst="rect">
            <a:avLst/>
          </a:prstGeom>
          <a:solidFill>
            <a:schemeClr val="bg1"/>
          </a:solidFill>
          <a:ln>
            <a:noFill/>
          </a:ln>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87" name="object 87"/>
          <p:cNvSpPr txBox="1"/>
          <p:nvPr/>
        </p:nvSpPr>
        <p:spPr>
          <a:xfrm>
            <a:off x="7706710" y="3681883"/>
            <a:ext cx="1024410"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1516" marR="150864" indent="-11516" algn="ctr" defTabSz="567181">
              <a:defRPr/>
            </a:pPr>
            <a:r>
              <a:rPr lang="en-US" sz="1270" dirty="0">
                <a:solidFill>
                  <a:prstClr val="black"/>
                </a:solidFill>
                <a:latin typeface="Calibri"/>
                <a:cs typeface="Calibri"/>
              </a:rPr>
              <a:t>Maintenance Plan</a:t>
            </a:r>
          </a:p>
        </p:txBody>
      </p:sp>
      <p:sp>
        <p:nvSpPr>
          <p:cNvPr id="88" name="object 88"/>
          <p:cNvSpPr/>
          <p:nvPr/>
        </p:nvSpPr>
        <p:spPr>
          <a:xfrm>
            <a:off x="5786900" y="2641625"/>
            <a:ext cx="261422" cy="1250678"/>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89" name="object 89"/>
          <p:cNvSpPr/>
          <p:nvPr/>
        </p:nvSpPr>
        <p:spPr>
          <a:xfrm>
            <a:off x="6007439" y="259982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92" name="object 92"/>
          <p:cNvSpPr txBox="1"/>
          <p:nvPr/>
        </p:nvSpPr>
        <p:spPr>
          <a:xfrm>
            <a:off x="5861067" y="3296259"/>
            <a:ext cx="351825" cy="104644"/>
          </a:xfrm>
          <a:prstGeom prst="rect">
            <a:avLst/>
          </a:prstGeom>
          <a:solidFill>
            <a:schemeClr val="bg1"/>
          </a:solidFill>
          <a:ln>
            <a:noFill/>
          </a:ln>
        </p:spPr>
        <p:txBody>
          <a:bodyPr vert="horz" wrap="square" lIns="0" tIns="0" rIns="0" bIns="0" rtlCol="0">
            <a:spAutoFit/>
          </a:bodyPr>
          <a:lstStyle/>
          <a:p>
            <a:pPr marL="11516" defTabSz="829178">
              <a:defRPr/>
            </a:pPr>
            <a:r>
              <a:rPr sz="680" spc="9">
                <a:solidFill>
                  <a:prstClr val="black"/>
                </a:solidFill>
                <a:latin typeface="Calibri"/>
                <a:cs typeface="Calibri"/>
              </a:rPr>
              <a:t>G</a:t>
            </a:r>
            <a:r>
              <a:rPr sz="680" spc="45">
                <a:solidFill>
                  <a:prstClr val="black"/>
                </a:solidFill>
                <a:latin typeface="Calibri"/>
                <a:cs typeface="Calibri"/>
              </a:rPr>
              <a:t>u</a:t>
            </a:r>
            <a:r>
              <a:rPr sz="680" spc="9">
                <a:solidFill>
                  <a:prstClr val="black"/>
                </a:solidFill>
                <a:latin typeface="Calibri"/>
                <a:cs typeface="Calibri"/>
              </a:rPr>
              <a:t>id</a:t>
            </a:r>
            <a:r>
              <a:rPr sz="680" spc="-5">
                <a:solidFill>
                  <a:prstClr val="black"/>
                </a:solidFill>
                <a:latin typeface="Calibri"/>
                <a:cs typeface="Calibri"/>
              </a:rPr>
              <a:t>e</a:t>
            </a:r>
            <a:r>
              <a:rPr sz="680" spc="23">
                <a:solidFill>
                  <a:prstClr val="black"/>
                </a:solidFill>
                <a:latin typeface="Calibri"/>
                <a:cs typeface="Calibri"/>
              </a:rPr>
              <a:t>s</a:t>
            </a:r>
            <a:endParaRPr sz="680">
              <a:solidFill>
                <a:prstClr val="black"/>
              </a:solidFill>
              <a:latin typeface="Calibri"/>
              <a:cs typeface="Calibri"/>
            </a:endParaRPr>
          </a:p>
        </p:txBody>
      </p:sp>
      <p:sp>
        <p:nvSpPr>
          <p:cNvPr id="94" name="object 94"/>
          <p:cNvSpPr/>
          <p:nvPr/>
        </p:nvSpPr>
        <p:spPr>
          <a:xfrm>
            <a:off x="6284983" y="5283355"/>
            <a:ext cx="1090025" cy="425887"/>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95" name="object 95"/>
          <p:cNvSpPr/>
          <p:nvPr/>
        </p:nvSpPr>
        <p:spPr>
          <a:xfrm>
            <a:off x="6276576" y="5239699"/>
            <a:ext cx="1090025" cy="504464"/>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75000"/>
            </a:schemeClr>
          </a:solidFill>
          <a:ln w="4767">
            <a:noFill/>
          </a:ln>
        </p:spPr>
        <p:txBody>
          <a:bodyPr wrap="square" lIns="0" tIns="0" rIns="0" bIns="0" rtlCol="0"/>
          <a:lstStyle/>
          <a:p>
            <a:pPr defTabSz="829178">
              <a:defRPr/>
            </a:pPr>
            <a:endParaRPr sz="1632">
              <a:solidFill>
                <a:prstClr val="black"/>
              </a:solidFill>
              <a:latin typeface="Calibri"/>
            </a:endParaRPr>
          </a:p>
        </p:txBody>
      </p:sp>
      <p:sp>
        <p:nvSpPr>
          <p:cNvPr id="96" name="object 96"/>
          <p:cNvSpPr txBox="1"/>
          <p:nvPr/>
        </p:nvSpPr>
        <p:spPr>
          <a:xfrm>
            <a:off x="6448676" y="5374539"/>
            <a:ext cx="738949" cy="279179"/>
          </a:xfrm>
          <a:prstGeom prst="rect">
            <a:avLst/>
          </a:prstGeom>
          <a:solidFill>
            <a:schemeClr val="bg1">
              <a:lumMod val="75000"/>
            </a:schemeClr>
          </a:solidFill>
          <a:ln w="4767">
            <a:noFill/>
          </a:ln>
        </p:spPr>
        <p:txBody>
          <a:bodyPr vert="horz" wrap="square" lIns="0" tIns="0" rIns="0" bIns="0" rtlCol="0">
            <a:spAutoFit/>
          </a:bodyPr>
          <a:lstStyle/>
          <a:p>
            <a:pPr defTabSz="829178">
              <a:defRPr/>
            </a:pPr>
            <a:r>
              <a:rPr lang="en-US" sz="1814" dirty="0">
                <a:solidFill>
                  <a:prstClr val="black"/>
                </a:solidFill>
                <a:latin typeface="Calibri"/>
                <a:cs typeface="Calibri"/>
              </a:rPr>
              <a:t>Product</a:t>
            </a:r>
          </a:p>
        </p:txBody>
      </p:sp>
      <p:sp>
        <p:nvSpPr>
          <p:cNvPr id="97" name="object 97"/>
          <p:cNvSpPr/>
          <p:nvPr/>
        </p:nvSpPr>
        <p:spPr>
          <a:xfrm>
            <a:off x="5786901" y="2897174"/>
            <a:ext cx="1866228" cy="946070"/>
          </a:xfrm>
          <a:custGeom>
            <a:avLst/>
            <a:gdLst/>
            <a:ahLst/>
            <a:cxnLst/>
            <a:rect l="l" t="t" r="r" b="b"/>
            <a:pathLst>
              <a:path w="2058035" h="1043304">
                <a:moveTo>
                  <a:pt x="0" y="0"/>
                </a:moveTo>
                <a:lnTo>
                  <a:pt x="52028" y="8878"/>
                </a:lnTo>
                <a:lnTo>
                  <a:pt x="100260" y="17429"/>
                </a:lnTo>
                <a:lnTo>
                  <a:pt x="144879" y="25673"/>
                </a:lnTo>
                <a:lnTo>
                  <a:pt x="186069" y="33628"/>
                </a:lnTo>
                <a:lnTo>
                  <a:pt x="224012" y="41314"/>
                </a:lnTo>
                <a:lnTo>
                  <a:pt x="290891" y="55957"/>
                </a:lnTo>
                <a:lnTo>
                  <a:pt x="346983" y="69757"/>
                </a:lnTo>
                <a:lnTo>
                  <a:pt x="393755" y="82870"/>
                </a:lnTo>
                <a:lnTo>
                  <a:pt x="432672" y="95451"/>
                </a:lnTo>
                <a:lnTo>
                  <a:pt x="479527" y="113666"/>
                </a:lnTo>
                <a:lnTo>
                  <a:pt x="516956" y="131557"/>
                </a:lnTo>
                <a:lnTo>
                  <a:pt x="553873" y="152074"/>
                </a:lnTo>
                <a:lnTo>
                  <a:pt x="603955" y="183558"/>
                </a:lnTo>
                <a:lnTo>
                  <a:pt x="659126" y="221124"/>
                </a:lnTo>
                <a:lnTo>
                  <a:pt x="691166" y="243260"/>
                </a:lnTo>
                <a:lnTo>
                  <a:pt x="727535" y="268202"/>
                </a:lnTo>
                <a:lnTo>
                  <a:pt x="769253" y="296380"/>
                </a:lnTo>
                <a:lnTo>
                  <a:pt x="817337" y="328222"/>
                </a:lnTo>
                <a:lnTo>
                  <a:pt x="872807" y="364156"/>
                </a:lnTo>
                <a:lnTo>
                  <a:pt x="936682" y="404612"/>
                </a:lnTo>
                <a:lnTo>
                  <a:pt x="1009981" y="450018"/>
                </a:lnTo>
                <a:lnTo>
                  <a:pt x="1093722" y="500804"/>
                </a:lnTo>
                <a:lnTo>
                  <a:pt x="1188926" y="557397"/>
                </a:lnTo>
                <a:lnTo>
                  <a:pt x="1296610" y="620226"/>
                </a:lnTo>
                <a:lnTo>
                  <a:pt x="1417794" y="689720"/>
                </a:lnTo>
                <a:lnTo>
                  <a:pt x="1553497" y="766308"/>
                </a:lnTo>
                <a:lnTo>
                  <a:pt x="1704737" y="850419"/>
                </a:lnTo>
                <a:lnTo>
                  <a:pt x="1872535" y="942481"/>
                </a:lnTo>
                <a:lnTo>
                  <a:pt x="2057907" y="1042924"/>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8" name="object 98"/>
          <p:cNvSpPr/>
          <p:nvPr/>
        </p:nvSpPr>
        <p:spPr>
          <a:xfrm>
            <a:off x="7624914" y="3802361"/>
            <a:ext cx="90979" cy="74281"/>
          </a:xfrm>
          <a:custGeom>
            <a:avLst/>
            <a:gdLst/>
            <a:ahLst/>
            <a:cxnLst/>
            <a:rect l="l" t="t" r="r" b="b"/>
            <a:pathLst>
              <a:path w="100329" h="81914">
                <a:moveTo>
                  <a:pt x="42290" y="0"/>
                </a:moveTo>
                <a:lnTo>
                  <a:pt x="0" y="78867"/>
                </a:lnTo>
                <a:lnTo>
                  <a:pt x="99949" y="81787"/>
                </a:lnTo>
                <a:lnTo>
                  <a:pt x="4229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99" name="object 99"/>
          <p:cNvSpPr txBox="1"/>
          <p:nvPr/>
        </p:nvSpPr>
        <p:spPr>
          <a:xfrm>
            <a:off x="7061560" y="3616695"/>
            <a:ext cx="437622" cy="104644"/>
          </a:xfrm>
          <a:prstGeom prst="rect">
            <a:avLst/>
          </a:prstGeom>
          <a:solidFill>
            <a:schemeClr val="bg1">
              <a:alpha val="63000"/>
            </a:schemeClr>
          </a:solidFill>
        </p:spPr>
        <p:txBody>
          <a:bodyPr vert="horz" wrap="square" lIns="0" tIns="0" rIns="0" bIns="0" rtlCol="0">
            <a:spAutoFit/>
          </a:bodyPr>
          <a:lstStyle/>
          <a:p>
            <a:pPr marL="11516" defTabSz="829178">
              <a:defRPr/>
            </a:pPr>
            <a:r>
              <a:rPr sz="680" spc="18" dirty="0">
                <a:solidFill>
                  <a:prstClr val="black"/>
                </a:solidFill>
                <a:latin typeface="Calibri"/>
                <a:cs typeface="Calibri"/>
              </a:rPr>
              <a:t>H</a:t>
            </a:r>
            <a:r>
              <a:rPr sz="680" spc="41" dirty="0">
                <a:solidFill>
                  <a:prstClr val="black"/>
                </a:solidFill>
                <a:latin typeface="Calibri"/>
                <a:cs typeface="Calibri"/>
              </a:rPr>
              <a:t>a</a:t>
            </a:r>
            <a:r>
              <a:rPr sz="680" spc="14"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a:t>
            </a:r>
            <a:r>
              <a:rPr sz="680" spc="14" dirty="0">
                <a:solidFill>
                  <a:prstClr val="black"/>
                </a:solidFill>
                <a:latin typeface="Calibri"/>
                <a:cs typeface="Calibri"/>
              </a:rPr>
              <a: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sp>
        <p:nvSpPr>
          <p:cNvPr id="100" name="object 100"/>
          <p:cNvSpPr/>
          <p:nvPr/>
        </p:nvSpPr>
        <p:spPr>
          <a:xfrm>
            <a:off x="8662194" y="3357476"/>
            <a:ext cx="486567" cy="519164"/>
          </a:xfrm>
          <a:custGeom>
            <a:avLst/>
            <a:gdLst/>
            <a:ahLst/>
            <a:cxnLst/>
            <a:rect l="l" t="t" r="r" b="b"/>
            <a:pathLst>
              <a:path w="536575" h="576579">
                <a:moveTo>
                  <a:pt x="0" y="576452"/>
                </a:moveTo>
                <a:lnTo>
                  <a:pt x="84471" y="542058"/>
                </a:lnTo>
                <a:lnTo>
                  <a:pt x="155786" y="512344"/>
                </a:lnTo>
                <a:lnTo>
                  <a:pt x="214940" y="486929"/>
                </a:lnTo>
                <a:lnTo>
                  <a:pt x="262930" y="465432"/>
                </a:lnTo>
                <a:lnTo>
                  <a:pt x="300753" y="447472"/>
                </a:lnTo>
                <a:lnTo>
                  <a:pt x="349886" y="420638"/>
                </a:lnTo>
                <a:lnTo>
                  <a:pt x="372252" y="397382"/>
                </a:lnTo>
                <a:lnTo>
                  <a:pt x="370006" y="392638"/>
                </a:lnTo>
                <a:lnTo>
                  <a:pt x="364571" y="388763"/>
                </a:lnTo>
                <a:lnTo>
                  <a:pt x="356943" y="385374"/>
                </a:lnTo>
                <a:lnTo>
                  <a:pt x="348119" y="382092"/>
                </a:lnTo>
                <a:lnTo>
                  <a:pt x="339095" y="378535"/>
                </a:lnTo>
                <a:lnTo>
                  <a:pt x="330870" y="374321"/>
                </a:lnTo>
                <a:lnTo>
                  <a:pt x="324439" y="369070"/>
                </a:lnTo>
                <a:lnTo>
                  <a:pt x="320800" y="362401"/>
                </a:lnTo>
                <a:lnTo>
                  <a:pt x="320948" y="353931"/>
                </a:lnTo>
                <a:lnTo>
                  <a:pt x="345811" y="319847"/>
                </a:lnTo>
                <a:lnTo>
                  <a:pt x="365652" y="299751"/>
                </a:lnTo>
                <a:lnTo>
                  <a:pt x="377026" y="288238"/>
                </a:lnTo>
                <a:lnTo>
                  <a:pt x="414904" y="247344"/>
                </a:lnTo>
                <a:lnTo>
                  <a:pt x="441574" y="214374"/>
                </a:lnTo>
                <a:lnTo>
                  <a:pt x="467780" y="176454"/>
                </a:lnTo>
                <a:lnTo>
                  <a:pt x="492152" y="133254"/>
                </a:lnTo>
                <a:lnTo>
                  <a:pt x="513320" y="84447"/>
                </a:lnTo>
                <a:lnTo>
                  <a:pt x="529913" y="29701"/>
                </a:lnTo>
                <a:lnTo>
                  <a:pt x="536066"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04" name="object 104"/>
          <p:cNvSpPr txBox="1"/>
          <p:nvPr/>
        </p:nvSpPr>
        <p:spPr>
          <a:xfrm>
            <a:off x="8773615" y="3652115"/>
            <a:ext cx="372555" cy="104644"/>
          </a:xfrm>
          <a:prstGeom prst="rect">
            <a:avLst/>
          </a:prstGeom>
        </p:spPr>
        <p:txBody>
          <a:bodyPr vert="horz" wrap="square" lIns="0" tIns="0" rIns="0" bIns="0" rtlCol="0">
            <a:spAutoFit/>
          </a:bodyPr>
          <a:lstStyle/>
          <a:p>
            <a:pPr marL="11516" defTabSz="829178">
              <a:defRPr/>
            </a:pPr>
            <a:r>
              <a:rPr sz="680" spc="9">
                <a:solidFill>
                  <a:prstClr val="black"/>
                </a:solidFill>
                <a:latin typeface="Calibri"/>
                <a:cs typeface="Calibri"/>
              </a:rPr>
              <a:t>G</a:t>
            </a:r>
            <a:r>
              <a:rPr sz="680" spc="45">
                <a:solidFill>
                  <a:prstClr val="black"/>
                </a:solidFill>
                <a:latin typeface="Calibri"/>
                <a:cs typeface="Calibri"/>
              </a:rPr>
              <a:t>u</a:t>
            </a:r>
            <a:r>
              <a:rPr sz="680" spc="9">
                <a:solidFill>
                  <a:prstClr val="black"/>
                </a:solidFill>
                <a:latin typeface="Calibri"/>
                <a:cs typeface="Calibri"/>
              </a:rPr>
              <a:t>id</a:t>
            </a:r>
            <a:r>
              <a:rPr sz="680" spc="-5">
                <a:solidFill>
                  <a:prstClr val="black"/>
                </a:solidFill>
                <a:latin typeface="Calibri"/>
                <a:cs typeface="Calibri"/>
              </a:rPr>
              <a:t>e</a:t>
            </a:r>
            <a:r>
              <a:rPr sz="680" spc="9">
                <a:solidFill>
                  <a:prstClr val="black"/>
                </a:solidFill>
                <a:latin typeface="Calibri"/>
                <a:cs typeface="Calibri"/>
              </a:rPr>
              <a:t>s</a:t>
            </a:r>
            <a:endParaRPr sz="680">
              <a:solidFill>
                <a:prstClr val="black"/>
              </a:solidFill>
              <a:latin typeface="Calibri"/>
              <a:cs typeface="Calibri"/>
            </a:endParaRPr>
          </a:p>
        </p:txBody>
      </p:sp>
      <p:sp>
        <p:nvSpPr>
          <p:cNvPr id="105" name="object 105"/>
          <p:cNvSpPr/>
          <p:nvPr/>
        </p:nvSpPr>
        <p:spPr>
          <a:xfrm>
            <a:off x="7366370" y="3353798"/>
            <a:ext cx="1827073" cy="2110375"/>
          </a:xfrm>
          <a:custGeom>
            <a:avLst/>
            <a:gdLst/>
            <a:ahLst/>
            <a:cxnLst/>
            <a:rect l="l" t="t" r="r" b="b"/>
            <a:pathLst>
              <a:path w="2014854" h="2327275">
                <a:moveTo>
                  <a:pt x="0" y="2310739"/>
                </a:moveTo>
                <a:lnTo>
                  <a:pt x="64993" y="2322655"/>
                </a:lnTo>
                <a:lnTo>
                  <a:pt x="135471" y="2326874"/>
                </a:lnTo>
                <a:lnTo>
                  <a:pt x="210820" y="2323792"/>
                </a:lnTo>
                <a:lnTo>
                  <a:pt x="290424" y="2313806"/>
                </a:lnTo>
                <a:lnTo>
                  <a:pt x="373669" y="2297312"/>
                </a:lnTo>
                <a:lnTo>
                  <a:pt x="459940" y="2274706"/>
                </a:lnTo>
                <a:lnTo>
                  <a:pt x="548623" y="2246386"/>
                </a:lnTo>
                <a:lnTo>
                  <a:pt x="639102" y="2212748"/>
                </a:lnTo>
                <a:lnTo>
                  <a:pt x="730763" y="2174188"/>
                </a:lnTo>
                <a:lnTo>
                  <a:pt x="822991" y="2131102"/>
                </a:lnTo>
                <a:lnTo>
                  <a:pt x="915172" y="2083888"/>
                </a:lnTo>
                <a:lnTo>
                  <a:pt x="1006690" y="2032943"/>
                </a:lnTo>
                <a:lnTo>
                  <a:pt x="1096931" y="1978661"/>
                </a:lnTo>
                <a:lnTo>
                  <a:pt x="1185280" y="1921441"/>
                </a:lnTo>
                <a:lnTo>
                  <a:pt x="1271123" y="1861678"/>
                </a:lnTo>
                <a:lnTo>
                  <a:pt x="1353844" y="1799769"/>
                </a:lnTo>
                <a:lnTo>
                  <a:pt x="1432829" y="1736110"/>
                </a:lnTo>
                <a:lnTo>
                  <a:pt x="1507463" y="1671099"/>
                </a:lnTo>
                <a:lnTo>
                  <a:pt x="1577132" y="1605132"/>
                </a:lnTo>
                <a:lnTo>
                  <a:pt x="1641220" y="1538604"/>
                </a:lnTo>
                <a:lnTo>
                  <a:pt x="1701881" y="1468645"/>
                </a:lnTo>
                <a:lnTo>
                  <a:pt x="1756054" y="1398428"/>
                </a:lnTo>
                <a:lnTo>
                  <a:pt x="1804057" y="1327873"/>
                </a:lnTo>
                <a:lnTo>
                  <a:pt x="1846203" y="1256901"/>
                </a:lnTo>
                <a:lnTo>
                  <a:pt x="1882806" y="1185433"/>
                </a:lnTo>
                <a:lnTo>
                  <a:pt x="1914183" y="1113390"/>
                </a:lnTo>
                <a:lnTo>
                  <a:pt x="1940646" y="1040692"/>
                </a:lnTo>
                <a:lnTo>
                  <a:pt x="1962512" y="967261"/>
                </a:lnTo>
                <a:lnTo>
                  <a:pt x="1980095" y="893016"/>
                </a:lnTo>
                <a:lnTo>
                  <a:pt x="1993709" y="817880"/>
                </a:lnTo>
                <a:lnTo>
                  <a:pt x="2003669" y="741771"/>
                </a:lnTo>
                <a:lnTo>
                  <a:pt x="2010291" y="664612"/>
                </a:lnTo>
                <a:lnTo>
                  <a:pt x="2013888" y="586323"/>
                </a:lnTo>
                <a:lnTo>
                  <a:pt x="2014775" y="506824"/>
                </a:lnTo>
                <a:lnTo>
                  <a:pt x="2013267" y="426037"/>
                </a:lnTo>
                <a:lnTo>
                  <a:pt x="2009679" y="343882"/>
                </a:lnTo>
                <a:lnTo>
                  <a:pt x="2004325" y="260280"/>
                </a:lnTo>
                <a:lnTo>
                  <a:pt x="1997521" y="175152"/>
                </a:lnTo>
                <a:lnTo>
                  <a:pt x="1989580" y="88418"/>
                </a:lnTo>
                <a:lnTo>
                  <a:pt x="1980818"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06" name="object 106"/>
          <p:cNvSpPr/>
          <p:nvPr/>
        </p:nvSpPr>
        <p:spPr>
          <a:xfrm>
            <a:off x="9124806" y="3343779"/>
            <a:ext cx="80615" cy="85221"/>
          </a:xfrm>
          <a:custGeom>
            <a:avLst/>
            <a:gdLst/>
            <a:ahLst/>
            <a:cxnLst/>
            <a:rect l="l" t="t" r="r" b="b"/>
            <a:pathLst>
              <a:path w="88900" h="93979">
                <a:moveTo>
                  <a:pt x="35305" y="0"/>
                </a:moveTo>
                <a:lnTo>
                  <a:pt x="0" y="93472"/>
                </a:lnTo>
                <a:lnTo>
                  <a:pt x="88900" y="84327"/>
                </a:lnTo>
                <a:lnTo>
                  <a:pt x="35305" y="0"/>
                </a:lnTo>
                <a:close/>
              </a:path>
            </a:pathLst>
          </a:custGeom>
          <a:solidFill>
            <a:srgbClr val="FFC000"/>
          </a:solidFill>
          <a:ln>
            <a:solidFill>
              <a:srgbClr val="99CCFF"/>
            </a:solidFill>
          </a:ln>
        </p:spPr>
        <p:txBody>
          <a:bodyPr wrap="square" lIns="0" tIns="0" rIns="0" bIns="0" rtlCol="0"/>
          <a:lstStyle/>
          <a:p>
            <a:pPr defTabSz="829178">
              <a:defRPr/>
            </a:pPr>
            <a:endParaRPr sz="1632">
              <a:solidFill>
                <a:prstClr val="black"/>
              </a:solidFill>
              <a:latin typeface="Calibri"/>
            </a:endParaRPr>
          </a:p>
        </p:txBody>
      </p:sp>
      <p:sp>
        <p:nvSpPr>
          <p:cNvPr id="107" name="object 107"/>
          <p:cNvSpPr txBox="1"/>
          <p:nvPr/>
        </p:nvSpPr>
        <p:spPr>
          <a:xfrm>
            <a:off x="8592404" y="4752504"/>
            <a:ext cx="430137" cy="104644"/>
          </a:xfrm>
          <a:prstGeom prst="rect">
            <a:avLst/>
          </a:prstGeom>
          <a:solidFill>
            <a:schemeClr val="bg1">
              <a:alpha val="62000"/>
            </a:schemeClr>
          </a:solidFill>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108" name="object 108"/>
          <p:cNvSpPr/>
          <p:nvPr/>
        </p:nvSpPr>
        <p:spPr>
          <a:xfrm>
            <a:off x="3028383" y="1835019"/>
            <a:ext cx="3652417" cy="290213"/>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09" name="object 109"/>
          <p:cNvSpPr/>
          <p:nvPr/>
        </p:nvSpPr>
        <p:spPr>
          <a:xfrm>
            <a:off x="6639342" y="1770067"/>
            <a:ext cx="74281" cy="90979"/>
          </a:xfrm>
          <a:custGeom>
            <a:avLst/>
            <a:gdLst/>
            <a:ahLst/>
            <a:cxnLst/>
            <a:rect l="l" t="t" r="r" b="b"/>
            <a:pathLst>
              <a:path w="81914" h="100330">
                <a:moveTo>
                  <a:pt x="76962" y="0"/>
                </a:moveTo>
                <a:lnTo>
                  <a:pt x="0" y="63880"/>
                </a:lnTo>
                <a:lnTo>
                  <a:pt x="81914" y="99821"/>
                </a:lnTo>
                <a:lnTo>
                  <a:pt x="76962"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0" name="object 110"/>
          <p:cNvSpPr txBox="1"/>
          <p:nvPr/>
        </p:nvSpPr>
        <p:spPr>
          <a:xfrm>
            <a:off x="4754573"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11" name="object 111"/>
          <p:cNvSpPr/>
          <p:nvPr/>
        </p:nvSpPr>
        <p:spPr>
          <a:xfrm>
            <a:off x="4481060" y="1746962"/>
            <a:ext cx="2214173" cy="378384"/>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noFill/>
          <a:ln w="12699">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3" name="object 113"/>
          <p:cNvSpPr txBox="1"/>
          <p:nvPr/>
        </p:nvSpPr>
        <p:spPr>
          <a:xfrm>
            <a:off x="5558185" y="1951953"/>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14" name="object 114"/>
          <p:cNvSpPr/>
          <p:nvPr/>
        </p:nvSpPr>
        <p:spPr>
          <a:xfrm>
            <a:off x="6047975" y="1768104"/>
            <a:ext cx="660118" cy="357473"/>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6" name="object 116"/>
          <p:cNvSpPr txBox="1"/>
          <p:nvPr/>
        </p:nvSpPr>
        <p:spPr>
          <a:xfrm>
            <a:off x="6373545" y="1938839"/>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9"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dirty="0">
              <a:solidFill>
                <a:prstClr val="black"/>
              </a:solidFill>
              <a:latin typeface="Calibri"/>
              <a:cs typeface="Calibri"/>
            </a:endParaRPr>
          </a:p>
        </p:txBody>
      </p:sp>
      <p:sp>
        <p:nvSpPr>
          <p:cNvPr id="117" name="object 117"/>
          <p:cNvSpPr/>
          <p:nvPr/>
        </p:nvSpPr>
        <p:spPr>
          <a:xfrm>
            <a:off x="6716386" y="1840662"/>
            <a:ext cx="768142" cy="284454"/>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8" name="object 118"/>
          <p:cNvSpPr/>
          <p:nvPr/>
        </p:nvSpPr>
        <p:spPr>
          <a:xfrm>
            <a:off x="6677115" y="1770067"/>
            <a:ext cx="80615" cy="85221"/>
          </a:xfrm>
          <a:custGeom>
            <a:avLst/>
            <a:gdLst/>
            <a:ahLst/>
            <a:cxnLst/>
            <a:rect l="l" t="t" r="r" b="b"/>
            <a:pathLst>
              <a:path w="88900" h="93980">
                <a:moveTo>
                  <a:pt x="35306" y="0"/>
                </a:moveTo>
                <a:lnTo>
                  <a:pt x="0" y="93598"/>
                </a:lnTo>
                <a:lnTo>
                  <a:pt x="88900" y="84327"/>
                </a:lnTo>
                <a:lnTo>
                  <a:pt x="35306"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9" name="object 119"/>
          <p:cNvSpPr txBox="1"/>
          <p:nvPr/>
        </p:nvSpPr>
        <p:spPr>
          <a:xfrm>
            <a:off x="6922069" y="1951737"/>
            <a:ext cx="276393" cy="111569"/>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725" spc="-5" dirty="0">
                <a:solidFill>
                  <a:prstClr val="black"/>
                </a:solidFill>
                <a:latin typeface="Calibri"/>
                <a:cs typeface="Calibri"/>
              </a:rPr>
              <a:t>Pa</a:t>
            </a:r>
            <a:r>
              <a:rPr sz="725" spc="9" dirty="0">
                <a:solidFill>
                  <a:prstClr val="black"/>
                </a:solidFill>
                <a:latin typeface="Calibri"/>
                <a:cs typeface="Calibri"/>
              </a:rPr>
              <a:t>r</a:t>
            </a:r>
            <a:r>
              <a:rPr sz="725" spc="-5" dirty="0">
                <a:solidFill>
                  <a:prstClr val="black"/>
                </a:solidFill>
                <a:latin typeface="Calibri"/>
                <a:cs typeface="Calibri"/>
              </a:rPr>
              <a:t>t</a:t>
            </a:r>
            <a:r>
              <a:rPr sz="725" dirty="0">
                <a:solidFill>
                  <a:prstClr val="black"/>
                </a:solidFill>
                <a:latin typeface="Calibri"/>
                <a:cs typeface="Calibri"/>
              </a:rPr>
              <a:t> </a:t>
            </a:r>
            <a:r>
              <a:rPr sz="725" spc="-9" dirty="0">
                <a:solidFill>
                  <a:prstClr val="black"/>
                </a:solidFill>
                <a:latin typeface="Calibri"/>
                <a:cs typeface="Calibri"/>
              </a:rPr>
              <a:t>of</a:t>
            </a:r>
            <a:endParaRPr sz="725" dirty="0">
              <a:solidFill>
                <a:prstClr val="black"/>
              </a:solidFill>
              <a:latin typeface="Calibri"/>
              <a:cs typeface="Calibri"/>
            </a:endParaRPr>
          </a:p>
        </p:txBody>
      </p:sp>
      <p:sp>
        <p:nvSpPr>
          <p:cNvPr id="120" name="object 120"/>
          <p:cNvSpPr/>
          <p:nvPr/>
        </p:nvSpPr>
        <p:spPr>
          <a:xfrm>
            <a:off x="6728710" y="1838244"/>
            <a:ext cx="2257785" cy="28733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1" name="object 121"/>
          <p:cNvSpPr/>
          <p:nvPr/>
        </p:nvSpPr>
        <p:spPr>
          <a:xfrm>
            <a:off x="6692547" y="1770067"/>
            <a:ext cx="78311" cy="89252"/>
          </a:xfrm>
          <a:custGeom>
            <a:avLst/>
            <a:gdLst/>
            <a:ahLst/>
            <a:cxnLst/>
            <a:rect l="l" t="t" r="r" b="b"/>
            <a:pathLst>
              <a:path w="86360" h="98425">
                <a:moveTo>
                  <a:pt x="18287" y="0"/>
                </a:moveTo>
                <a:lnTo>
                  <a:pt x="0" y="98297"/>
                </a:lnTo>
                <a:lnTo>
                  <a:pt x="85978" y="73532"/>
                </a:lnTo>
                <a:lnTo>
                  <a:pt x="18287"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3" name="object 123"/>
          <p:cNvSpPr/>
          <p:nvPr/>
        </p:nvSpPr>
        <p:spPr>
          <a:xfrm>
            <a:off x="6737462" y="1835134"/>
            <a:ext cx="3620172" cy="290213"/>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4" name="object 124"/>
          <p:cNvSpPr/>
          <p:nvPr/>
        </p:nvSpPr>
        <p:spPr>
          <a:xfrm>
            <a:off x="6704295" y="1770067"/>
            <a:ext cx="74856" cy="90979"/>
          </a:xfrm>
          <a:custGeom>
            <a:avLst/>
            <a:gdLst/>
            <a:ahLst/>
            <a:cxnLst/>
            <a:rect l="l" t="t" r="r" b="b"/>
            <a:pathLst>
              <a:path w="82550" h="100330">
                <a:moveTo>
                  <a:pt x="5334" y="0"/>
                </a:moveTo>
                <a:lnTo>
                  <a:pt x="0" y="99821"/>
                </a:lnTo>
                <a:lnTo>
                  <a:pt x="82041" y="64134"/>
                </a:lnTo>
                <a:lnTo>
                  <a:pt x="5334"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5" name="object 125"/>
          <p:cNvSpPr txBox="1"/>
          <p:nvPr/>
        </p:nvSpPr>
        <p:spPr>
          <a:xfrm>
            <a:off x="8376011"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26" name="object 126"/>
          <p:cNvSpPr/>
          <p:nvPr/>
        </p:nvSpPr>
        <p:spPr>
          <a:xfrm>
            <a:off x="9002386" y="2639783"/>
            <a:ext cx="185760" cy="297797"/>
          </a:xfrm>
          <a:custGeom>
            <a:avLst/>
            <a:gdLst/>
            <a:ahLst/>
            <a:cxnLst/>
            <a:rect l="l" t="t" r="r" b="b"/>
            <a:pathLst>
              <a:path w="168909" h="218439">
                <a:moveTo>
                  <a:pt x="168655" y="218186"/>
                </a:moveTo>
                <a:lnTo>
                  <a:pt x="161091" y="174477"/>
                </a:lnTo>
                <a:lnTo>
                  <a:pt x="141059" y="139549"/>
                </a:lnTo>
                <a:lnTo>
                  <a:pt x="112550" y="110248"/>
                </a:lnTo>
                <a:lnTo>
                  <a:pt x="79556" y="83421"/>
                </a:lnTo>
                <a:lnTo>
                  <a:pt x="68252" y="74484"/>
                </a:lnTo>
                <a:lnTo>
                  <a:pt x="35486" y="46051"/>
                </a:lnTo>
                <a:lnTo>
                  <a:pt x="7549" y="12735"/>
                </a:lnTo>
                <a:lnTo>
                  <a:pt x="0" y="0"/>
                </a:lnTo>
              </a:path>
            </a:pathLst>
          </a:custGeom>
          <a:solidFill>
            <a:srgbClr val="FFC000"/>
          </a:solid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7" name="object 127"/>
          <p:cNvSpPr/>
          <p:nvPr/>
        </p:nvSpPr>
        <p:spPr>
          <a:xfrm>
            <a:off x="8965190" y="2570685"/>
            <a:ext cx="78887" cy="88676"/>
          </a:xfrm>
          <a:custGeom>
            <a:avLst/>
            <a:gdLst/>
            <a:ahLst/>
            <a:cxnLst/>
            <a:rect l="l" t="t" r="r" b="b"/>
            <a:pathLst>
              <a:path w="86995" h="97789">
                <a:moveTo>
                  <a:pt x="22987" y="0"/>
                </a:moveTo>
                <a:lnTo>
                  <a:pt x="0" y="97281"/>
                </a:lnTo>
                <a:lnTo>
                  <a:pt x="86995" y="76835"/>
                </a:lnTo>
                <a:lnTo>
                  <a:pt x="22987"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9" name="object 129"/>
          <p:cNvSpPr txBox="1"/>
          <p:nvPr/>
        </p:nvSpPr>
        <p:spPr>
          <a:xfrm>
            <a:off x="8988568" y="2753386"/>
            <a:ext cx="275241" cy="104644"/>
          </a:xfrm>
          <a:prstGeom prst="rect">
            <a:avLst/>
          </a:prstGeom>
          <a:solidFill>
            <a:schemeClr val="bg1"/>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dirty="0">
              <a:solidFill>
                <a:prstClr val="black"/>
              </a:solidFill>
              <a:latin typeface="Calibri"/>
              <a:cs typeface="Calibri"/>
            </a:endParaRPr>
          </a:p>
        </p:txBody>
      </p:sp>
      <p:sp>
        <p:nvSpPr>
          <p:cNvPr id="130" name="object 130"/>
          <p:cNvSpPr/>
          <p:nvPr/>
        </p:nvSpPr>
        <p:spPr>
          <a:xfrm>
            <a:off x="6047976" y="2570684"/>
            <a:ext cx="767543" cy="2704085"/>
          </a:xfrm>
          <a:custGeom>
            <a:avLst/>
            <a:gdLst/>
            <a:ahLst/>
            <a:cxnLst/>
            <a:rect l="l" t="t" r="r" b="b"/>
            <a:pathLst>
              <a:path w="853439" h="2810510">
                <a:moveTo>
                  <a:pt x="0" y="0"/>
                </a:moveTo>
                <a:lnTo>
                  <a:pt x="35883" y="47216"/>
                </a:lnTo>
                <a:lnTo>
                  <a:pt x="68095" y="90033"/>
                </a:lnTo>
                <a:lnTo>
                  <a:pt x="96917" y="128847"/>
                </a:lnTo>
                <a:lnTo>
                  <a:pt x="122632" y="164054"/>
                </a:lnTo>
                <a:lnTo>
                  <a:pt x="145522" y="196052"/>
                </a:lnTo>
                <a:lnTo>
                  <a:pt x="183957" y="252006"/>
                </a:lnTo>
                <a:lnTo>
                  <a:pt x="214484" y="299884"/>
                </a:lnTo>
                <a:lnTo>
                  <a:pt x="239363" y="342859"/>
                </a:lnTo>
                <a:lnTo>
                  <a:pt x="260852" y="384108"/>
                </a:lnTo>
                <a:lnTo>
                  <a:pt x="281213" y="426803"/>
                </a:lnTo>
                <a:lnTo>
                  <a:pt x="302706" y="474120"/>
                </a:lnTo>
                <a:lnTo>
                  <a:pt x="314583" y="500503"/>
                </a:lnTo>
                <a:lnTo>
                  <a:pt x="327590" y="529233"/>
                </a:lnTo>
                <a:lnTo>
                  <a:pt x="342011" y="560704"/>
                </a:lnTo>
                <a:lnTo>
                  <a:pt x="364939" y="610035"/>
                </a:lnTo>
                <a:lnTo>
                  <a:pt x="390761" y="665604"/>
                </a:lnTo>
                <a:lnTo>
                  <a:pt x="419041" y="727480"/>
                </a:lnTo>
                <a:lnTo>
                  <a:pt x="449342" y="795730"/>
                </a:lnTo>
                <a:lnTo>
                  <a:pt x="481228" y="870422"/>
                </a:lnTo>
                <a:lnTo>
                  <a:pt x="514264" y="951624"/>
                </a:lnTo>
                <a:lnTo>
                  <a:pt x="548013" y="1039405"/>
                </a:lnTo>
                <a:lnTo>
                  <a:pt x="582038" y="1133832"/>
                </a:lnTo>
                <a:lnTo>
                  <a:pt x="615905" y="1234974"/>
                </a:lnTo>
                <a:lnTo>
                  <a:pt x="649176" y="1342897"/>
                </a:lnTo>
                <a:lnTo>
                  <a:pt x="681415" y="1457672"/>
                </a:lnTo>
                <a:lnTo>
                  <a:pt x="712187" y="1579364"/>
                </a:lnTo>
                <a:lnTo>
                  <a:pt x="741055" y="1708043"/>
                </a:lnTo>
                <a:lnTo>
                  <a:pt x="767583" y="1843777"/>
                </a:lnTo>
                <a:lnTo>
                  <a:pt x="791335" y="1986633"/>
                </a:lnTo>
                <a:lnTo>
                  <a:pt x="811874" y="2136679"/>
                </a:lnTo>
                <a:lnTo>
                  <a:pt x="828765" y="2293984"/>
                </a:lnTo>
                <a:lnTo>
                  <a:pt x="841571" y="2458615"/>
                </a:lnTo>
                <a:lnTo>
                  <a:pt x="849857" y="2630640"/>
                </a:lnTo>
                <a:lnTo>
                  <a:pt x="853186" y="2810129"/>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1" name="object 131"/>
          <p:cNvSpPr/>
          <p:nvPr/>
        </p:nvSpPr>
        <p:spPr>
          <a:xfrm>
            <a:off x="6782936" y="5175185"/>
            <a:ext cx="81190" cy="81190"/>
          </a:xfrm>
          <a:custGeom>
            <a:avLst/>
            <a:gdLst/>
            <a:ahLst/>
            <a:cxnLst/>
            <a:rect l="l" t="t" r="r" b="b"/>
            <a:pathLst>
              <a:path w="89535" h="89535">
                <a:moveTo>
                  <a:pt x="0" y="0"/>
                </a:moveTo>
                <a:lnTo>
                  <a:pt x="44450" y="89534"/>
                </a:lnTo>
                <a:lnTo>
                  <a:pt x="89407" y="253"/>
                </a:lnTo>
                <a:lnTo>
                  <a:pt x="0" y="0"/>
                </a:lnTo>
                <a:close/>
              </a:path>
            </a:pathLst>
          </a:custGeom>
          <a:solidFill>
            <a:srgbClr val="FFC000"/>
          </a:solidFill>
          <a:ln>
            <a:solidFill>
              <a:srgbClr val="99CCFF"/>
            </a:solidFill>
          </a:ln>
        </p:spPr>
        <p:txBody>
          <a:bodyPr wrap="square" lIns="0" tIns="0" rIns="0" bIns="0" rtlCol="0"/>
          <a:lstStyle/>
          <a:p>
            <a:pPr defTabSz="829178">
              <a:defRPr/>
            </a:pPr>
            <a:endParaRPr sz="1632">
              <a:solidFill>
                <a:prstClr val="black"/>
              </a:solidFill>
              <a:latin typeface="Calibri"/>
            </a:endParaRPr>
          </a:p>
        </p:txBody>
      </p:sp>
      <p:sp>
        <p:nvSpPr>
          <p:cNvPr id="132" name="object 132"/>
          <p:cNvSpPr/>
          <p:nvPr/>
        </p:nvSpPr>
        <p:spPr>
          <a:xfrm>
            <a:off x="6437805" y="3761018"/>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rgbClr val="FFFFFF"/>
          </a:solidFill>
        </p:spPr>
        <p:txBody>
          <a:bodyPr wrap="square" lIns="0" tIns="0" rIns="0" bIns="0" rtlCol="0"/>
          <a:lstStyle/>
          <a:p>
            <a:pPr defTabSz="829178">
              <a:defRPr/>
            </a:pPr>
            <a:endParaRPr sz="1632">
              <a:solidFill>
                <a:prstClr val="black"/>
              </a:solidFill>
              <a:latin typeface="Calibri"/>
            </a:endParaRPr>
          </a:p>
        </p:txBody>
      </p:sp>
      <p:sp>
        <p:nvSpPr>
          <p:cNvPr id="133" name="object 133"/>
          <p:cNvSpPr txBox="1"/>
          <p:nvPr/>
        </p:nvSpPr>
        <p:spPr>
          <a:xfrm>
            <a:off x="6428247" y="3766933"/>
            <a:ext cx="437622" cy="104644"/>
          </a:xfrm>
          <a:prstGeom prst="rect">
            <a:avLst/>
          </a:prstGeom>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dirty="0">
              <a:solidFill>
                <a:prstClr val="black"/>
              </a:solidFill>
              <a:latin typeface="Calibri"/>
              <a:cs typeface="Calibri"/>
            </a:endParaRPr>
          </a:p>
        </p:txBody>
      </p:sp>
      <p:sp>
        <p:nvSpPr>
          <p:cNvPr id="134" name="object 134"/>
          <p:cNvSpPr/>
          <p:nvPr/>
        </p:nvSpPr>
        <p:spPr>
          <a:xfrm>
            <a:off x="7366371" y="2560283"/>
            <a:ext cx="1593522" cy="2889034"/>
          </a:xfrm>
          <a:custGeom>
            <a:avLst/>
            <a:gdLst/>
            <a:ahLst/>
            <a:cxnLst/>
            <a:rect l="l" t="t" r="r" b="b"/>
            <a:pathLst>
              <a:path w="1775459" h="3342640">
                <a:moveTo>
                  <a:pt x="0" y="3342487"/>
                </a:moveTo>
                <a:lnTo>
                  <a:pt x="36585" y="3321956"/>
                </a:lnTo>
                <a:lnTo>
                  <a:pt x="65880" y="3263579"/>
                </a:lnTo>
                <a:lnTo>
                  <a:pt x="78047" y="3221706"/>
                </a:lnTo>
                <a:lnTo>
                  <a:pt x="88695" y="3172181"/>
                </a:lnTo>
                <a:lnTo>
                  <a:pt x="97926" y="3115607"/>
                </a:lnTo>
                <a:lnTo>
                  <a:pt x="105840" y="3052587"/>
                </a:lnTo>
                <a:lnTo>
                  <a:pt x="112540" y="2983723"/>
                </a:lnTo>
                <a:lnTo>
                  <a:pt x="118125" y="2909620"/>
                </a:lnTo>
                <a:lnTo>
                  <a:pt x="122699" y="2830880"/>
                </a:lnTo>
                <a:lnTo>
                  <a:pt x="126360" y="2748107"/>
                </a:lnTo>
                <a:lnTo>
                  <a:pt x="129212" y="2661903"/>
                </a:lnTo>
                <a:lnTo>
                  <a:pt x="131355" y="2572871"/>
                </a:lnTo>
                <a:lnTo>
                  <a:pt x="132891" y="2481615"/>
                </a:lnTo>
                <a:lnTo>
                  <a:pt x="133920" y="2388738"/>
                </a:lnTo>
                <a:lnTo>
                  <a:pt x="134545" y="2294842"/>
                </a:lnTo>
                <a:lnTo>
                  <a:pt x="134865" y="2200531"/>
                </a:lnTo>
                <a:lnTo>
                  <a:pt x="134984" y="2106408"/>
                </a:lnTo>
                <a:lnTo>
                  <a:pt x="135000" y="2013077"/>
                </a:lnTo>
                <a:lnTo>
                  <a:pt x="135070" y="1908580"/>
                </a:lnTo>
                <a:lnTo>
                  <a:pt x="135554" y="1806045"/>
                </a:lnTo>
                <a:lnTo>
                  <a:pt x="136867" y="1705635"/>
                </a:lnTo>
                <a:lnTo>
                  <a:pt x="139425" y="1607513"/>
                </a:lnTo>
                <a:lnTo>
                  <a:pt x="143642" y="1511841"/>
                </a:lnTo>
                <a:lnTo>
                  <a:pt x="149934" y="1418784"/>
                </a:lnTo>
                <a:lnTo>
                  <a:pt x="158714" y="1328504"/>
                </a:lnTo>
                <a:lnTo>
                  <a:pt x="170398" y="1241164"/>
                </a:lnTo>
                <a:lnTo>
                  <a:pt x="185400" y="1156928"/>
                </a:lnTo>
                <a:lnTo>
                  <a:pt x="204136" y="1075959"/>
                </a:lnTo>
                <a:lnTo>
                  <a:pt x="227020" y="998420"/>
                </a:lnTo>
                <a:lnTo>
                  <a:pt x="254467" y="924474"/>
                </a:lnTo>
                <a:lnTo>
                  <a:pt x="286891" y="854284"/>
                </a:lnTo>
                <a:lnTo>
                  <a:pt x="324709" y="788014"/>
                </a:lnTo>
                <a:lnTo>
                  <a:pt x="368333" y="725826"/>
                </a:lnTo>
                <a:lnTo>
                  <a:pt x="418180" y="667884"/>
                </a:lnTo>
                <a:lnTo>
                  <a:pt x="474664" y="614351"/>
                </a:lnTo>
                <a:lnTo>
                  <a:pt x="538199" y="565390"/>
                </a:lnTo>
                <a:lnTo>
                  <a:pt x="609202" y="521165"/>
                </a:lnTo>
                <a:lnTo>
                  <a:pt x="688086" y="481838"/>
                </a:lnTo>
                <a:lnTo>
                  <a:pt x="745845" y="458092"/>
                </a:lnTo>
                <a:lnTo>
                  <a:pt x="806791" y="436316"/>
                </a:lnTo>
                <a:lnTo>
                  <a:pt x="870334" y="416174"/>
                </a:lnTo>
                <a:lnTo>
                  <a:pt x="935882" y="397333"/>
                </a:lnTo>
                <a:lnTo>
                  <a:pt x="1002845" y="379458"/>
                </a:lnTo>
                <a:lnTo>
                  <a:pt x="1070633" y="362215"/>
                </a:lnTo>
                <a:lnTo>
                  <a:pt x="1138654" y="345269"/>
                </a:lnTo>
                <a:lnTo>
                  <a:pt x="1206319" y="328287"/>
                </a:lnTo>
                <a:lnTo>
                  <a:pt x="1273036" y="310935"/>
                </a:lnTo>
                <a:lnTo>
                  <a:pt x="1338214" y="292877"/>
                </a:lnTo>
                <a:lnTo>
                  <a:pt x="1401264" y="273781"/>
                </a:lnTo>
                <a:lnTo>
                  <a:pt x="1461595" y="253311"/>
                </a:lnTo>
                <a:lnTo>
                  <a:pt x="1518615" y="231133"/>
                </a:lnTo>
                <a:lnTo>
                  <a:pt x="1571735" y="206913"/>
                </a:lnTo>
                <a:lnTo>
                  <a:pt x="1620363" y="180318"/>
                </a:lnTo>
                <a:lnTo>
                  <a:pt x="1663909" y="151012"/>
                </a:lnTo>
                <a:lnTo>
                  <a:pt x="1701782" y="118661"/>
                </a:lnTo>
                <a:lnTo>
                  <a:pt x="1733392" y="82932"/>
                </a:lnTo>
                <a:lnTo>
                  <a:pt x="1758148" y="43489"/>
                </a:lnTo>
                <a:lnTo>
                  <a:pt x="1775460"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6" name="object 136"/>
          <p:cNvSpPr/>
          <p:nvPr/>
        </p:nvSpPr>
        <p:spPr>
          <a:xfrm>
            <a:off x="7327445" y="3429922"/>
            <a:ext cx="407104" cy="110557"/>
          </a:xfrm>
          <a:custGeom>
            <a:avLst/>
            <a:gdLst/>
            <a:ahLst/>
            <a:cxnLst/>
            <a:rect l="l" t="t" r="r" b="b"/>
            <a:pathLst>
              <a:path w="448945" h="121920">
                <a:moveTo>
                  <a:pt x="0" y="121918"/>
                </a:moveTo>
                <a:lnTo>
                  <a:pt x="448767" y="121918"/>
                </a:lnTo>
                <a:lnTo>
                  <a:pt x="448767" y="0"/>
                </a:lnTo>
                <a:lnTo>
                  <a:pt x="0" y="0"/>
                </a:lnTo>
                <a:lnTo>
                  <a:pt x="0" y="121918"/>
                </a:lnTo>
                <a:close/>
              </a:path>
            </a:pathLst>
          </a:custGeom>
          <a:solidFill>
            <a:srgbClr val="FFFFFF"/>
          </a:solidFill>
        </p:spPr>
        <p:txBody>
          <a:bodyPr wrap="square" lIns="0" tIns="0" rIns="0" bIns="0" rtlCol="0"/>
          <a:lstStyle/>
          <a:p>
            <a:pPr defTabSz="829178">
              <a:defRPr/>
            </a:pPr>
            <a:endParaRPr sz="1632">
              <a:solidFill>
                <a:prstClr val="black"/>
              </a:solidFill>
              <a:latin typeface="Calibri"/>
            </a:endParaRPr>
          </a:p>
        </p:txBody>
      </p:sp>
      <p:sp>
        <p:nvSpPr>
          <p:cNvPr id="137" name="object 137"/>
          <p:cNvSpPr txBox="1"/>
          <p:nvPr/>
        </p:nvSpPr>
        <p:spPr>
          <a:xfrm>
            <a:off x="7318233" y="3435607"/>
            <a:ext cx="431288" cy="104644"/>
          </a:xfrm>
          <a:prstGeom prst="rect">
            <a:avLst/>
          </a:prstGeom>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a:t>
            </a:r>
            <a:r>
              <a:rPr sz="680" spc="18" dirty="0">
                <a:solidFill>
                  <a:prstClr val="black"/>
                </a:solidFill>
                <a:latin typeface="Calibri"/>
                <a:cs typeface="Calibri"/>
              </a:rPr>
              <a:t>u</a:t>
            </a:r>
            <a:r>
              <a:rPr sz="680" spc="9" dirty="0">
                <a:solidFill>
                  <a:prstClr val="black"/>
                </a:solidFill>
                <a:latin typeface="Calibri"/>
                <a:cs typeface="Calibri"/>
              </a:rPr>
              <a:t>t</a:t>
            </a:r>
            <a:r>
              <a:rPr sz="680" spc="14" dirty="0">
                <a:solidFill>
                  <a:prstClr val="black"/>
                </a:solidFill>
                <a:latin typeface="Calibri"/>
                <a:cs typeface="Calibri"/>
              </a:rPr>
              <a:t> </a:t>
            </a:r>
            <a:r>
              <a:rPr sz="680" spc="23" dirty="0">
                <a:solidFill>
                  <a:prstClr val="black"/>
                </a:solidFill>
                <a:latin typeface="Calibri"/>
                <a:cs typeface="Calibri"/>
              </a:rPr>
              <a:t>f</a:t>
            </a:r>
            <a:r>
              <a:rPr sz="680" spc="9" dirty="0">
                <a:solidFill>
                  <a:prstClr val="black"/>
                </a:solidFill>
                <a:latin typeface="Calibri"/>
                <a:cs typeface="Calibri"/>
              </a:rPr>
              <a:t>or</a:t>
            </a:r>
            <a:endParaRPr sz="680">
              <a:solidFill>
                <a:prstClr val="black"/>
              </a:solidFill>
              <a:latin typeface="Calibri"/>
              <a:cs typeface="Calibri"/>
            </a:endParaRPr>
          </a:p>
        </p:txBody>
      </p:sp>
      <p:sp>
        <p:nvSpPr>
          <p:cNvPr id="138" name="object 138"/>
          <p:cNvSpPr/>
          <p:nvPr/>
        </p:nvSpPr>
        <p:spPr>
          <a:xfrm>
            <a:off x="7366370" y="2639091"/>
            <a:ext cx="3034564" cy="2922280"/>
          </a:xfrm>
          <a:custGeom>
            <a:avLst/>
            <a:gdLst/>
            <a:ahLst/>
            <a:cxnLst/>
            <a:rect l="l" t="t" r="r" b="b"/>
            <a:pathLst>
              <a:path w="3346450" h="3222625">
                <a:moveTo>
                  <a:pt x="0" y="3098901"/>
                </a:moveTo>
                <a:lnTo>
                  <a:pt x="43481" y="3152679"/>
                </a:lnTo>
                <a:lnTo>
                  <a:pt x="101653" y="3190490"/>
                </a:lnTo>
                <a:lnTo>
                  <a:pt x="173260" y="3213345"/>
                </a:lnTo>
                <a:lnTo>
                  <a:pt x="257045" y="3222259"/>
                </a:lnTo>
                <a:lnTo>
                  <a:pt x="351756" y="3218243"/>
                </a:lnTo>
                <a:lnTo>
                  <a:pt x="456135" y="3202309"/>
                </a:lnTo>
                <a:lnTo>
                  <a:pt x="568929" y="3175472"/>
                </a:lnTo>
                <a:lnTo>
                  <a:pt x="688882" y="3138743"/>
                </a:lnTo>
                <a:lnTo>
                  <a:pt x="814739" y="3093134"/>
                </a:lnTo>
                <a:lnTo>
                  <a:pt x="945245" y="3039659"/>
                </a:lnTo>
                <a:lnTo>
                  <a:pt x="1079144" y="2979330"/>
                </a:lnTo>
                <a:lnTo>
                  <a:pt x="1215182" y="2913159"/>
                </a:lnTo>
                <a:lnTo>
                  <a:pt x="1352104" y="2842160"/>
                </a:lnTo>
                <a:lnTo>
                  <a:pt x="1488654" y="2767344"/>
                </a:lnTo>
                <a:lnTo>
                  <a:pt x="1623577" y="2689725"/>
                </a:lnTo>
                <a:lnTo>
                  <a:pt x="1755619" y="2610315"/>
                </a:lnTo>
                <a:lnTo>
                  <a:pt x="1883524" y="2530126"/>
                </a:lnTo>
                <a:lnTo>
                  <a:pt x="2006037" y="2450172"/>
                </a:lnTo>
                <a:lnTo>
                  <a:pt x="2121902" y="2371465"/>
                </a:lnTo>
                <a:lnTo>
                  <a:pt x="2229866" y="2295016"/>
                </a:lnTo>
                <a:lnTo>
                  <a:pt x="2348045" y="2207117"/>
                </a:lnTo>
                <a:lnTo>
                  <a:pt x="2453736" y="2123664"/>
                </a:lnTo>
                <a:lnTo>
                  <a:pt x="2547716" y="2044361"/>
                </a:lnTo>
                <a:lnTo>
                  <a:pt x="2630760" y="1968913"/>
                </a:lnTo>
                <a:lnTo>
                  <a:pt x="2703645" y="1897024"/>
                </a:lnTo>
                <a:lnTo>
                  <a:pt x="2767148" y="1828399"/>
                </a:lnTo>
                <a:lnTo>
                  <a:pt x="2822044" y="1762743"/>
                </a:lnTo>
                <a:lnTo>
                  <a:pt x="2869110" y="1699758"/>
                </a:lnTo>
                <a:lnTo>
                  <a:pt x="2909123" y="1639151"/>
                </a:lnTo>
                <a:lnTo>
                  <a:pt x="2942859" y="1580626"/>
                </a:lnTo>
                <a:lnTo>
                  <a:pt x="2971095" y="1523886"/>
                </a:lnTo>
                <a:lnTo>
                  <a:pt x="2994606" y="1468637"/>
                </a:lnTo>
                <a:lnTo>
                  <a:pt x="3014169" y="1414582"/>
                </a:lnTo>
                <a:lnTo>
                  <a:pt x="3030560" y="1361427"/>
                </a:lnTo>
                <a:lnTo>
                  <a:pt x="3044557" y="1308875"/>
                </a:lnTo>
                <a:lnTo>
                  <a:pt x="3056934" y="1256632"/>
                </a:lnTo>
                <a:lnTo>
                  <a:pt x="3068469" y="1204401"/>
                </a:lnTo>
                <a:lnTo>
                  <a:pt x="3079939" y="1151887"/>
                </a:lnTo>
                <a:lnTo>
                  <a:pt x="3092118" y="1098795"/>
                </a:lnTo>
                <a:lnTo>
                  <a:pt x="3105785" y="1044828"/>
                </a:lnTo>
                <a:lnTo>
                  <a:pt x="3118649" y="999420"/>
                </a:lnTo>
                <a:lnTo>
                  <a:pt x="3132910" y="953133"/>
                </a:lnTo>
                <a:lnTo>
                  <a:pt x="3148417" y="905893"/>
                </a:lnTo>
                <a:lnTo>
                  <a:pt x="3165021" y="857622"/>
                </a:lnTo>
                <a:lnTo>
                  <a:pt x="3182572" y="808243"/>
                </a:lnTo>
                <a:lnTo>
                  <a:pt x="3200919" y="757679"/>
                </a:lnTo>
                <a:lnTo>
                  <a:pt x="3219912" y="705854"/>
                </a:lnTo>
                <a:lnTo>
                  <a:pt x="3229604" y="679444"/>
                </a:lnTo>
                <a:lnTo>
                  <a:pt x="3239401" y="652689"/>
                </a:lnTo>
                <a:lnTo>
                  <a:pt x="3259236" y="598109"/>
                </a:lnTo>
                <a:lnTo>
                  <a:pt x="3279266" y="542036"/>
                </a:lnTo>
                <a:lnTo>
                  <a:pt x="3293989" y="499694"/>
                </a:lnTo>
                <a:lnTo>
                  <a:pt x="3308075" y="456013"/>
                </a:lnTo>
                <a:lnTo>
                  <a:pt x="3320866" y="410506"/>
                </a:lnTo>
                <a:lnTo>
                  <a:pt x="3331702" y="362687"/>
                </a:lnTo>
                <a:lnTo>
                  <a:pt x="3339925" y="312070"/>
                </a:lnTo>
                <a:lnTo>
                  <a:pt x="3344875" y="258169"/>
                </a:lnTo>
                <a:lnTo>
                  <a:pt x="3345916" y="229835"/>
                </a:lnTo>
                <a:lnTo>
                  <a:pt x="3345893" y="200498"/>
                </a:lnTo>
                <a:lnTo>
                  <a:pt x="3342319" y="138570"/>
                </a:lnTo>
                <a:lnTo>
                  <a:pt x="3333496" y="71899"/>
                </a:lnTo>
                <a:lnTo>
                  <a:pt x="3326910" y="36633"/>
                </a:lnTo>
                <a:lnTo>
                  <a:pt x="3318764"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9" name="object 139"/>
          <p:cNvSpPr/>
          <p:nvPr/>
        </p:nvSpPr>
        <p:spPr>
          <a:xfrm>
            <a:off x="10339437" y="2570685"/>
            <a:ext cx="78311" cy="89252"/>
          </a:xfrm>
          <a:custGeom>
            <a:avLst/>
            <a:gdLst/>
            <a:ahLst/>
            <a:cxnLst/>
            <a:rect l="l" t="t" r="r" b="b"/>
            <a:pathLst>
              <a:path w="86359" h="98425">
                <a:moveTo>
                  <a:pt x="19557" y="0"/>
                </a:moveTo>
                <a:lnTo>
                  <a:pt x="0" y="98043"/>
                </a:lnTo>
                <a:lnTo>
                  <a:pt x="86232" y="74549"/>
                </a:lnTo>
                <a:lnTo>
                  <a:pt x="19557" y="0"/>
                </a:lnTo>
                <a:close/>
              </a:path>
            </a:pathLst>
          </a:custGeom>
          <a:solidFill>
            <a:srgbClr val="FFC000"/>
          </a:solidFill>
          <a:ln>
            <a:solidFill>
              <a:srgbClr val="99CCFF"/>
            </a:solidFill>
          </a:ln>
        </p:spPr>
        <p:txBody>
          <a:bodyPr wrap="square" lIns="0" tIns="0" rIns="0" bIns="0" rtlCol="0"/>
          <a:lstStyle/>
          <a:p>
            <a:pPr defTabSz="829178">
              <a:defRPr/>
            </a:pPr>
            <a:endParaRPr sz="1632">
              <a:solidFill>
                <a:prstClr val="black"/>
              </a:solidFill>
              <a:latin typeface="Calibri"/>
            </a:endParaRPr>
          </a:p>
        </p:txBody>
      </p:sp>
      <p:sp>
        <p:nvSpPr>
          <p:cNvPr id="140" name="object 140"/>
          <p:cNvSpPr txBox="1"/>
          <p:nvPr/>
        </p:nvSpPr>
        <p:spPr>
          <a:xfrm>
            <a:off x="9263809" y="4606822"/>
            <a:ext cx="430137" cy="104644"/>
          </a:xfrm>
          <a:prstGeom prst="rect">
            <a:avLst/>
          </a:prstGeom>
          <a:solidFill>
            <a:schemeClr val="bg1">
              <a:alpha val="69000"/>
            </a:schemeClr>
          </a:solidFill>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142" name="object 142"/>
          <p:cNvSpPr txBox="1"/>
          <p:nvPr/>
        </p:nvSpPr>
        <p:spPr>
          <a:xfrm>
            <a:off x="9573944" y="5253895"/>
            <a:ext cx="1341542" cy="502317"/>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L="8061" algn="ctr" defTabSz="829178">
              <a:defRPr/>
            </a:pPr>
            <a:r>
              <a:rPr lang="en-US" sz="1632" spc="9" dirty="0">
                <a:solidFill>
                  <a:prstClr val="black"/>
                </a:solidFill>
                <a:latin typeface="Calibri"/>
                <a:cs typeface="Calibri"/>
              </a:rPr>
              <a:t>Portion of </a:t>
            </a:r>
            <a:r>
              <a:rPr sz="1632" spc="9" dirty="0">
                <a:solidFill>
                  <a:prstClr val="black"/>
                </a:solidFill>
                <a:latin typeface="Calibri"/>
                <a:cs typeface="Calibri"/>
              </a:rPr>
              <a:t>W</a:t>
            </a:r>
            <a:r>
              <a:rPr sz="1632" spc="-32" dirty="0">
                <a:solidFill>
                  <a:prstClr val="black"/>
                </a:solidFill>
                <a:latin typeface="Calibri"/>
                <a:cs typeface="Calibri"/>
              </a:rPr>
              <a:t>a</a:t>
            </a:r>
            <a:r>
              <a:rPr sz="1632" spc="18" dirty="0">
                <a:solidFill>
                  <a:prstClr val="black"/>
                </a:solidFill>
                <a:latin typeface="Calibri"/>
                <a:cs typeface="Calibri"/>
              </a:rPr>
              <a:t>s</a:t>
            </a:r>
            <a:r>
              <a:rPr sz="1632" spc="5" dirty="0">
                <a:solidFill>
                  <a:prstClr val="black"/>
                </a:solidFill>
                <a:latin typeface="Calibri"/>
                <a:cs typeface="Calibri"/>
              </a:rPr>
              <a:t>te</a:t>
            </a:r>
            <a:r>
              <a:rPr lang="en-US" sz="1632" spc="5" dirty="0">
                <a:solidFill>
                  <a:prstClr val="black"/>
                </a:solidFill>
                <a:latin typeface="Calibri"/>
                <a:cs typeface="Calibri"/>
              </a:rPr>
              <a:t> Material</a:t>
            </a:r>
            <a:endParaRPr sz="1632" dirty="0">
              <a:solidFill>
                <a:prstClr val="black"/>
              </a:solidFill>
              <a:latin typeface="Calibri"/>
              <a:cs typeface="Calibri"/>
            </a:endParaRPr>
          </a:p>
        </p:txBody>
      </p:sp>
      <p:sp>
        <p:nvSpPr>
          <p:cNvPr id="143" name="object 143"/>
          <p:cNvSpPr/>
          <p:nvPr/>
        </p:nvSpPr>
        <p:spPr>
          <a:xfrm>
            <a:off x="6240646" y="2570684"/>
            <a:ext cx="3333299" cy="2878632"/>
          </a:xfrm>
          <a:custGeom>
            <a:avLst/>
            <a:gdLst/>
            <a:ahLst/>
            <a:cxnLst/>
            <a:rect l="l" t="t" r="r" b="b"/>
            <a:pathLst>
              <a:path w="3861434" h="3164840">
                <a:moveTo>
                  <a:pt x="0" y="0"/>
                </a:moveTo>
                <a:lnTo>
                  <a:pt x="97007" y="132033"/>
                </a:lnTo>
                <a:lnTo>
                  <a:pt x="194519" y="266648"/>
                </a:lnTo>
                <a:lnTo>
                  <a:pt x="292252" y="403268"/>
                </a:lnTo>
                <a:lnTo>
                  <a:pt x="389918" y="541312"/>
                </a:lnTo>
                <a:lnTo>
                  <a:pt x="487233" y="680204"/>
                </a:lnTo>
                <a:lnTo>
                  <a:pt x="583911" y="819364"/>
                </a:lnTo>
                <a:lnTo>
                  <a:pt x="679667" y="958214"/>
                </a:lnTo>
                <a:lnTo>
                  <a:pt x="774216" y="1096176"/>
                </a:lnTo>
                <a:lnTo>
                  <a:pt x="867271" y="1232672"/>
                </a:lnTo>
                <a:lnTo>
                  <a:pt x="958548" y="1367123"/>
                </a:lnTo>
                <a:lnTo>
                  <a:pt x="1047761" y="1498950"/>
                </a:lnTo>
                <a:lnTo>
                  <a:pt x="1134624" y="1627577"/>
                </a:lnTo>
                <a:lnTo>
                  <a:pt x="1218852" y="1752423"/>
                </a:lnTo>
                <a:lnTo>
                  <a:pt x="1300159" y="1872911"/>
                </a:lnTo>
                <a:lnTo>
                  <a:pt x="1378261" y="1988462"/>
                </a:lnTo>
                <a:lnTo>
                  <a:pt x="1452871" y="2098499"/>
                </a:lnTo>
                <a:lnTo>
                  <a:pt x="1523705" y="2202442"/>
                </a:lnTo>
                <a:lnTo>
                  <a:pt x="1590476" y="2299713"/>
                </a:lnTo>
                <a:lnTo>
                  <a:pt x="1652899" y="2389735"/>
                </a:lnTo>
                <a:lnTo>
                  <a:pt x="1710689" y="2471928"/>
                </a:lnTo>
                <a:lnTo>
                  <a:pt x="1768521" y="2552360"/>
                </a:lnTo>
                <a:lnTo>
                  <a:pt x="1822067" y="2623503"/>
                </a:lnTo>
                <a:lnTo>
                  <a:pt x="1872914" y="2686101"/>
                </a:lnTo>
                <a:lnTo>
                  <a:pt x="1922647" y="2740899"/>
                </a:lnTo>
                <a:lnTo>
                  <a:pt x="1972853" y="2788641"/>
                </a:lnTo>
                <a:lnTo>
                  <a:pt x="2025117" y="2830071"/>
                </a:lnTo>
                <a:lnTo>
                  <a:pt x="2081026" y="2865934"/>
                </a:lnTo>
                <a:lnTo>
                  <a:pt x="2142164" y="2896975"/>
                </a:lnTo>
                <a:lnTo>
                  <a:pt x="2210119" y="2923938"/>
                </a:lnTo>
                <a:lnTo>
                  <a:pt x="2286476" y="2947566"/>
                </a:lnTo>
                <a:lnTo>
                  <a:pt x="2372820" y="2968606"/>
                </a:lnTo>
                <a:lnTo>
                  <a:pt x="2470739" y="2987800"/>
                </a:lnTo>
                <a:lnTo>
                  <a:pt x="2581817" y="3005894"/>
                </a:lnTo>
                <a:lnTo>
                  <a:pt x="2707641" y="3023632"/>
                </a:lnTo>
                <a:lnTo>
                  <a:pt x="2849796" y="3041758"/>
                </a:lnTo>
                <a:lnTo>
                  <a:pt x="3009869" y="3061016"/>
                </a:lnTo>
                <a:lnTo>
                  <a:pt x="3189445" y="3082153"/>
                </a:lnTo>
                <a:lnTo>
                  <a:pt x="3390111" y="3105910"/>
                </a:lnTo>
                <a:lnTo>
                  <a:pt x="3613452" y="3133034"/>
                </a:lnTo>
                <a:lnTo>
                  <a:pt x="3861054" y="3164268"/>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44" name="object 144"/>
          <p:cNvSpPr/>
          <p:nvPr/>
        </p:nvSpPr>
        <p:spPr>
          <a:xfrm>
            <a:off x="9474445" y="5398530"/>
            <a:ext cx="99498" cy="84097"/>
          </a:xfrm>
          <a:custGeom>
            <a:avLst/>
            <a:gdLst/>
            <a:ahLst/>
            <a:cxnLst/>
            <a:rect l="l" t="t" r="r" b="b"/>
            <a:pathLst>
              <a:path w="94615" h="88900">
                <a:moveTo>
                  <a:pt x="11429" y="0"/>
                </a:moveTo>
                <a:lnTo>
                  <a:pt x="0" y="88684"/>
                </a:lnTo>
                <a:lnTo>
                  <a:pt x="94361" y="55854"/>
                </a:lnTo>
                <a:lnTo>
                  <a:pt x="11429" y="0"/>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145" name="object 145"/>
          <p:cNvSpPr txBox="1"/>
          <p:nvPr/>
        </p:nvSpPr>
        <p:spPr>
          <a:xfrm>
            <a:off x="7561799" y="4809744"/>
            <a:ext cx="437622" cy="111569"/>
          </a:xfrm>
          <a:prstGeom prst="rect">
            <a:avLst/>
          </a:prstGeom>
        </p:spPr>
        <p:txBody>
          <a:bodyPr vert="horz" wrap="square" lIns="0" tIns="0" rIns="0" bIns="0" rtlCol="0">
            <a:spAutoFit/>
          </a:bodyPr>
          <a:lstStyle/>
          <a:p>
            <a:pPr marL="11516" defTabSz="829178">
              <a:defRPr/>
            </a:pPr>
            <a:r>
              <a:rPr sz="725" spc="-14" dirty="0">
                <a:solidFill>
                  <a:prstClr val="black"/>
                </a:solidFill>
                <a:latin typeface="Calibri"/>
                <a:cs typeface="Calibri"/>
              </a:rPr>
              <a:t>H</a:t>
            </a:r>
            <a:r>
              <a:rPr sz="725" spc="23" dirty="0">
                <a:solidFill>
                  <a:prstClr val="black"/>
                </a:solidFill>
                <a:latin typeface="Calibri"/>
                <a:cs typeface="Calibri"/>
              </a:rPr>
              <a:t>a</a:t>
            </a:r>
            <a:r>
              <a:rPr sz="725" spc="-5" dirty="0">
                <a:solidFill>
                  <a:prstClr val="black"/>
                </a:solidFill>
                <a:latin typeface="Calibri"/>
                <a:cs typeface="Calibri"/>
              </a:rPr>
              <a:t>s </a:t>
            </a:r>
            <a:r>
              <a:rPr sz="725" spc="-9" dirty="0">
                <a:solidFill>
                  <a:prstClr val="black"/>
                </a:solidFill>
                <a:latin typeface="Calibri"/>
                <a:cs typeface="Calibri"/>
              </a:rPr>
              <a:t>outp</a:t>
            </a:r>
            <a:r>
              <a:rPr sz="725" spc="23" dirty="0">
                <a:solidFill>
                  <a:prstClr val="black"/>
                </a:solidFill>
                <a:latin typeface="Calibri"/>
                <a:cs typeface="Calibri"/>
              </a:rPr>
              <a:t>u</a:t>
            </a:r>
            <a:r>
              <a:rPr sz="725" spc="-5" dirty="0">
                <a:solidFill>
                  <a:prstClr val="black"/>
                </a:solidFill>
                <a:latin typeface="Calibri"/>
                <a:cs typeface="Calibri"/>
              </a:rPr>
              <a:t>t</a:t>
            </a:r>
            <a:endParaRPr sz="725">
              <a:solidFill>
                <a:prstClr val="black"/>
              </a:solidFill>
              <a:latin typeface="Calibri"/>
              <a:cs typeface="Calibri"/>
            </a:endParaRPr>
          </a:p>
        </p:txBody>
      </p:sp>
      <p:sp>
        <p:nvSpPr>
          <p:cNvPr id="147" name="object 147"/>
          <p:cNvSpPr txBox="1"/>
          <p:nvPr/>
        </p:nvSpPr>
        <p:spPr>
          <a:xfrm>
            <a:off x="2632016" y="5225984"/>
            <a:ext cx="1822667" cy="502317"/>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R="146834" algn="ctr" defTabSz="829178">
              <a:defRPr/>
            </a:pPr>
            <a:r>
              <a:rPr lang="en-US" sz="1632" spc="-18" dirty="0">
                <a:solidFill>
                  <a:prstClr val="black"/>
                </a:solidFill>
                <a:latin typeface="Calibri"/>
                <a:cs typeface="Calibri"/>
              </a:rPr>
              <a:t>Portion of </a:t>
            </a:r>
            <a:r>
              <a:rPr sz="1632" spc="-18" dirty="0">
                <a:solidFill>
                  <a:prstClr val="black"/>
                </a:solidFill>
                <a:latin typeface="Calibri"/>
                <a:cs typeface="Calibri"/>
              </a:rPr>
              <a:t>R</a:t>
            </a:r>
            <a:r>
              <a:rPr sz="1632" spc="5" dirty="0">
                <a:solidFill>
                  <a:prstClr val="black"/>
                </a:solidFill>
                <a:latin typeface="Calibri"/>
                <a:cs typeface="Calibri"/>
              </a:rPr>
              <a:t>aw</a:t>
            </a:r>
            <a:r>
              <a:rPr sz="1632" dirty="0">
                <a:solidFill>
                  <a:prstClr val="black"/>
                </a:solidFill>
                <a:latin typeface="Calibri"/>
                <a:cs typeface="Calibri"/>
              </a:rPr>
              <a:t> </a:t>
            </a:r>
            <a:r>
              <a:rPr lang="en-US" sz="1632" spc="5" dirty="0">
                <a:solidFill>
                  <a:prstClr val="black"/>
                </a:solidFill>
                <a:latin typeface="Calibri"/>
                <a:cs typeface="Calibri"/>
              </a:rPr>
              <a:t>M</a:t>
            </a:r>
            <a:r>
              <a:rPr lang="en-US" sz="1632" spc="5" dirty="0" err="1">
                <a:solidFill>
                  <a:prstClr val="black"/>
                </a:solidFill>
                <a:latin typeface="Calibri"/>
                <a:cs typeface="Calibri"/>
              </a:rPr>
              <a:t>aterial</a:t>
            </a:r>
            <a:endParaRPr sz="1632" dirty="0">
              <a:solidFill>
                <a:prstClr val="black"/>
              </a:solidFill>
              <a:latin typeface="Calibri"/>
              <a:cs typeface="Calibri"/>
            </a:endParaRPr>
          </a:p>
        </p:txBody>
      </p:sp>
      <p:sp>
        <p:nvSpPr>
          <p:cNvPr id="149" name="object 149"/>
          <p:cNvSpPr txBox="1"/>
          <p:nvPr/>
        </p:nvSpPr>
        <p:spPr>
          <a:xfrm>
            <a:off x="2606908" y="6108434"/>
            <a:ext cx="8337485" cy="223266"/>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L="8637" marR="55853" indent="-8637" algn="ctr" defTabSz="829178">
              <a:defRPr/>
            </a:pPr>
            <a:r>
              <a:rPr sz="1451" spc="-9" dirty="0">
                <a:solidFill>
                  <a:prstClr val="black"/>
                </a:solidFill>
                <a:latin typeface="Calibri"/>
                <a:cs typeface="Calibri"/>
              </a:rPr>
              <a:t>F</a:t>
            </a:r>
            <a:r>
              <a:rPr sz="1451" spc="5" dirty="0">
                <a:solidFill>
                  <a:prstClr val="black"/>
                </a:solidFill>
                <a:latin typeface="Calibri"/>
                <a:cs typeface="Calibri"/>
              </a:rPr>
              <a:t>a</a:t>
            </a:r>
            <a:r>
              <a:rPr sz="1451" spc="-9" dirty="0">
                <a:solidFill>
                  <a:prstClr val="black"/>
                </a:solidFill>
                <a:latin typeface="Calibri"/>
                <a:cs typeface="Calibri"/>
              </a:rPr>
              <a:t>c</a:t>
            </a:r>
            <a:r>
              <a:rPr sz="1451" spc="5" dirty="0">
                <a:solidFill>
                  <a:prstClr val="black"/>
                </a:solidFill>
                <a:latin typeface="Calibri"/>
                <a:cs typeface="Calibri"/>
              </a:rPr>
              <a:t>t</a:t>
            </a:r>
            <a:r>
              <a:rPr sz="1451" spc="-9" dirty="0">
                <a:solidFill>
                  <a:prstClr val="black"/>
                </a:solidFill>
                <a:latin typeface="Calibri"/>
                <a:cs typeface="Calibri"/>
              </a:rPr>
              <a:t>o</a:t>
            </a:r>
            <a:r>
              <a:rPr sz="1451" spc="18" dirty="0">
                <a:solidFill>
                  <a:prstClr val="black"/>
                </a:solidFill>
                <a:latin typeface="Calibri"/>
                <a:cs typeface="Calibri"/>
              </a:rPr>
              <a:t>r</a:t>
            </a:r>
            <a:r>
              <a:rPr sz="1451" spc="5" dirty="0">
                <a:solidFill>
                  <a:prstClr val="black"/>
                </a:solidFill>
                <a:latin typeface="Calibri"/>
                <a:cs typeface="Calibri"/>
              </a:rPr>
              <a:t>y</a:t>
            </a:r>
            <a:r>
              <a:rPr sz="1451" dirty="0">
                <a:solidFill>
                  <a:prstClr val="black"/>
                </a:solidFill>
                <a:latin typeface="Calibri"/>
                <a:cs typeface="Calibri"/>
              </a:rPr>
              <a:t> </a:t>
            </a:r>
            <a:r>
              <a:rPr sz="1451" spc="-5" dirty="0">
                <a:solidFill>
                  <a:prstClr val="black"/>
                </a:solidFill>
                <a:latin typeface="Calibri"/>
                <a:cs typeface="Calibri"/>
              </a:rPr>
              <a:t>(</a:t>
            </a:r>
            <a:r>
              <a:rPr lang="en-US" sz="1451" spc="-14" dirty="0">
                <a:solidFill>
                  <a:prstClr val="black"/>
                </a:solidFill>
                <a:latin typeface="Calibri"/>
                <a:cs typeface="Calibri"/>
              </a:rPr>
              <a:t>Machine, </a:t>
            </a:r>
            <a:r>
              <a:rPr lang="en-US" sz="1451" spc="-5" dirty="0" err="1">
                <a:solidFill>
                  <a:prstClr val="black"/>
                </a:solidFill>
                <a:latin typeface="Calibri"/>
                <a:cs typeface="Calibri"/>
              </a:rPr>
              <a:t>B</a:t>
            </a:r>
            <a:r>
              <a:rPr sz="1451" spc="-5" dirty="0" err="1">
                <a:solidFill>
                  <a:prstClr val="black"/>
                </a:solidFill>
                <a:latin typeface="Calibri"/>
                <a:cs typeface="Calibri"/>
              </a:rPr>
              <a:t>u</a:t>
            </a:r>
            <a:r>
              <a:rPr sz="1451" spc="-9" dirty="0" err="1">
                <a:solidFill>
                  <a:prstClr val="black"/>
                </a:solidFill>
                <a:latin typeface="Calibri"/>
                <a:cs typeface="Calibri"/>
              </a:rPr>
              <a:t>l</a:t>
            </a:r>
            <a:r>
              <a:rPr sz="1451" spc="-5" dirty="0" err="1">
                <a:solidFill>
                  <a:prstClr val="black"/>
                </a:solidFill>
                <a:latin typeface="Calibri"/>
                <a:cs typeface="Calibri"/>
              </a:rPr>
              <a:t>d</a:t>
            </a:r>
            <a:r>
              <a:rPr sz="1451" spc="-9" dirty="0" err="1">
                <a:solidFill>
                  <a:prstClr val="black"/>
                </a:solidFill>
                <a:latin typeface="Calibri"/>
                <a:cs typeface="Calibri"/>
              </a:rPr>
              <a:t>i</a:t>
            </a:r>
            <a:r>
              <a:rPr sz="1451" spc="-5" dirty="0" err="1">
                <a:solidFill>
                  <a:prstClr val="black"/>
                </a:solidFill>
                <a:latin typeface="Calibri"/>
                <a:cs typeface="Calibri"/>
              </a:rPr>
              <a:t>n</a:t>
            </a:r>
            <a:r>
              <a:rPr sz="1451" spc="9" dirty="0" err="1">
                <a:solidFill>
                  <a:prstClr val="black"/>
                </a:solidFill>
                <a:latin typeface="Calibri"/>
                <a:cs typeface="Calibri"/>
              </a:rPr>
              <a:t>g</a:t>
            </a:r>
            <a:r>
              <a:rPr sz="1451" dirty="0">
                <a:solidFill>
                  <a:prstClr val="black"/>
                </a:solidFill>
                <a:latin typeface="Calibri"/>
                <a:cs typeface="Calibri"/>
              </a:rPr>
              <a:t>,</a:t>
            </a:r>
            <a:r>
              <a:rPr lang="en-US" sz="1451" dirty="0">
                <a:solidFill>
                  <a:prstClr val="black"/>
                </a:solidFill>
                <a:latin typeface="Calibri"/>
                <a:cs typeface="Calibri"/>
              </a:rPr>
              <a:t> …</a:t>
            </a:r>
            <a:r>
              <a:rPr sz="1451" dirty="0">
                <a:solidFill>
                  <a:prstClr val="black"/>
                </a:solidFill>
                <a:latin typeface="Calibri"/>
                <a:cs typeface="Calibri"/>
              </a:rPr>
              <a:t>)</a:t>
            </a:r>
          </a:p>
        </p:txBody>
      </p:sp>
      <p:sp>
        <p:nvSpPr>
          <p:cNvPr id="153" name="object 153"/>
          <p:cNvSpPr txBox="1"/>
          <p:nvPr/>
        </p:nvSpPr>
        <p:spPr>
          <a:xfrm>
            <a:off x="2606909" y="5797331"/>
            <a:ext cx="8354457" cy="223266"/>
          </a:xfrm>
          <a:prstGeom prst="rect">
            <a:avLst/>
          </a:prstGeom>
          <a:solidFill>
            <a:schemeClr val="bg1">
              <a:lumMod val="75000"/>
            </a:schemeClr>
          </a:solidFill>
        </p:spPr>
        <p:txBody>
          <a:bodyPr vert="horz" wrap="square" lIns="0" tIns="0" rIns="0" bIns="0" rtlCol="0">
            <a:spAutoFit/>
          </a:bodyPr>
          <a:lstStyle/>
          <a:p>
            <a:pPr marL="11516" marR="4607" indent="-576" algn="ctr" defTabSz="829178">
              <a:defRPr/>
            </a:pPr>
            <a:r>
              <a:rPr lang="en-US" sz="1451" spc="-14" dirty="0">
                <a:solidFill>
                  <a:prstClr val="black"/>
                </a:solidFill>
                <a:latin typeface="Calibri"/>
                <a:cs typeface="Calibri"/>
              </a:rPr>
              <a:t>Human being</a:t>
            </a:r>
            <a:r>
              <a:rPr sz="1451" dirty="0">
                <a:solidFill>
                  <a:prstClr val="black"/>
                </a:solidFill>
                <a:latin typeface="Calibri"/>
                <a:cs typeface="Calibri"/>
              </a:rPr>
              <a:t> </a:t>
            </a:r>
            <a:r>
              <a:rPr sz="1451" spc="-5" dirty="0">
                <a:solidFill>
                  <a:prstClr val="black"/>
                </a:solidFill>
                <a:latin typeface="Calibri"/>
                <a:cs typeface="Calibri"/>
              </a:rPr>
              <a:t>(</a:t>
            </a:r>
            <a:r>
              <a:rPr sz="1451" spc="-18" dirty="0">
                <a:solidFill>
                  <a:prstClr val="black"/>
                </a:solidFill>
                <a:latin typeface="Calibri"/>
                <a:cs typeface="Calibri"/>
              </a:rPr>
              <a:t>D</a:t>
            </a:r>
            <a:r>
              <a:rPr sz="1451" spc="23" dirty="0">
                <a:solidFill>
                  <a:prstClr val="black"/>
                </a:solidFill>
                <a:latin typeface="Calibri"/>
                <a:cs typeface="Calibri"/>
              </a:rPr>
              <a:t>e</a:t>
            </a:r>
            <a:r>
              <a:rPr sz="1451" spc="-18" dirty="0">
                <a:solidFill>
                  <a:prstClr val="black"/>
                </a:solidFill>
                <a:latin typeface="Calibri"/>
                <a:cs typeface="Calibri"/>
              </a:rPr>
              <a:t>s</a:t>
            </a:r>
            <a:r>
              <a:rPr sz="1451" spc="-9" dirty="0">
                <a:solidFill>
                  <a:prstClr val="black"/>
                </a:solidFill>
                <a:latin typeface="Calibri"/>
                <a:cs typeface="Calibri"/>
              </a:rPr>
              <a:t>i</a:t>
            </a:r>
            <a:r>
              <a:rPr sz="1451" spc="9" dirty="0">
                <a:solidFill>
                  <a:prstClr val="black"/>
                </a:solidFill>
                <a:latin typeface="Calibri"/>
                <a:cs typeface="Calibri"/>
              </a:rPr>
              <a:t>g</a:t>
            </a:r>
            <a:r>
              <a:rPr sz="1451" spc="-5" dirty="0">
                <a:solidFill>
                  <a:prstClr val="black"/>
                </a:solidFill>
                <a:latin typeface="Calibri"/>
                <a:cs typeface="Calibri"/>
              </a:rPr>
              <a:t>n</a:t>
            </a:r>
            <a:r>
              <a:rPr sz="1451" spc="-14" dirty="0">
                <a:solidFill>
                  <a:prstClr val="black"/>
                </a:solidFill>
                <a:latin typeface="Calibri"/>
                <a:cs typeface="Calibri"/>
              </a:rPr>
              <a:t>e</a:t>
            </a:r>
            <a:r>
              <a:rPr sz="1451" dirty="0">
                <a:solidFill>
                  <a:prstClr val="black"/>
                </a:solidFill>
                <a:latin typeface="Calibri"/>
                <a:cs typeface="Calibri"/>
              </a:rPr>
              <a:t>r,</a:t>
            </a:r>
            <a:r>
              <a:rPr lang="en-US" sz="1451" dirty="0">
                <a:solidFill>
                  <a:prstClr val="black"/>
                </a:solidFill>
                <a:latin typeface="Calibri"/>
                <a:cs typeface="Calibri"/>
              </a:rPr>
              <a:t> </a:t>
            </a:r>
            <a:r>
              <a:rPr lang="en-US" sz="1451" spc="-18" dirty="0">
                <a:solidFill>
                  <a:prstClr val="black"/>
                </a:solidFill>
                <a:latin typeface="Calibri"/>
                <a:cs typeface="Calibri"/>
              </a:rPr>
              <a:t>M</a:t>
            </a:r>
            <a:r>
              <a:rPr sz="1451" spc="5" dirty="0">
                <a:solidFill>
                  <a:prstClr val="black"/>
                </a:solidFill>
                <a:latin typeface="Calibri"/>
                <a:cs typeface="Calibri"/>
              </a:rPr>
              <a:t>a</a:t>
            </a:r>
            <a:r>
              <a:rPr sz="1451" dirty="0">
                <a:solidFill>
                  <a:prstClr val="black"/>
                </a:solidFill>
                <a:latin typeface="Calibri"/>
                <a:cs typeface="Calibri"/>
              </a:rPr>
              <a:t>n</a:t>
            </a:r>
            <a:r>
              <a:rPr sz="1451" spc="5" dirty="0">
                <a:solidFill>
                  <a:prstClr val="black"/>
                </a:solidFill>
                <a:latin typeface="Calibri"/>
                <a:cs typeface="Calibri"/>
              </a:rPr>
              <a:t>a</a:t>
            </a:r>
            <a:r>
              <a:rPr sz="1451" spc="-18" dirty="0">
                <a:solidFill>
                  <a:prstClr val="black"/>
                </a:solidFill>
                <a:latin typeface="Calibri"/>
                <a:cs typeface="Calibri"/>
              </a:rPr>
              <a:t>g</a:t>
            </a:r>
            <a:r>
              <a:rPr sz="1451" spc="23" dirty="0">
                <a:solidFill>
                  <a:prstClr val="black"/>
                </a:solidFill>
                <a:latin typeface="Calibri"/>
                <a:cs typeface="Calibri"/>
              </a:rPr>
              <a:t>e</a:t>
            </a:r>
            <a:r>
              <a:rPr sz="1451" spc="-14" dirty="0">
                <a:solidFill>
                  <a:prstClr val="black"/>
                </a:solidFill>
                <a:latin typeface="Calibri"/>
                <a:cs typeface="Calibri"/>
              </a:rPr>
              <a:t>r</a:t>
            </a:r>
            <a:r>
              <a:rPr sz="1451" dirty="0">
                <a:solidFill>
                  <a:prstClr val="black"/>
                </a:solidFill>
                <a:latin typeface="Calibri"/>
                <a:cs typeface="Calibri"/>
              </a:rPr>
              <a:t>, </a:t>
            </a:r>
            <a:r>
              <a:rPr lang="en-US" sz="1451" spc="-9" dirty="0">
                <a:solidFill>
                  <a:prstClr val="black"/>
                </a:solidFill>
                <a:latin typeface="Calibri"/>
                <a:cs typeface="Calibri"/>
              </a:rPr>
              <a:t>Machinist</a:t>
            </a:r>
            <a:r>
              <a:rPr sz="1451" spc="-5" dirty="0">
                <a:solidFill>
                  <a:prstClr val="black"/>
                </a:solidFill>
                <a:latin typeface="Calibri"/>
                <a:cs typeface="Calibri"/>
              </a:rPr>
              <a:t>,</a:t>
            </a:r>
            <a:r>
              <a:rPr lang="en-US" sz="1451" spc="-5" dirty="0">
                <a:solidFill>
                  <a:prstClr val="black"/>
                </a:solidFill>
                <a:latin typeface="Calibri"/>
                <a:cs typeface="Calibri"/>
              </a:rPr>
              <a:t> Maintenance Engineer, User, … </a:t>
            </a:r>
            <a:r>
              <a:rPr sz="1451" spc="416" dirty="0">
                <a:solidFill>
                  <a:prstClr val="black"/>
                </a:solidFill>
                <a:latin typeface="Calibri"/>
                <a:cs typeface="Calibri"/>
              </a:rPr>
              <a:t> </a:t>
            </a:r>
            <a:r>
              <a:rPr sz="1451" dirty="0">
                <a:solidFill>
                  <a:prstClr val="black"/>
                </a:solidFill>
                <a:latin typeface="Calibri"/>
                <a:cs typeface="Calibri"/>
              </a:rPr>
              <a:t>)</a:t>
            </a:r>
          </a:p>
        </p:txBody>
      </p:sp>
      <p:sp>
        <p:nvSpPr>
          <p:cNvPr id="155" name="object 155"/>
          <p:cNvSpPr txBox="1"/>
          <p:nvPr/>
        </p:nvSpPr>
        <p:spPr>
          <a:xfrm>
            <a:off x="2606909" y="6387942"/>
            <a:ext cx="8354458" cy="223266"/>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R="123225" algn="ctr" defTabSz="829178">
              <a:defRPr/>
            </a:pPr>
            <a:r>
              <a:rPr sz="1451" spc="-9">
                <a:solidFill>
                  <a:prstClr val="black"/>
                </a:solidFill>
                <a:latin typeface="Calibri"/>
                <a:cs typeface="Calibri"/>
              </a:rPr>
              <a:t>U</a:t>
            </a:r>
            <a:r>
              <a:rPr sz="1451" spc="5">
                <a:solidFill>
                  <a:prstClr val="black"/>
                </a:solidFill>
                <a:latin typeface="Calibri"/>
                <a:cs typeface="Calibri"/>
              </a:rPr>
              <a:t>t</a:t>
            </a:r>
            <a:r>
              <a:rPr sz="1451" spc="-14">
                <a:solidFill>
                  <a:prstClr val="black"/>
                </a:solidFill>
                <a:latin typeface="Calibri"/>
                <a:cs typeface="Calibri"/>
              </a:rPr>
              <a:t>i</a:t>
            </a:r>
            <a:r>
              <a:rPr sz="1451" spc="-9">
                <a:solidFill>
                  <a:prstClr val="black"/>
                </a:solidFill>
                <a:latin typeface="Calibri"/>
                <a:cs typeface="Calibri"/>
              </a:rPr>
              <a:t>li</a:t>
            </a:r>
            <a:r>
              <a:rPr sz="1451" spc="5">
                <a:solidFill>
                  <a:prstClr val="black"/>
                </a:solidFill>
                <a:latin typeface="Calibri"/>
                <a:cs typeface="Calibri"/>
              </a:rPr>
              <a:t>t</a:t>
            </a:r>
            <a:r>
              <a:rPr lang="en-US" sz="1451" spc="-14">
                <a:solidFill>
                  <a:prstClr val="black"/>
                </a:solidFill>
                <a:latin typeface="Calibri"/>
                <a:cs typeface="Calibri"/>
              </a:rPr>
              <a:t>y Supply System</a:t>
            </a:r>
            <a:r>
              <a:rPr sz="1451">
                <a:solidFill>
                  <a:prstClr val="black"/>
                </a:solidFill>
                <a:latin typeface="Calibri"/>
                <a:cs typeface="Calibri"/>
              </a:rPr>
              <a:t> </a:t>
            </a:r>
            <a:r>
              <a:rPr sz="1451" spc="-5">
                <a:solidFill>
                  <a:prstClr val="black"/>
                </a:solidFill>
                <a:latin typeface="Calibri"/>
                <a:cs typeface="Calibri"/>
              </a:rPr>
              <a:t>(En</a:t>
            </a:r>
            <a:r>
              <a:rPr sz="1451" spc="-14">
                <a:solidFill>
                  <a:prstClr val="black"/>
                </a:solidFill>
                <a:latin typeface="Calibri"/>
                <a:cs typeface="Calibri"/>
              </a:rPr>
              <a:t>e</a:t>
            </a:r>
            <a:r>
              <a:rPr sz="1451" spc="18">
                <a:solidFill>
                  <a:prstClr val="black"/>
                </a:solidFill>
                <a:latin typeface="Calibri"/>
                <a:cs typeface="Calibri"/>
              </a:rPr>
              <a:t>r</a:t>
            </a:r>
            <a:r>
              <a:rPr sz="1451" spc="-23">
                <a:solidFill>
                  <a:prstClr val="black"/>
                </a:solidFill>
                <a:latin typeface="Calibri"/>
                <a:cs typeface="Calibri"/>
              </a:rPr>
              <a:t>g</a:t>
            </a:r>
            <a:r>
              <a:rPr sz="1451" spc="9">
                <a:solidFill>
                  <a:prstClr val="black"/>
                </a:solidFill>
                <a:latin typeface="Calibri"/>
                <a:cs typeface="Calibri"/>
              </a:rPr>
              <a:t>y</a:t>
            </a:r>
            <a:r>
              <a:rPr lang="en-US" sz="1451" spc="9">
                <a:solidFill>
                  <a:prstClr val="black"/>
                </a:solidFill>
                <a:latin typeface="Calibri"/>
                <a:cs typeface="Calibri"/>
              </a:rPr>
              <a:t>, </a:t>
            </a:r>
            <a:r>
              <a:rPr lang="en-US" sz="1451" spc="-9">
                <a:solidFill>
                  <a:prstClr val="black"/>
                </a:solidFill>
                <a:latin typeface="Calibri"/>
                <a:cs typeface="Calibri"/>
              </a:rPr>
              <a:t>W</a:t>
            </a:r>
            <a:r>
              <a:rPr sz="1451" spc="5">
                <a:solidFill>
                  <a:prstClr val="black"/>
                </a:solidFill>
                <a:latin typeface="Calibri"/>
                <a:cs typeface="Calibri"/>
              </a:rPr>
              <a:t>at</a:t>
            </a:r>
            <a:r>
              <a:rPr sz="1451" spc="-14">
                <a:solidFill>
                  <a:prstClr val="black"/>
                </a:solidFill>
                <a:latin typeface="Calibri"/>
                <a:cs typeface="Calibri"/>
              </a:rPr>
              <a:t>e</a:t>
            </a:r>
            <a:r>
              <a:rPr sz="1451">
                <a:solidFill>
                  <a:prstClr val="black"/>
                </a:solidFill>
                <a:latin typeface="Calibri"/>
                <a:cs typeface="Calibri"/>
              </a:rPr>
              <a:t>r,</a:t>
            </a:r>
            <a:r>
              <a:rPr lang="en-US" sz="1451">
                <a:solidFill>
                  <a:prstClr val="black"/>
                </a:solidFill>
                <a:latin typeface="Calibri"/>
                <a:cs typeface="Calibri"/>
              </a:rPr>
              <a:t> Data … </a:t>
            </a:r>
            <a:r>
              <a:rPr sz="1451" spc="-5">
                <a:solidFill>
                  <a:prstClr val="black"/>
                </a:solidFill>
                <a:latin typeface="Calibri"/>
                <a:cs typeface="Calibri"/>
              </a:rPr>
              <a:t> </a:t>
            </a:r>
            <a:r>
              <a:rPr sz="1451" spc="416">
                <a:solidFill>
                  <a:prstClr val="black"/>
                </a:solidFill>
                <a:latin typeface="Calibri"/>
                <a:cs typeface="Calibri"/>
              </a:rPr>
              <a:t> </a:t>
            </a:r>
            <a:r>
              <a:rPr sz="1451" dirty="0">
                <a:solidFill>
                  <a:prstClr val="black"/>
                </a:solidFill>
                <a:latin typeface="Calibri"/>
                <a:cs typeface="Calibri"/>
              </a:rPr>
              <a:t>)</a:t>
            </a:r>
            <a:endParaRPr sz="1451">
              <a:solidFill>
                <a:prstClr val="black"/>
              </a:solidFill>
              <a:latin typeface="Calibri"/>
              <a:cs typeface="Calibri"/>
            </a:endParaRPr>
          </a:p>
        </p:txBody>
      </p:sp>
      <p:sp>
        <p:nvSpPr>
          <p:cNvPr id="157" name="object 157"/>
          <p:cNvSpPr txBox="1"/>
          <p:nvPr/>
        </p:nvSpPr>
        <p:spPr>
          <a:xfrm>
            <a:off x="2033600" y="4248759"/>
            <a:ext cx="2080259"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defRPr/>
            </a:pPr>
            <a:r>
              <a:rPr sz="1270" spc="-5" dirty="0">
                <a:solidFill>
                  <a:prstClr val="black"/>
                </a:solidFill>
                <a:latin typeface="Calibri"/>
                <a:cs typeface="Calibri"/>
              </a:rPr>
              <a:t>T</a:t>
            </a:r>
            <a:r>
              <a:rPr sz="1270" spc="-14" dirty="0">
                <a:solidFill>
                  <a:prstClr val="black"/>
                </a:solidFill>
                <a:latin typeface="Calibri"/>
                <a:cs typeface="Calibri"/>
              </a:rPr>
              <a:t>e</a:t>
            </a:r>
            <a:r>
              <a:rPr sz="1270" spc="23" dirty="0">
                <a:solidFill>
                  <a:prstClr val="black"/>
                </a:solidFill>
                <a:latin typeface="Calibri"/>
                <a:cs typeface="Calibri"/>
              </a:rPr>
              <a:t>c</a:t>
            </a:r>
            <a:r>
              <a:rPr sz="1270" spc="-5" dirty="0">
                <a:solidFill>
                  <a:prstClr val="black"/>
                </a:solidFill>
                <a:latin typeface="Calibri"/>
                <a:cs typeface="Calibri"/>
              </a:rPr>
              <a:t>hn</a:t>
            </a:r>
            <a:r>
              <a:rPr sz="1270" spc="-9" dirty="0">
                <a:solidFill>
                  <a:prstClr val="black"/>
                </a:solidFill>
                <a:latin typeface="Calibri"/>
                <a:cs typeface="Calibri"/>
              </a:rPr>
              <a:t>i</a:t>
            </a:r>
            <a:r>
              <a:rPr sz="1270" spc="-14" dirty="0">
                <a:solidFill>
                  <a:prstClr val="black"/>
                </a:solidFill>
                <a:latin typeface="Calibri"/>
                <a:cs typeface="Calibri"/>
              </a:rPr>
              <a:t>c</a:t>
            </a:r>
            <a:r>
              <a:rPr sz="1270" dirty="0">
                <a:solidFill>
                  <a:prstClr val="black"/>
                </a:solidFill>
                <a:latin typeface="Calibri"/>
                <a:cs typeface="Calibri"/>
              </a:rPr>
              <a:t>al</a:t>
            </a:r>
          </a:p>
          <a:p>
            <a:pPr marL="576" algn="ctr" defTabSz="829178">
              <a:defRPr/>
            </a:pPr>
            <a:r>
              <a:rPr sz="1270" spc="-18" dirty="0">
                <a:solidFill>
                  <a:prstClr val="black"/>
                </a:solidFill>
                <a:latin typeface="Calibri"/>
                <a:cs typeface="Calibri"/>
              </a:rPr>
              <a:t>D</a:t>
            </a:r>
            <a:r>
              <a:rPr sz="1270" spc="-9" dirty="0">
                <a:solidFill>
                  <a:prstClr val="black"/>
                </a:solidFill>
                <a:latin typeface="Calibri"/>
                <a:cs typeface="Calibri"/>
              </a:rPr>
              <a:t>o</a:t>
            </a:r>
            <a:r>
              <a:rPr sz="1270" spc="18" dirty="0">
                <a:solidFill>
                  <a:prstClr val="black"/>
                </a:solidFill>
                <a:latin typeface="Calibri"/>
                <a:cs typeface="Calibri"/>
              </a:rPr>
              <a:t>c</a:t>
            </a:r>
            <a:r>
              <a:rPr sz="1270" spc="-5" dirty="0">
                <a:solidFill>
                  <a:prstClr val="black"/>
                </a:solidFill>
                <a:latin typeface="Calibri"/>
                <a:cs typeface="Calibri"/>
              </a:rPr>
              <a:t>u</a:t>
            </a:r>
            <a:r>
              <a:rPr sz="1270" spc="-14" dirty="0">
                <a:solidFill>
                  <a:prstClr val="black"/>
                </a:solidFill>
                <a:latin typeface="Calibri"/>
                <a:cs typeface="Calibri"/>
              </a:rPr>
              <a:t>me</a:t>
            </a:r>
            <a:r>
              <a:rPr sz="1270" spc="-5" dirty="0">
                <a:solidFill>
                  <a:prstClr val="black"/>
                </a:solidFill>
                <a:latin typeface="Calibri"/>
                <a:cs typeface="Calibri"/>
              </a:rPr>
              <a:t>n</a:t>
            </a:r>
            <a:r>
              <a:rPr sz="1270" spc="5" dirty="0">
                <a:solidFill>
                  <a:prstClr val="black"/>
                </a:solidFill>
                <a:latin typeface="Calibri"/>
                <a:cs typeface="Calibri"/>
              </a:rPr>
              <a:t>ta</a:t>
            </a:r>
            <a:r>
              <a:rPr sz="1270" dirty="0">
                <a:solidFill>
                  <a:prstClr val="black"/>
                </a:solidFill>
                <a:latin typeface="Calibri"/>
                <a:cs typeface="Calibri"/>
              </a:rPr>
              <a:t>t</a:t>
            </a:r>
            <a:r>
              <a:rPr sz="1270" spc="-9" dirty="0">
                <a:solidFill>
                  <a:prstClr val="black"/>
                </a:solidFill>
                <a:latin typeface="Calibri"/>
                <a:cs typeface="Calibri"/>
              </a:rPr>
              <a:t>io</a:t>
            </a:r>
            <a:r>
              <a:rPr sz="1270" spc="5" dirty="0">
                <a:solidFill>
                  <a:prstClr val="black"/>
                </a:solidFill>
                <a:latin typeface="Calibri"/>
                <a:cs typeface="Calibri"/>
              </a:rPr>
              <a:t>n</a:t>
            </a:r>
            <a:endParaRPr sz="1270" dirty="0">
              <a:solidFill>
                <a:prstClr val="black"/>
              </a:solidFill>
              <a:latin typeface="Calibri"/>
              <a:cs typeface="Calibri"/>
            </a:endParaRPr>
          </a:p>
        </p:txBody>
      </p:sp>
      <p:sp>
        <p:nvSpPr>
          <p:cNvPr id="158" name="object 158"/>
          <p:cNvSpPr/>
          <p:nvPr/>
        </p:nvSpPr>
        <p:spPr>
          <a:xfrm>
            <a:off x="4481059" y="2570685"/>
            <a:ext cx="282727" cy="1333596"/>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59" name="object 159"/>
          <p:cNvSpPr/>
          <p:nvPr/>
        </p:nvSpPr>
        <p:spPr>
          <a:xfrm>
            <a:off x="4753766" y="3864433"/>
            <a:ext cx="86373" cy="80615"/>
          </a:xfrm>
          <a:custGeom>
            <a:avLst/>
            <a:gdLst/>
            <a:ahLst/>
            <a:cxnLst/>
            <a:rect l="l" t="t" r="r" b="b"/>
            <a:pathLst>
              <a:path w="95250" h="88900">
                <a:moveTo>
                  <a:pt x="0" y="0"/>
                </a:moveTo>
                <a:lnTo>
                  <a:pt x="13843" y="88391"/>
                </a:lnTo>
                <a:lnTo>
                  <a:pt x="95250" y="30479"/>
                </a:lnTo>
                <a:lnTo>
                  <a:pt x="0" y="0"/>
                </a:lnTo>
                <a:close/>
              </a:path>
            </a:pathLst>
          </a:custGeom>
          <a:solidFill>
            <a:schemeClr val="accent6"/>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60" name="object 160"/>
          <p:cNvSpPr/>
          <p:nvPr/>
        </p:nvSpPr>
        <p:spPr>
          <a:xfrm>
            <a:off x="4367508" y="3239672"/>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161" name="object 161"/>
          <p:cNvSpPr txBox="1"/>
          <p:nvPr/>
        </p:nvSpPr>
        <p:spPr>
          <a:xfrm>
            <a:off x="4357028" y="3245357"/>
            <a:ext cx="437622" cy="104644"/>
          </a:xfrm>
          <a:prstGeom prst="rect">
            <a:avLst/>
          </a:prstGeom>
          <a:solidFill>
            <a:schemeClr val="bg1"/>
          </a:solidFill>
          <a:ln>
            <a:noFill/>
          </a:ln>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cxnSp>
        <p:nvCxnSpPr>
          <p:cNvPr id="163" name="Straight Connector 162"/>
          <p:cNvCxnSpPr/>
          <p:nvPr/>
        </p:nvCxnSpPr>
        <p:spPr>
          <a:xfrm>
            <a:off x="1243975" y="3540266"/>
            <a:ext cx="97932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316254" y="5330511"/>
            <a:ext cx="9793274"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rot="16200000">
            <a:off x="680467" y="1712246"/>
            <a:ext cx="2098225" cy="427168"/>
          </a:xfrm>
          <a:prstGeom prst="rect">
            <a:avLst/>
          </a:prstGeom>
          <a:noFill/>
        </p:spPr>
        <p:txBody>
          <a:bodyPr wrap="square" rtlCol="0">
            <a:spAutoFit/>
          </a:bodyPr>
          <a:lstStyle/>
          <a:p>
            <a:pPr algn="ctr" defTabSz="829178">
              <a:defRPr/>
            </a:pPr>
            <a:r>
              <a:rPr lang="fr-CH" sz="2176" b="1" dirty="0" err="1">
                <a:solidFill>
                  <a:srgbClr val="B48900"/>
                </a:solidFill>
                <a:latin typeface="Calibri"/>
              </a:rPr>
              <a:t>Process</a:t>
            </a:r>
            <a:endParaRPr lang="en-GB" sz="2176" b="1" dirty="0">
              <a:solidFill>
                <a:srgbClr val="B48900"/>
              </a:solidFill>
              <a:latin typeface="Calibri"/>
            </a:endParaRPr>
          </a:p>
        </p:txBody>
      </p:sp>
      <p:sp>
        <p:nvSpPr>
          <p:cNvPr id="166" name="TextBox 165"/>
          <p:cNvSpPr txBox="1"/>
          <p:nvPr/>
        </p:nvSpPr>
        <p:spPr>
          <a:xfrm rot="16200000">
            <a:off x="821933" y="3866605"/>
            <a:ext cx="1599884" cy="650691"/>
          </a:xfrm>
          <a:prstGeom prst="rect">
            <a:avLst/>
          </a:prstGeom>
          <a:noFill/>
        </p:spPr>
        <p:txBody>
          <a:bodyPr wrap="square" rtlCol="0">
            <a:spAutoFit/>
          </a:bodyPr>
          <a:lstStyle/>
          <a:p>
            <a:pPr algn="ctr" defTabSz="829178">
              <a:defRPr/>
            </a:pPr>
            <a:r>
              <a:rPr lang="fr-CH" sz="1814" b="1" dirty="0">
                <a:solidFill>
                  <a:srgbClr val="1F497D">
                    <a:lumMod val="60000"/>
                    <a:lumOff val="40000"/>
                  </a:srgbClr>
                </a:solidFill>
                <a:latin typeface="Calibri"/>
              </a:rPr>
              <a:t>Information</a:t>
            </a:r>
            <a:r>
              <a:rPr lang="fr-CH" sz="1814" b="1">
                <a:solidFill>
                  <a:srgbClr val="1F497D">
                    <a:lumMod val="60000"/>
                    <a:lumOff val="40000"/>
                  </a:srgbClr>
                </a:solidFill>
                <a:latin typeface="Calibri"/>
              </a:rPr>
              <a:t/>
            </a:r>
            <a:br>
              <a:rPr lang="fr-CH" sz="1814" b="1">
                <a:solidFill>
                  <a:srgbClr val="1F497D">
                    <a:lumMod val="60000"/>
                    <a:lumOff val="40000"/>
                  </a:srgbClr>
                </a:solidFill>
                <a:latin typeface="Calibri"/>
              </a:rPr>
            </a:br>
            <a:r>
              <a:rPr lang="fr-CH" sz="1814" b="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167" name="TextBox 166"/>
          <p:cNvSpPr txBox="1"/>
          <p:nvPr/>
        </p:nvSpPr>
        <p:spPr>
          <a:xfrm rot="16200000">
            <a:off x="759282" y="5760553"/>
            <a:ext cx="1795556" cy="399340"/>
          </a:xfrm>
          <a:prstGeom prst="rect">
            <a:avLst/>
          </a:prstGeom>
          <a:noFill/>
        </p:spPr>
        <p:txBody>
          <a:bodyPr wrap="square" rtlCol="0">
            <a:spAutoFit/>
          </a:bodyPr>
          <a:lstStyle/>
          <a:p>
            <a:pPr algn="ctr" defTabSz="829178">
              <a:defRPr/>
            </a:pPr>
            <a:r>
              <a:rPr lang="fr-CH" sz="1995" b="1" dirty="0" err="1">
                <a:solidFill>
                  <a:prstClr val="white">
                    <a:lumMod val="50000"/>
                  </a:prstClr>
                </a:solidFill>
                <a:latin typeface="Calibri"/>
              </a:rPr>
              <a:t>Material</a:t>
            </a:r>
            <a:r>
              <a:rPr lang="fr-CH" sz="1995" b="1" dirty="0">
                <a:solidFill>
                  <a:prstClr val="white">
                    <a:lumMod val="50000"/>
                  </a:prstClr>
                </a:solidFill>
                <a:latin typeface="Calibri"/>
              </a:rPr>
              <a:t> Entity</a:t>
            </a:r>
            <a:endParaRPr lang="en-GB" sz="1995" b="1" dirty="0">
              <a:solidFill>
                <a:prstClr val="white">
                  <a:lumMod val="50000"/>
                </a:prstClr>
              </a:solidFill>
              <a:latin typeface="Calibri"/>
            </a:endParaRPr>
          </a:p>
        </p:txBody>
      </p:sp>
      <p:sp>
        <p:nvSpPr>
          <p:cNvPr id="169" name="object 4"/>
          <p:cNvSpPr/>
          <p:nvPr/>
        </p:nvSpPr>
        <p:spPr>
          <a:xfrm>
            <a:off x="5917612" y="319580"/>
            <a:ext cx="1457395" cy="329383"/>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814">
              <a:solidFill>
                <a:prstClr val="black"/>
              </a:solidFill>
              <a:latin typeface="Calibri"/>
            </a:endParaRPr>
          </a:p>
        </p:txBody>
      </p:sp>
      <p:sp>
        <p:nvSpPr>
          <p:cNvPr id="170" name="object 6"/>
          <p:cNvSpPr txBox="1"/>
          <p:nvPr/>
        </p:nvSpPr>
        <p:spPr>
          <a:xfrm>
            <a:off x="5917612" y="375898"/>
            <a:ext cx="1384269" cy="223266"/>
          </a:xfrm>
          <a:prstGeom prst="rect">
            <a:avLst/>
          </a:prstGeom>
          <a:solidFill>
            <a:srgbClr val="FFC000"/>
          </a:solidFill>
        </p:spPr>
        <p:txBody>
          <a:bodyPr vert="horz" wrap="square" lIns="0" tIns="0" rIns="0" bIns="0" rtlCol="0">
            <a:spAutoFit/>
          </a:bodyPr>
          <a:lstStyle/>
          <a:p>
            <a:pPr marL="11516" algn="ctr" defTabSz="829178">
              <a:defRPr/>
            </a:pPr>
            <a:r>
              <a:rPr lang="en-US" sz="1451" spc="5" dirty="0">
                <a:solidFill>
                  <a:prstClr val="black"/>
                </a:solidFill>
                <a:latin typeface="Calibri"/>
                <a:cs typeface="Calibri"/>
              </a:rPr>
              <a:t>BFO: </a:t>
            </a:r>
            <a:r>
              <a:rPr sz="1451" spc="5" dirty="0">
                <a:solidFill>
                  <a:prstClr val="black"/>
                </a:solidFill>
                <a:latin typeface="Calibri"/>
                <a:cs typeface="Calibri"/>
              </a:rPr>
              <a:t>P</a:t>
            </a:r>
            <a:r>
              <a:rPr sz="1451" spc="-14" dirty="0">
                <a:solidFill>
                  <a:prstClr val="black"/>
                </a:solidFill>
                <a:latin typeface="Calibri"/>
                <a:cs typeface="Calibri"/>
              </a:rPr>
              <a:t>r</a:t>
            </a:r>
            <a:r>
              <a:rPr sz="1451" spc="-9" dirty="0">
                <a:solidFill>
                  <a:prstClr val="black"/>
                </a:solidFill>
                <a:latin typeface="Calibri"/>
                <a:cs typeface="Calibri"/>
              </a:rPr>
              <a:t>o</a:t>
            </a:r>
            <a:r>
              <a:rPr sz="1451" spc="-14" dirty="0">
                <a:solidFill>
                  <a:prstClr val="black"/>
                </a:solidFill>
                <a:latin typeface="Calibri"/>
                <a:cs typeface="Calibri"/>
              </a:rPr>
              <a:t>c</a:t>
            </a:r>
            <a:r>
              <a:rPr sz="1451" spc="18" dirty="0">
                <a:solidFill>
                  <a:prstClr val="black"/>
                </a:solidFill>
                <a:latin typeface="Calibri"/>
                <a:cs typeface="Calibri"/>
              </a:rPr>
              <a:t>e</a:t>
            </a:r>
            <a:r>
              <a:rPr sz="1451" spc="-18" dirty="0">
                <a:solidFill>
                  <a:prstClr val="black"/>
                </a:solidFill>
                <a:latin typeface="Calibri"/>
                <a:cs typeface="Calibri"/>
              </a:rPr>
              <a:t>s</a:t>
            </a:r>
            <a:r>
              <a:rPr sz="1451" spc="5" dirty="0">
                <a:solidFill>
                  <a:prstClr val="black"/>
                </a:solidFill>
                <a:latin typeface="Calibri"/>
                <a:cs typeface="Calibri"/>
              </a:rPr>
              <a:t>s</a:t>
            </a:r>
            <a:endParaRPr sz="1451" dirty="0">
              <a:solidFill>
                <a:prstClr val="black"/>
              </a:solidFill>
              <a:latin typeface="Calibri"/>
              <a:cs typeface="Calibri"/>
            </a:endParaRPr>
          </a:p>
        </p:txBody>
      </p:sp>
      <p:sp>
        <p:nvSpPr>
          <p:cNvPr id="171" name="object 157"/>
          <p:cNvSpPr txBox="1"/>
          <p:nvPr/>
        </p:nvSpPr>
        <p:spPr>
          <a:xfrm>
            <a:off x="5479891" y="4252444"/>
            <a:ext cx="1055094"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defRPr/>
            </a:pPr>
            <a:r>
              <a:rPr lang="en-US" sz="1270" spc="-5" dirty="0">
                <a:solidFill>
                  <a:prstClr val="black"/>
                </a:solidFill>
                <a:latin typeface="Calibri"/>
                <a:cs typeface="Calibri"/>
              </a:rPr>
              <a:t>User Documentation</a:t>
            </a:r>
            <a:endParaRPr sz="1270" dirty="0">
              <a:solidFill>
                <a:prstClr val="black"/>
              </a:solidFill>
              <a:latin typeface="Calibri"/>
              <a:cs typeface="Calibri"/>
            </a:endParaRPr>
          </a:p>
        </p:txBody>
      </p:sp>
      <p:sp>
        <p:nvSpPr>
          <p:cNvPr id="173" name="object 79"/>
          <p:cNvSpPr/>
          <p:nvPr/>
        </p:nvSpPr>
        <p:spPr>
          <a:xfrm>
            <a:off x="8859929" y="2612490"/>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4" name="object 21"/>
          <p:cNvSpPr/>
          <p:nvPr/>
        </p:nvSpPr>
        <p:spPr>
          <a:xfrm>
            <a:off x="3901258" y="2354122"/>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5" name="object 20"/>
          <p:cNvSpPr/>
          <p:nvPr/>
        </p:nvSpPr>
        <p:spPr>
          <a:xfrm>
            <a:off x="5387207" y="2341270"/>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6" name="object 21"/>
          <p:cNvSpPr/>
          <p:nvPr/>
        </p:nvSpPr>
        <p:spPr>
          <a:xfrm>
            <a:off x="4969260" y="234127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7" name="object 22"/>
          <p:cNvSpPr/>
          <p:nvPr/>
        </p:nvSpPr>
        <p:spPr>
          <a:xfrm rot="10800000">
            <a:off x="4937926" y="230974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8" name="object 23"/>
          <p:cNvSpPr txBox="1"/>
          <p:nvPr/>
        </p:nvSpPr>
        <p:spPr>
          <a:xfrm>
            <a:off x="5071387" y="228955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79" name="object 21"/>
          <p:cNvSpPr/>
          <p:nvPr/>
        </p:nvSpPr>
        <p:spPr>
          <a:xfrm>
            <a:off x="5338909" y="2347435"/>
            <a:ext cx="337732"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0" name="object 20"/>
          <p:cNvSpPr/>
          <p:nvPr/>
        </p:nvSpPr>
        <p:spPr>
          <a:xfrm>
            <a:off x="6953573" y="2333211"/>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1" name="object 21"/>
          <p:cNvSpPr/>
          <p:nvPr/>
        </p:nvSpPr>
        <p:spPr>
          <a:xfrm>
            <a:off x="6505723" y="233321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2" name="object 22"/>
          <p:cNvSpPr/>
          <p:nvPr/>
        </p:nvSpPr>
        <p:spPr>
          <a:xfrm rot="10800000">
            <a:off x="6474390" y="230168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3" name="object 23"/>
          <p:cNvSpPr txBox="1"/>
          <p:nvPr/>
        </p:nvSpPr>
        <p:spPr>
          <a:xfrm>
            <a:off x="6637752" y="228149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84" name="object 21"/>
          <p:cNvSpPr/>
          <p:nvPr/>
        </p:nvSpPr>
        <p:spPr>
          <a:xfrm>
            <a:off x="6905275" y="2339376"/>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5" name="object 20"/>
          <p:cNvSpPr/>
          <p:nvPr/>
        </p:nvSpPr>
        <p:spPr>
          <a:xfrm>
            <a:off x="8397415" y="2351621"/>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6" name="object 21"/>
          <p:cNvSpPr/>
          <p:nvPr/>
        </p:nvSpPr>
        <p:spPr>
          <a:xfrm>
            <a:off x="7949566" y="235162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7" name="object 22"/>
          <p:cNvSpPr/>
          <p:nvPr/>
        </p:nvSpPr>
        <p:spPr>
          <a:xfrm rot="10800000">
            <a:off x="7918232" y="232009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8" name="object 23"/>
          <p:cNvSpPr txBox="1"/>
          <p:nvPr/>
        </p:nvSpPr>
        <p:spPr>
          <a:xfrm>
            <a:off x="8081594" y="229990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89" name="object 21"/>
          <p:cNvSpPr/>
          <p:nvPr/>
        </p:nvSpPr>
        <p:spPr>
          <a:xfrm>
            <a:off x="8349117" y="2357786"/>
            <a:ext cx="237362"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0" name="object 20"/>
          <p:cNvSpPr/>
          <p:nvPr/>
        </p:nvSpPr>
        <p:spPr>
          <a:xfrm>
            <a:off x="9883661" y="2369027"/>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1" name="object 21"/>
          <p:cNvSpPr/>
          <p:nvPr/>
        </p:nvSpPr>
        <p:spPr>
          <a:xfrm>
            <a:off x="9435812" y="2369026"/>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2" name="object 22"/>
          <p:cNvSpPr/>
          <p:nvPr/>
        </p:nvSpPr>
        <p:spPr>
          <a:xfrm rot="10800000">
            <a:off x="9404478" y="2337503"/>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3" name="object 23"/>
          <p:cNvSpPr txBox="1"/>
          <p:nvPr/>
        </p:nvSpPr>
        <p:spPr>
          <a:xfrm>
            <a:off x="9567840" y="2317312"/>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95" name="object 145"/>
          <p:cNvSpPr txBox="1"/>
          <p:nvPr/>
        </p:nvSpPr>
        <p:spPr>
          <a:xfrm>
            <a:off x="10011450" y="4671507"/>
            <a:ext cx="437622" cy="111569"/>
          </a:xfrm>
          <a:prstGeom prst="rect">
            <a:avLst/>
          </a:prstGeom>
        </p:spPr>
        <p:txBody>
          <a:bodyPr vert="horz" wrap="square" lIns="0" tIns="0" rIns="0" bIns="0" rtlCol="0">
            <a:spAutoFit/>
          </a:bodyPr>
          <a:lstStyle/>
          <a:p>
            <a:pPr marL="11516" defTabSz="829178">
              <a:defRPr/>
            </a:pPr>
            <a:r>
              <a:rPr sz="725" spc="-14" dirty="0">
                <a:solidFill>
                  <a:prstClr val="black"/>
                </a:solidFill>
                <a:latin typeface="Calibri"/>
                <a:cs typeface="Calibri"/>
              </a:rPr>
              <a:t>H</a:t>
            </a:r>
            <a:r>
              <a:rPr sz="725" spc="23" dirty="0">
                <a:solidFill>
                  <a:prstClr val="black"/>
                </a:solidFill>
                <a:latin typeface="Calibri"/>
                <a:cs typeface="Calibri"/>
              </a:rPr>
              <a:t>a</a:t>
            </a:r>
            <a:r>
              <a:rPr sz="725" spc="-5" dirty="0">
                <a:solidFill>
                  <a:prstClr val="black"/>
                </a:solidFill>
                <a:latin typeface="Calibri"/>
                <a:cs typeface="Calibri"/>
              </a:rPr>
              <a:t>s </a:t>
            </a:r>
            <a:r>
              <a:rPr sz="725" spc="-9" dirty="0">
                <a:solidFill>
                  <a:prstClr val="black"/>
                </a:solidFill>
                <a:latin typeface="Calibri"/>
                <a:cs typeface="Calibri"/>
              </a:rPr>
              <a:t>outp</a:t>
            </a:r>
            <a:r>
              <a:rPr sz="725" spc="23" dirty="0">
                <a:solidFill>
                  <a:prstClr val="black"/>
                </a:solidFill>
                <a:latin typeface="Calibri"/>
                <a:cs typeface="Calibri"/>
              </a:rPr>
              <a:t>u</a:t>
            </a:r>
            <a:r>
              <a:rPr sz="725" spc="-5" dirty="0">
                <a:solidFill>
                  <a:prstClr val="black"/>
                </a:solidFill>
                <a:latin typeface="Calibri"/>
                <a:cs typeface="Calibri"/>
              </a:rPr>
              <a:t>t</a:t>
            </a:r>
            <a:endParaRPr sz="725">
              <a:solidFill>
                <a:prstClr val="black"/>
              </a:solidFill>
              <a:latin typeface="Calibri"/>
              <a:cs typeface="Calibri"/>
            </a:endParaRPr>
          </a:p>
        </p:txBody>
      </p:sp>
      <p:sp>
        <p:nvSpPr>
          <p:cNvPr id="196" name="object 130"/>
          <p:cNvSpPr/>
          <p:nvPr/>
        </p:nvSpPr>
        <p:spPr>
          <a:xfrm flipH="1">
            <a:off x="10270275" y="2582856"/>
            <a:ext cx="360646" cy="2656513"/>
          </a:xfrm>
          <a:custGeom>
            <a:avLst/>
            <a:gdLst/>
            <a:ahLst/>
            <a:cxnLst/>
            <a:rect l="l" t="t" r="r" b="b"/>
            <a:pathLst>
              <a:path w="853439" h="2810510">
                <a:moveTo>
                  <a:pt x="0" y="0"/>
                </a:moveTo>
                <a:lnTo>
                  <a:pt x="35883" y="47216"/>
                </a:lnTo>
                <a:lnTo>
                  <a:pt x="68095" y="90033"/>
                </a:lnTo>
                <a:lnTo>
                  <a:pt x="96917" y="128847"/>
                </a:lnTo>
                <a:lnTo>
                  <a:pt x="122632" y="164054"/>
                </a:lnTo>
                <a:lnTo>
                  <a:pt x="145522" y="196052"/>
                </a:lnTo>
                <a:lnTo>
                  <a:pt x="183957" y="252006"/>
                </a:lnTo>
                <a:lnTo>
                  <a:pt x="214484" y="299884"/>
                </a:lnTo>
                <a:lnTo>
                  <a:pt x="239363" y="342859"/>
                </a:lnTo>
                <a:lnTo>
                  <a:pt x="260852" y="384108"/>
                </a:lnTo>
                <a:lnTo>
                  <a:pt x="281213" y="426803"/>
                </a:lnTo>
                <a:lnTo>
                  <a:pt x="302706" y="474120"/>
                </a:lnTo>
                <a:lnTo>
                  <a:pt x="314583" y="500503"/>
                </a:lnTo>
                <a:lnTo>
                  <a:pt x="327590" y="529233"/>
                </a:lnTo>
                <a:lnTo>
                  <a:pt x="342011" y="560704"/>
                </a:lnTo>
                <a:lnTo>
                  <a:pt x="364939" y="610035"/>
                </a:lnTo>
                <a:lnTo>
                  <a:pt x="390761" y="665604"/>
                </a:lnTo>
                <a:lnTo>
                  <a:pt x="419041" y="727480"/>
                </a:lnTo>
                <a:lnTo>
                  <a:pt x="449342" y="795730"/>
                </a:lnTo>
                <a:lnTo>
                  <a:pt x="481228" y="870422"/>
                </a:lnTo>
                <a:lnTo>
                  <a:pt x="514264" y="951624"/>
                </a:lnTo>
                <a:lnTo>
                  <a:pt x="548013" y="1039405"/>
                </a:lnTo>
                <a:lnTo>
                  <a:pt x="582038" y="1133832"/>
                </a:lnTo>
                <a:lnTo>
                  <a:pt x="615905" y="1234974"/>
                </a:lnTo>
                <a:lnTo>
                  <a:pt x="649176" y="1342897"/>
                </a:lnTo>
                <a:lnTo>
                  <a:pt x="681415" y="1457672"/>
                </a:lnTo>
                <a:lnTo>
                  <a:pt x="712187" y="1579364"/>
                </a:lnTo>
                <a:lnTo>
                  <a:pt x="741055" y="1708043"/>
                </a:lnTo>
                <a:lnTo>
                  <a:pt x="767583" y="1843777"/>
                </a:lnTo>
                <a:lnTo>
                  <a:pt x="791335" y="1986633"/>
                </a:lnTo>
                <a:lnTo>
                  <a:pt x="811874" y="2136679"/>
                </a:lnTo>
                <a:lnTo>
                  <a:pt x="828765" y="2293984"/>
                </a:lnTo>
                <a:lnTo>
                  <a:pt x="841571" y="2458615"/>
                </a:lnTo>
                <a:lnTo>
                  <a:pt x="849857" y="2630640"/>
                </a:lnTo>
                <a:lnTo>
                  <a:pt x="853186" y="2810129"/>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97" name="object 131"/>
          <p:cNvSpPr/>
          <p:nvPr/>
        </p:nvSpPr>
        <p:spPr>
          <a:xfrm flipH="1">
            <a:off x="10222859" y="5187246"/>
            <a:ext cx="101494" cy="52122"/>
          </a:xfrm>
          <a:custGeom>
            <a:avLst/>
            <a:gdLst/>
            <a:ahLst/>
            <a:cxnLst/>
            <a:rect l="l" t="t" r="r" b="b"/>
            <a:pathLst>
              <a:path w="89535" h="89535">
                <a:moveTo>
                  <a:pt x="0" y="0"/>
                </a:moveTo>
                <a:lnTo>
                  <a:pt x="44450" y="89534"/>
                </a:lnTo>
                <a:lnTo>
                  <a:pt x="89407" y="253"/>
                </a:lnTo>
                <a:lnTo>
                  <a:pt x="0" y="0"/>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122" name="object 122"/>
          <p:cNvSpPr txBox="1"/>
          <p:nvPr/>
        </p:nvSpPr>
        <p:spPr>
          <a:xfrm>
            <a:off x="7685029"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201" name="object 89"/>
          <p:cNvSpPr/>
          <p:nvPr/>
        </p:nvSpPr>
        <p:spPr>
          <a:xfrm>
            <a:off x="6669516" y="642614"/>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defRPr/>
            </a:pPr>
            <a:endParaRPr sz="1814">
              <a:solidFill>
                <a:prstClr val="black"/>
              </a:solidFill>
              <a:latin typeface="Calibri"/>
            </a:endParaRPr>
          </a:p>
        </p:txBody>
      </p:sp>
      <p:sp>
        <p:nvSpPr>
          <p:cNvPr id="162" name="object 89"/>
          <p:cNvSpPr/>
          <p:nvPr/>
        </p:nvSpPr>
        <p:spPr>
          <a:xfrm>
            <a:off x="6658428" y="1139910"/>
            <a:ext cx="70598" cy="77947"/>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36" name="object 36"/>
          <p:cNvSpPr txBox="1"/>
          <p:nvPr/>
        </p:nvSpPr>
        <p:spPr>
          <a:xfrm>
            <a:off x="8660811" y="2170901"/>
            <a:ext cx="666451" cy="390876"/>
          </a:xfrm>
          <a:prstGeom prst="rect">
            <a:avLst/>
          </a:prstGeom>
          <a:solidFill>
            <a:srgbClr val="FFC000"/>
          </a:solidFill>
          <a:ln>
            <a:solidFill>
              <a:srgbClr val="FFC000"/>
            </a:solidFill>
          </a:ln>
        </p:spPr>
        <p:txBody>
          <a:bodyPr vert="horz" wrap="square" lIns="0" tIns="0" rIns="0" bIns="0" rtlCol="0">
            <a:spAutoFit/>
          </a:bodyPr>
          <a:lstStyle/>
          <a:p>
            <a:pPr marL="3455" algn="ctr" defTabSz="829178">
              <a:defRPr/>
            </a:pPr>
            <a:r>
              <a:rPr sz="1270" spc="-9" dirty="0">
                <a:solidFill>
                  <a:prstClr val="black"/>
                </a:solidFill>
                <a:latin typeface="Calibri"/>
                <a:cs typeface="Calibri"/>
              </a:rPr>
              <a:t>U</a:t>
            </a:r>
            <a:r>
              <a:rPr sz="1270" spc="18" dirty="0">
                <a:solidFill>
                  <a:prstClr val="black"/>
                </a:solidFill>
                <a:latin typeface="Calibri"/>
                <a:cs typeface="Calibri"/>
              </a:rPr>
              <a:t>s</a:t>
            </a:r>
            <a:r>
              <a:rPr sz="1270" spc="5" dirty="0">
                <a:solidFill>
                  <a:prstClr val="black"/>
                </a:solidFill>
                <a:latin typeface="Calibri"/>
                <a:cs typeface="Calibri"/>
              </a:rPr>
              <a:t>e</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153</a:t>
            </a:fld>
            <a:endParaRPr lang="en-US">
              <a:solidFill>
                <a:prstClr val="black">
                  <a:tint val="75000"/>
                </a:prstClr>
              </a:solidFill>
              <a:latin typeface="Calibri"/>
            </a:endParaRPr>
          </a:p>
        </p:txBody>
      </p:sp>
      <p:sp>
        <p:nvSpPr>
          <p:cNvPr id="152" name="object 158"/>
          <p:cNvSpPr/>
          <p:nvPr/>
        </p:nvSpPr>
        <p:spPr>
          <a:xfrm>
            <a:off x="9272811" y="3357475"/>
            <a:ext cx="281919" cy="620165"/>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endParaRPr sz="1632">
              <a:solidFill>
                <a:prstClr val="black"/>
              </a:solidFill>
              <a:latin typeface="Calibri"/>
            </a:endParaRPr>
          </a:p>
        </p:txBody>
      </p:sp>
      <p:sp>
        <p:nvSpPr>
          <p:cNvPr id="154" name="object 161"/>
          <p:cNvSpPr txBox="1"/>
          <p:nvPr/>
        </p:nvSpPr>
        <p:spPr>
          <a:xfrm>
            <a:off x="9257892" y="3654710"/>
            <a:ext cx="576604" cy="104644"/>
          </a:xfrm>
          <a:prstGeom prst="rect">
            <a:avLst/>
          </a:prstGeom>
          <a:solidFill>
            <a:schemeClr val="bg1"/>
          </a:solidFill>
        </p:spPr>
        <p:txBody>
          <a:bodyPr vert="horz" wrap="square" lIns="0" tIns="0" rIns="0" bIns="0" rtlCol="0">
            <a:spAutoFit/>
          </a:bodyPr>
          <a:lstStyle/>
          <a:p>
            <a:pPr marL="11516" defTabSz="829178"/>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dirty="0">
              <a:solidFill>
                <a:prstClr val="black"/>
              </a:solidFill>
              <a:latin typeface="Calibri"/>
              <a:cs typeface="Calibri"/>
            </a:endParaRPr>
          </a:p>
        </p:txBody>
      </p:sp>
      <p:sp>
        <p:nvSpPr>
          <p:cNvPr id="156" name="object 76"/>
          <p:cNvSpPr/>
          <p:nvPr/>
        </p:nvSpPr>
        <p:spPr>
          <a:xfrm>
            <a:off x="9395578" y="3785190"/>
            <a:ext cx="45789" cy="72686"/>
          </a:xfrm>
          <a:custGeom>
            <a:avLst/>
            <a:gdLst/>
            <a:ahLst/>
            <a:cxnLst/>
            <a:rect l="l" t="t" r="r" b="b"/>
            <a:pathLst>
              <a:path w="81914" h="100329">
                <a:moveTo>
                  <a:pt x="78740" y="0"/>
                </a:moveTo>
                <a:lnTo>
                  <a:pt x="0" y="42291"/>
                </a:lnTo>
                <a:lnTo>
                  <a:pt x="81661" y="99822"/>
                </a:lnTo>
                <a:lnTo>
                  <a:pt x="78740" y="0"/>
                </a:lnTo>
                <a:close/>
              </a:path>
            </a:pathLst>
          </a:custGeom>
          <a:solidFill>
            <a:srgbClr val="FFC000"/>
          </a:solidFill>
          <a:ln>
            <a:solidFill>
              <a:srgbClr val="5B9BD4"/>
            </a:solidFill>
          </a:ln>
        </p:spPr>
        <p:txBody>
          <a:bodyPr wrap="square" lIns="0" tIns="0" rIns="0" bIns="0" rtlCol="0"/>
          <a:lstStyle/>
          <a:p>
            <a:pPr defTabSz="829178"/>
            <a:endParaRPr sz="1632">
              <a:solidFill>
                <a:prstClr val="black"/>
              </a:solidFill>
              <a:latin typeface="Calibri"/>
            </a:endParaRPr>
          </a:p>
        </p:txBody>
      </p:sp>
      <p:sp>
        <p:nvSpPr>
          <p:cNvPr id="168" name="object 68"/>
          <p:cNvSpPr txBox="1"/>
          <p:nvPr/>
        </p:nvSpPr>
        <p:spPr>
          <a:xfrm>
            <a:off x="9147259" y="3855291"/>
            <a:ext cx="973829" cy="334835"/>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r>
              <a:rPr lang="en-US" sz="2176" spc="5" dirty="0">
                <a:solidFill>
                  <a:prstClr val="black"/>
                </a:solidFill>
                <a:latin typeface="Calibri"/>
                <a:cs typeface="Calibri"/>
              </a:rPr>
              <a:t> </a:t>
            </a:r>
            <a:endParaRPr sz="1270" dirty="0">
              <a:solidFill>
                <a:prstClr val="black"/>
              </a:solidFill>
              <a:latin typeface="Calibri"/>
              <a:cs typeface="Calibri"/>
            </a:endParaRPr>
          </a:p>
        </p:txBody>
      </p:sp>
      <p:sp>
        <p:nvSpPr>
          <p:cNvPr id="3" name="TextBox 2"/>
          <p:cNvSpPr txBox="1"/>
          <p:nvPr/>
        </p:nvSpPr>
        <p:spPr>
          <a:xfrm>
            <a:off x="9116378" y="3794013"/>
            <a:ext cx="1114517" cy="483209"/>
          </a:xfrm>
          <a:prstGeom prst="rect">
            <a:avLst/>
          </a:prstGeom>
          <a:noFill/>
        </p:spPr>
        <p:txBody>
          <a:bodyPr wrap="square" rtlCol="0">
            <a:spAutoFit/>
          </a:bodyPr>
          <a:lstStyle/>
          <a:p>
            <a:pPr algn="ctr" defTabSz="829178"/>
            <a:r>
              <a:rPr lang="en-US" sz="1270" dirty="0">
                <a:solidFill>
                  <a:prstClr val="black"/>
                </a:solidFill>
                <a:latin typeface="Calibri"/>
                <a:cs typeface="Calibri"/>
              </a:rPr>
              <a:t>Maintenance Report</a:t>
            </a:r>
          </a:p>
        </p:txBody>
      </p:sp>
    </p:spTree>
    <p:extLst>
      <p:ext uri="{BB962C8B-B14F-4D97-AF65-F5344CB8AC3E}">
        <p14:creationId xmlns:p14="http://schemas.microsoft.com/office/powerpoint/2010/main" val="19324607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 name="TextBox 255"/>
          <p:cNvSpPr txBox="1"/>
          <p:nvPr/>
        </p:nvSpPr>
        <p:spPr>
          <a:xfrm>
            <a:off x="7266085" y="2385779"/>
            <a:ext cx="1544626" cy="706347"/>
          </a:xfrm>
          <a:prstGeom prst="rect">
            <a:avLst/>
          </a:prstGeom>
          <a:noFill/>
          <a:ln>
            <a:noFill/>
          </a:ln>
        </p:spPr>
        <p:txBody>
          <a:bodyPr wrap="square" rtlCol="0">
            <a:spAutoFit/>
          </a:bodyPr>
          <a:lstStyle/>
          <a:p>
            <a:pPr algn="ctr" defTabSz="829178">
              <a:defRPr/>
            </a:pPr>
            <a:r>
              <a:rPr lang="en-US" sz="1995" dirty="0">
                <a:solidFill>
                  <a:prstClr val="black"/>
                </a:solidFill>
                <a:latin typeface="Calibri"/>
              </a:rPr>
              <a:t>Transformed-into</a:t>
            </a:r>
          </a:p>
        </p:txBody>
      </p:sp>
      <p:sp>
        <p:nvSpPr>
          <p:cNvPr id="4" name="TextBox 3"/>
          <p:cNvSpPr txBox="1"/>
          <p:nvPr/>
        </p:nvSpPr>
        <p:spPr>
          <a:xfrm>
            <a:off x="2872798" y="-7971"/>
            <a:ext cx="6330130" cy="538930"/>
          </a:xfrm>
          <a:prstGeom prst="rect">
            <a:avLst/>
          </a:prstGeom>
          <a:noFill/>
        </p:spPr>
        <p:txBody>
          <a:bodyPr wrap="square" rtlCol="0">
            <a:spAutoFit/>
          </a:bodyPr>
          <a:lstStyle/>
          <a:p>
            <a:pPr algn="ctr" defTabSz="829178">
              <a:defRPr/>
            </a:pPr>
            <a:r>
              <a:rPr lang="fr-CH" sz="2902" b="1" dirty="0" err="1">
                <a:solidFill>
                  <a:srgbClr val="00B050"/>
                </a:solidFill>
                <a:latin typeface="Calibri"/>
              </a:rPr>
              <a:t>Material</a:t>
            </a:r>
            <a:r>
              <a:rPr lang="fr-CH" sz="2902" b="1" dirty="0">
                <a:solidFill>
                  <a:srgbClr val="00B050"/>
                </a:solidFill>
                <a:latin typeface="Calibri"/>
              </a:rPr>
              <a:t> Entity</a:t>
            </a:r>
            <a:endParaRPr lang="en-GB" sz="2902" b="1" dirty="0">
              <a:solidFill>
                <a:srgbClr val="00B050"/>
              </a:solidFill>
              <a:latin typeface="Calibri"/>
            </a:endParaRPr>
          </a:p>
        </p:txBody>
      </p:sp>
      <p:sp>
        <p:nvSpPr>
          <p:cNvPr id="229" name="object 94"/>
          <p:cNvSpPr/>
          <p:nvPr/>
        </p:nvSpPr>
        <p:spPr>
          <a:xfrm>
            <a:off x="5656644" y="2296298"/>
            <a:ext cx="1609440" cy="893095"/>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a:ln>
            <a:noFill/>
          </a:ln>
        </p:spPr>
        <p:txBody>
          <a:bodyPr wrap="square" lIns="0" tIns="0" rIns="0" bIns="0" rtlCol="0"/>
          <a:lstStyle/>
          <a:p>
            <a:pPr defTabSz="829178">
              <a:defRPr/>
            </a:pPr>
            <a:endParaRPr sz="1814">
              <a:solidFill>
                <a:prstClr val="black"/>
              </a:solidFill>
              <a:latin typeface="Calibri"/>
            </a:endParaRPr>
          </a:p>
        </p:txBody>
      </p:sp>
      <p:sp>
        <p:nvSpPr>
          <p:cNvPr id="230" name="object 95"/>
          <p:cNvSpPr/>
          <p:nvPr/>
        </p:nvSpPr>
        <p:spPr>
          <a:xfrm>
            <a:off x="6037863" y="535875"/>
            <a:ext cx="1090025" cy="551311"/>
          </a:xfrm>
          <a:custGeom>
            <a:avLst/>
            <a:gdLst/>
            <a:ahLst/>
            <a:cxnLst/>
            <a:rect l="l" t="t" r="r" b="b"/>
            <a:pathLst>
              <a:path w="1202054" h="572134">
                <a:moveTo>
                  <a:pt x="0" y="571969"/>
                </a:moveTo>
                <a:lnTo>
                  <a:pt x="1201826" y="571969"/>
                </a:lnTo>
                <a:lnTo>
                  <a:pt x="1201826" y="0"/>
                </a:lnTo>
                <a:lnTo>
                  <a:pt x="0" y="0"/>
                </a:lnTo>
                <a:lnTo>
                  <a:pt x="0" y="571969"/>
                </a:lnTo>
                <a:close/>
              </a:path>
            </a:pathLst>
          </a:custGeom>
          <a:ln w="4767">
            <a:noFill/>
          </a:ln>
        </p:spPr>
        <p:txBody>
          <a:bodyPr wrap="square" lIns="0" tIns="0" rIns="0" bIns="0" rtlCol="0"/>
          <a:lstStyle/>
          <a:p>
            <a:pPr defTabSz="829178">
              <a:defRPr/>
            </a:pPr>
            <a:endParaRPr sz="1632">
              <a:solidFill>
                <a:prstClr val="black"/>
              </a:solidFill>
              <a:latin typeface="Calibri"/>
            </a:endParaRPr>
          </a:p>
        </p:txBody>
      </p:sp>
      <p:sp>
        <p:nvSpPr>
          <p:cNvPr id="231" name="object 96"/>
          <p:cNvSpPr txBox="1"/>
          <p:nvPr/>
        </p:nvSpPr>
        <p:spPr>
          <a:xfrm>
            <a:off x="5916072" y="2535906"/>
            <a:ext cx="1236583" cy="446597"/>
          </a:xfrm>
          <a:prstGeom prst="rect">
            <a:avLst/>
          </a:prstGeom>
          <a:solidFill>
            <a:schemeClr val="bg1">
              <a:lumMod val="85000"/>
            </a:schemeClr>
          </a:solidFill>
          <a:ln w="4767">
            <a:noFill/>
          </a:ln>
        </p:spPr>
        <p:txBody>
          <a:bodyPr vert="horz" wrap="square" lIns="0" tIns="0" rIns="0" bIns="0" rtlCol="0">
            <a:spAutoFit/>
          </a:bodyPr>
          <a:lstStyle/>
          <a:p>
            <a:pPr defTabSz="829178">
              <a:defRPr/>
            </a:pPr>
            <a:r>
              <a:rPr lang="en-US" sz="2902" dirty="0">
                <a:solidFill>
                  <a:prstClr val="black"/>
                </a:solidFill>
                <a:latin typeface="Calibri"/>
                <a:cs typeface="Calibri"/>
              </a:rPr>
              <a:t>Product</a:t>
            </a:r>
          </a:p>
        </p:txBody>
      </p:sp>
      <p:sp>
        <p:nvSpPr>
          <p:cNvPr id="233" name="object 142"/>
          <p:cNvSpPr txBox="1"/>
          <p:nvPr/>
        </p:nvSpPr>
        <p:spPr>
          <a:xfrm>
            <a:off x="8830024" y="2284724"/>
            <a:ext cx="1964657" cy="893193"/>
          </a:xfrm>
          <a:prstGeom prst="rect">
            <a:avLst/>
          </a:prstGeom>
          <a:solidFill>
            <a:schemeClr val="bg1">
              <a:lumMod val="85000"/>
            </a:schemeClr>
          </a:solidFill>
          <a:ln w="4767">
            <a:noFill/>
          </a:ln>
        </p:spPr>
        <p:txBody>
          <a:bodyPr vert="horz" wrap="square" lIns="0" tIns="0" rIns="0" bIns="0" rtlCol="0">
            <a:spAutoFit/>
          </a:bodyPr>
          <a:lstStyle/>
          <a:p>
            <a:pPr marL="8061" algn="ctr" defTabSz="829178">
              <a:defRPr/>
            </a:pPr>
            <a:r>
              <a:rPr sz="2902" spc="9" dirty="0">
                <a:solidFill>
                  <a:prstClr val="black"/>
                </a:solidFill>
                <a:latin typeface="Calibri"/>
                <a:cs typeface="Calibri"/>
              </a:rPr>
              <a:t>W</a:t>
            </a:r>
            <a:r>
              <a:rPr sz="2902" spc="-32" dirty="0">
                <a:solidFill>
                  <a:prstClr val="black"/>
                </a:solidFill>
                <a:latin typeface="Calibri"/>
                <a:cs typeface="Calibri"/>
              </a:rPr>
              <a:t>a</a:t>
            </a:r>
            <a:r>
              <a:rPr sz="2902" spc="18" dirty="0">
                <a:solidFill>
                  <a:prstClr val="black"/>
                </a:solidFill>
                <a:latin typeface="Calibri"/>
                <a:cs typeface="Calibri"/>
              </a:rPr>
              <a:t>s</a:t>
            </a:r>
            <a:r>
              <a:rPr sz="2902" spc="5" dirty="0">
                <a:solidFill>
                  <a:prstClr val="black"/>
                </a:solidFill>
                <a:latin typeface="Calibri"/>
                <a:cs typeface="Calibri"/>
              </a:rPr>
              <a:t>te</a:t>
            </a:r>
            <a:r>
              <a:rPr lang="en-US" sz="2902" spc="5" dirty="0">
                <a:solidFill>
                  <a:prstClr val="black"/>
                </a:solidFill>
                <a:latin typeface="Calibri"/>
                <a:cs typeface="Calibri"/>
              </a:rPr>
              <a:t> Material</a:t>
            </a:r>
            <a:endParaRPr sz="2902" dirty="0">
              <a:solidFill>
                <a:prstClr val="black"/>
              </a:solidFill>
              <a:latin typeface="Calibri"/>
              <a:cs typeface="Calibri"/>
            </a:endParaRPr>
          </a:p>
        </p:txBody>
      </p:sp>
      <p:sp>
        <p:nvSpPr>
          <p:cNvPr id="235" name="object 147"/>
          <p:cNvSpPr txBox="1"/>
          <p:nvPr/>
        </p:nvSpPr>
        <p:spPr>
          <a:xfrm>
            <a:off x="1652257" y="2296249"/>
            <a:ext cx="2082020" cy="893193"/>
          </a:xfrm>
          <a:prstGeom prst="rect">
            <a:avLst/>
          </a:prstGeom>
          <a:solidFill>
            <a:schemeClr val="bg1">
              <a:lumMod val="85000"/>
            </a:schemeClr>
          </a:solidFill>
          <a:ln w="4767">
            <a:noFill/>
          </a:ln>
        </p:spPr>
        <p:txBody>
          <a:bodyPr vert="horz" wrap="square" lIns="0" tIns="0" rIns="0" bIns="0" rtlCol="0" anchor="ctr" anchorCtr="0">
            <a:spAutoFit/>
          </a:bodyPr>
          <a:lstStyle/>
          <a:p>
            <a:pPr marR="146834" algn="ctr" defTabSz="2124768">
              <a:defRPr/>
            </a:pPr>
            <a:r>
              <a:rPr sz="2902" spc="-18" dirty="0">
                <a:solidFill>
                  <a:prstClr val="black"/>
                </a:solidFill>
                <a:latin typeface="Calibri"/>
                <a:cs typeface="Calibri"/>
              </a:rPr>
              <a:t>R</a:t>
            </a:r>
            <a:r>
              <a:rPr sz="2902" spc="5" dirty="0">
                <a:solidFill>
                  <a:prstClr val="black"/>
                </a:solidFill>
                <a:latin typeface="Calibri"/>
                <a:cs typeface="Calibri"/>
              </a:rPr>
              <a:t>aw</a:t>
            </a:r>
            <a:r>
              <a:rPr sz="2902" dirty="0">
                <a:solidFill>
                  <a:prstClr val="black"/>
                </a:solidFill>
                <a:latin typeface="Calibri"/>
                <a:cs typeface="Calibri"/>
              </a:rPr>
              <a:t> </a:t>
            </a:r>
            <a:r>
              <a:rPr lang="en-US" sz="2902" spc="5" dirty="0">
                <a:solidFill>
                  <a:prstClr val="black"/>
                </a:solidFill>
                <a:latin typeface="Calibri"/>
                <a:cs typeface="Calibri"/>
              </a:rPr>
              <a:t>Material</a:t>
            </a:r>
            <a:endParaRPr sz="2902" dirty="0">
              <a:solidFill>
                <a:prstClr val="black"/>
              </a:solidFill>
              <a:latin typeface="Calibri"/>
              <a:cs typeface="Calibri"/>
            </a:endParaRPr>
          </a:p>
        </p:txBody>
      </p:sp>
      <p:cxnSp>
        <p:nvCxnSpPr>
          <p:cNvPr id="251" name="Straight Arrow Connector 250"/>
          <p:cNvCxnSpPr>
            <a:stCxn id="235" idx="3"/>
          </p:cNvCxnSpPr>
          <p:nvPr/>
        </p:nvCxnSpPr>
        <p:spPr>
          <a:xfrm flipV="1">
            <a:off x="3734277" y="2731271"/>
            <a:ext cx="1947134" cy="11574"/>
          </a:xfrm>
          <a:prstGeom prst="straightConnector1">
            <a:avLst/>
          </a:prstGeom>
          <a:ln w="34925">
            <a:solidFill>
              <a:schemeClr val="tx2"/>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253" name="TextBox 252"/>
          <p:cNvSpPr txBox="1"/>
          <p:nvPr/>
        </p:nvSpPr>
        <p:spPr>
          <a:xfrm>
            <a:off x="4023053" y="2662172"/>
            <a:ext cx="1520161" cy="427168"/>
          </a:xfrm>
          <a:prstGeom prst="rect">
            <a:avLst/>
          </a:prstGeom>
          <a:noFill/>
          <a:ln>
            <a:noFill/>
          </a:ln>
        </p:spPr>
        <p:txBody>
          <a:bodyPr wrap="square" rtlCol="0">
            <a:spAutoFit/>
          </a:bodyPr>
          <a:lstStyle/>
          <a:p>
            <a:pPr defTabSz="829178">
              <a:defRPr/>
            </a:pPr>
            <a:r>
              <a:rPr lang="en-US" sz="2176" dirty="0">
                <a:solidFill>
                  <a:prstClr val="black"/>
                </a:solidFill>
                <a:latin typeface="Calibri"/>
              </a:rPr>
              <a:t>Has-input</a:t>
            </a:r>
          </a:p>
        </p:txBody>
      </p:sp>
      <p:cxnSp>
        <p:nvCxnSpPr>
          <p:cNvPr id="255" name="Straight Arrow Connector 254"/>
          <p:cNvCxnSpPr>
            <a:stCxn id="256" idx="1"/>
            <a:endCxn id="233" idx="1"/>
          </p:cNvCxnSpPr>
          <p:nvPr/>
        </p:nvCxnSpPr>
        <p:spPr>
          <a:xfrm flipV="1">
            <a:off x="7266084" y="2731271"/>
            <a:ext cx="1563940" cy="2024"/>
          </a:xfrm>
          <a:prstGeom prst="straightConnector1">
            <a:avLst/>
          </a:prstGeom>
          <a:ln w="34925">
            <a:solidFill>
              <a:schemeClr val="tx2"/>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154</a:t>
            </a:fld>
            <a:endParaRPr lang="en-US">
              <a:solidFill>
                <a:prstClr val="black">
                  <a:tint val="75000"/>
                </a:prstClr>
              </a:solidFill>
              <a:latin typeface="Calibri"/>
            </a:endParaRPr>
          </a:p>
        </p:txBody>
      </p:sp>
    </p:spTree>
    <p:extLst>
      <p:ext uri="{BB962C8B-B14F-4D97-AF65-F5344CB8AC3E}">
        <p14:creationId xmlns:p14="http://schemas.microsoft.com/office/powerpoint/2010/main" val="280301497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object 97"/>
          <p:cNvSpPr/>
          <p:nvPr/>
        </p:nvSpPr>
        <p:spPr>
          <a:xfrm>
            <a:off x="6184446" y="3076473"/>
            <a:ext cx="603437" cy="853134"/>
          </a:xfrm>
          <a:custGeom>
            <a:avLst/>
            <a:gdLst/>
            <a:ahLst/>
            <a:cxnLst/>
            <a:rect l="l" t="t" r="r" b="b"/>
            <a:pathLst>
              <a:path w="2058035" h="1043304">
                <a:moveTo>
                  <a:pt x="0" y="0"/>
                </a:moveTo>
                <a:lnTo>
                  <a:pt x="52028" y="8878"/>
                </a:lnTo>
                <a:lnTo>
                  <a:pt x="100260" y="17429"/>
                </a:lnTo>
                <a:lnTo>
                  <a:pt x="144879" y="25673"/>
                </a:lnTo>
                <a:lnTo>
                  <a:pt x="186069" y="33628"/>
                </a:lnTo>
                <a:lnTo>
                  <a:pt x="224012" y="41314"/>
                </a:lnTo>
                <a:lnTo>
                  <a:pt x="290891" y="55957"/>
                </a:lnTo>
                <a:lnTo>
                  <a:pt x="346983" y="69757"/>
                </a:lnTo>
                <a:lnTo>
                  <a:pt x="393755" y="82870"/>
                </a:lnTo>
                <a:lnTo>
                  <a:pt x="432672" y="95451"/>
                </a:lnTo>
                <a:lnTo>
                  <a:pt x="479527" y="113666"/>
                </a:lnTo>
                <a:lnTo>
                  <a:pt x="516956" y="131557"/>
                </a:lnTo>
                <a:lnTo>
                  <a:pt x="553873" y="152074"/>
                </a:lnTo>
                <a:lnTo>
                  <a:pt x="603955" y="183558"/>
                </a:lnTo>
                <a:lnTo>
                  <a:pt x="659126" y="221124"/>
                </a:lnTo>
                <a:lnTo>
                  <a:pt x="691166" y="243260"/>
                </a:lnTo>
                <a:lnTo>
                  <a:pt x="727535" y="268202"/>
                </a:lnTo>
                <a:lnTo>
                  <a:pt x="769253" y="296380"/>
                </a:lnTo>
                <a:lnTo>
                  <a:pt x="817337" y="328222"/>
                </a:lnTo>
                <a:lnTo>
                  <a:pt x="872807" y="364156"/>
                </a:lnTo>
                <a:lnTo>
                  <a:pt x="936682" y="404612"/>
                </a:lnTo>
                <a:lnTo>
                  <a:pt x="1009981" y="450018"/>
                </a:lnTo>
                <a:lnTo>
                  <a:pt x="1093722" y="500804"/>
                </a:lnTo>
                <a:lnTo>
                  <a:pt x="1188926" y="557397"/>
                </a:lnTo>
                <a:lnTo>
                  <a:pt x="1296610" y="620226"/>
                </a:lnTo>
                <a:lnTo>
                  <a:pt x="1417794" y="689720"/>
                </a:lnTo>
                <a:lnTo>
                  <a:pt x="1553497" y="766308"/>
                </a:lnTo>
                <a:lnTo>
                  <a:pt x="1704737" y="850419"/>
                </a:lnTo>
                <a:lnTo>
                  <a:pt x="1872535" y="942481"/>
                </a:lnTo>
                <a:lnTo>
                  <a:pt x="2057907" y="1042924"/>
                </a:lnTo>
              </a:path>
            </a:pathLst>
          </a:custGeom>
          <a:ln w="254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4" name="TextBox 3"/>
          <p:cNvSpPr txBox="1"/>
          <p:nvPr/>
        </p:nvSpPr>
        <p:spPr>
          <a:xfrm>
            <a:off x="2872798" y="-7971"/>
            <a:ext cx="6330130" cy="538930"/>
          </a:xfrm>
          <a:prstGeom prst="rect">
            <a:avLst/>
          </a:prstGeom>
          <a:noFill/>
        </p:spPr>
        <p:txBody>
          <a:bodyPr wrap="square" rtlCol="0">
            <a:spAutoFit/>
          </a:bodyPr>
          <a:lstStyle/>
          <a:p>
            <a:pPr algn="ctr" defTabSz="829178">
              <a:defRPr/>
            </a:pPr>
            <a:r>
              <a:rPr lang="fr-CH" sz="2902" b="1" dirty="0">
                <a:solidFill>
                  <a:srgbClr val="FF0000"/>
                </a:solidFill>
                <a:latin typeface="Calibri"/>
              </a:rPr>
              <a:t>End of Life </a:t>
            </a:r>
            <a:r>
              <a:rPr lang="fr-CH" sz="2902" b="1" dirty="0" err="1">
                <a:solidFill>
                  <a:srgbClr val="FF0000"/>
                </a:solidFill>
                <a:latin typeface="Calibri"/>
              </a:rPr>
              <a:t>Process</a:t>
            </a:r>
            <a:endParaRPr lang="en-GB" sz="2902" b="1" dirty="0">
              <a:solidFill>
                <a:srgbClr val="FF0000"/>
              </a:solidFill>
              <a:latin typeface="Calibri"/>
            </a:endParaRPr>
          </a:p>
        </p:txBody>
      </p:sp>
      <p:sp>
        <p:nvSpPr>
          <p:cNvPr id="230" name="object 95"/>
          <p:cNvSpPr/>
          <p:nvPr/>
        </p:nvSpPr>
        <p:spPr>
          <a:xfrm>
            <a:off x="6037863" y="535875"/>
            <a:ext cx="1090025" cy="551311"/>
          </a:xfrm>
          <a:custGeom>
            <a:avLst/>
            <a:gdLst/>
            <a:ahLst/>
            <a:cxnLst/>
            <a:rect l="l" t="t" r="r" b="b"/>
            <a:pathLst>
              <a:path w="1202054" h="572134">
                <a:moveTo>
                  <a:pt x="0" y="571969"/>
                </a:moveTo>
                <a:lnTo>
                  <a:pt x="1201826" y="571969"/>
                </a:lnTo>
                <a:lnTo>
                  <a:pt x="1201826" y="0"/>
                </a:lnTo>
                <a:lnTo>
                  <a:pt x="0" y="0"/>
                </a:lnTo>
                <a:lnTo>
                  <a:pt x="0" y="571969"/>
                </a:lnTo>
                <a:close/>
              </a:path>
            </a:pathLst>
          </a:custGeom>
          <a:ln w="4767">
            <a:noFill/>
          </a:ln>
        </p:spPr>
        <p:txBody>
          <a:bodyPr wrap="square" lIns="0" tIns="0" rIns="0" bIns="0" rtlCol="0"/>
          <a:lstStyle/>
          <a:p>
            <a:pPr defTabSz="829178">
              <a:defRPr/>
            </a:pPr>
            <a:endParaRPr sz="1632">
              <a:solidFill>
                <a:prstClr val="black"/>
              </a:solidFill>
              <a:latin typeface="Calibri"/>
            </a:endParaRPr>
          </a:p>
        </p:txBody>
      </p:sp>
      <p:sp>
        <p:nvSpPr>
          <p:cNvPr id="12" name="object 71"/>
          <p:cNvSpPr/>
          <p:nvPr/>
        </p:nvSpPr>
        <p:spPr>
          <a:xfrm>
            <a:off x="7360980" y="3952090"/>
            <a:ext cx="1034320" cy="542014"/>
          </a:xfrm>
          <a:prstGeom prst="rect">
            <a:avLst/>
          </a:prstGeom>
          <a:solidFill>
            <a:srgbClr val="FFFF00"/>
          </a:solidFill>
        </p:spPr>
        <p:txBody>
          <a:bodyPr wrap="square" lIns="0" tIns="0" rIns="0" bIns="0" rtlCol="0"/>
          <a:lstStyle/>
          <a:p>
            <a:pPr defTabSz="829178">
              <a:defRPr/>
            </a:pPr>
            <a:endParaRPr sz="1632">
              <a:solidFill>
                <a:prstClr val="black"/>
              </a:solidFill>
              <a:latin typeface="Calibri"/>
            </a:endParaRPr>
          </a:p>
        </p:txBody>
      </p:sp>
      <p:sp>
        <p:nvSpPr>
          <p:cNvPr id="15" name="object 74"/>
          <p:cNvSpPr txBox="1"/>
          <p:nvPr/>
        </p:nvSpPr>
        <p:spPr>
          <a:xfrm>
            <a:off x="5873581" y="3910709"/>
            <a:ext cx="3018482"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EOL </a:t>
            </a:r>
            <a:r>
              <a:rPr sz="2902" spc="5" dirty="0">
                <a:solidFill>
                  <a:prstClr val="black"/>
                </a:solidFill>
                <a:latin typeface="Calibri"/>
                <a:cs typeface="Calibri"/>
              </a:rPr>
              <a:t>P</a:t>
            </a:r>
            <a:r>
              <a:rPr sz="2902" spc="-14" dirty="0">
                <a:solidFill>
                  <a:prstClr val="black"/>
                </a:solidFill>
                <a:latin typeface="Calibri"/>
                <a:cs typeface="Calibri"/>
              </a:rPr>
              <a:t>r</a:t>
            </a:r>
            <a:r>
              <a:rPr sz="2902" spc="-5" dirty="0">
                <a:solidFill>
                  <a:prstClr val="black"/>
                </a:solidFill>
                <a:latin typeface="Calibri"/>
                <a:cs typeface="Calibri"/>
              </a:rPr>
              <a:t>o</a:t>
            </a:r>
            <a:r>
              <a:rPr sz="2902" spc="-14" dirty="0">
                <a:solidFill>
                  <a:prstClr val="black"/>
                </a:solidFill>
                <a:latin typeface="Calibri"/>
                <a:cs typeface="Calibri"/>
              </a:rPr>
              <a:t>c</a:t>
            </a:r>
            <a:r>
              <a:rPr sz="2902" spc="23" dirty="0">
                <a:solidFill>
                  <a:prstClr val="black"/>
                </a:solidFill>
                <a:latin typeface="Calibri"/>
                <a:cs typeface="Calibri"/>
              </a:rPr>
              <a:t>e</a:t>
            </a:r>
            <a:r>
              <a:rPr sz="2902" spc="-18" dirty="0">
                <a:solidFill>
                  <a:prstClr val="black"/>
                </a:solidFill>
                <a:latin typeface="Calibri"/>
                <a:cs typeface="Calibri"/>
              </a:rPr>
              <a:t>s</a:t>
            </a:r>
            <a:r>
              <a:rPr sz="2902" spc="5" dirty="0">
                <a:solidFill>
                  <a:prstClr val="black"/>
                </a:solidFill>
                <a:latin typeface="Calibri"/>
                <a:cs typeface="Calibri"/>
              </a:rPr>
              <a:t>s</a:t>
            </a:r>
            <a:endParaRPr sz="2902" dirty="0">
              <a:solidFill>
                <a:prstClr val="black"/>
              </a:solidFill>
              <a:latin typeface="Calibri"/>
              <a:cs typeface="Calibri"/>
            </a:endParaRPr>
          </a:p>
        </p:txBody>
      </p:sp>
      <p:sp>
        <p:nvSpPr>
          <p:cNvPr id="18" name="object 98"/>
          <p:cNvSpPr>
            <a:spLocks noChangeAspect="1"/>
          </p:cNvSpPr>
          <p:nvPr/>
        </p:nvSpPr>
        <p:spPr>
          <a:xfrm>
            <a:off x="9911641" y="3147924"/>
            <a:ext cx="142182" cy="116085"/>
          </a:xfrm>
          <a:custGeom>
            <a:avLst/>
            <a:gdLst/>
            <a:ahLst/>
            <a:cxnLst/>
            <a:rect l="l" t="t" r="r" b="b"/>
            <a:pathLst>
              <a:path w="100329" h="81914">
                <a:moveTo>
                  <a:pt x="42290" y="0"/>
                </a:moveTo>
                <a:lnTo>
                  <a:pt x="0" y="78867"/>
                </a:lnTo>
                <a:lnTo>
                  <a:pt x="99949" y="81787"/>
                </a:lnTo>
                <a:lnTo>
                  <a:pt x="42290" y="0"/>
                </a:lnTo>
                <a:close/>
              </a:path>
            </a:pathLst>
          </a:custGeom>
          <a:solidFill>
            <a:schemeClr val="tx2"/>
          </a:solidFill>
        </p:spPr>
        <p:txBody>
          <a:bodyPr wrap="square" lIns="0" tIns="0" rIns="0" bIns="0" rtlCol="0"/>
          <a:lstStyle/>
          <a:p>
            <a:pPr defTabSz="829178">
              <a:defRPr/>
            </a:pPr>
            <a:endParaRPr sz="1632">
              <a:solidFill>
                <a:prstClr val="black"/>
              </a:solidFill>
              <a:latin typeface="Calibri"/>
            </a:endParaRPr>
          </a:p>
        </p:txBody>
      </p:sp>
      <p:sp>
        <p:nvSpPr>
          <p:cNvPr id="19" name="object 99"/>
          <p:cNvSpPr txBox="1"/>
          <p:nvPr/>
        </p:nvSpPr>
        <p:spPr>
          <a:xfrm>
            <a:off x="6212348" y="3414960"/>
            <a:ext cx="1054144" cy="334835"/>
          </a:xfrm>
          <a:prstGeom prst="rect">
            <a:avLst/>
          </a:prstGeom>
          <a:solidFill>
            <a:schemeClr val="bg1">
              <a:alpha val="63000"/>
            </a:schemeClr>
          </a:solidFill>
        </p:spPr>
        <p:txBody>
          <a:bodyPr vert="horz" wrap="square" lIns="0" tIns="0" rIns="0" bIns="0" rtlCol="0">
            <a:spAutoFit/>
          </a:bodyPr>
          <a:lstStyle/>
          <a:p>
            <a:pPr marL="11516" defTabSz="829178">
              <a:defRPr/>
            </a:pPr>
            <a:r>
              <a:rPr lang="en-US" sz="2176" spc="18" dirty="0">
                <a:solidFill>
                  <a:prstClr val="black"/>
                </a:solidFill>
                <a:latin typeface="Calibri"/>
                <a:cs typeface="Calibri"/>
              </a:rPr>
              <a:t>Input-to</a:t>
            </a:r>
            <a:endParaRPr sz="2176" dirty="0">
              <a:solidFill>
                <a:prstClr val="black"/>
              </a:solidFill>
              <a:latin typeface="Calibri"/>
              <a:cs typeface="Calibri"/>
            </a:endParaRPr>
          </a:p>
        </p:txBody>
      </p:sp>
      <p:cxnSp>
        <p:nvCxnSpPr>
          <p:cNvPr id="34" name="Straight Arrow Connector 33"/>
          <p:cNvCxnSpPr>
            <a:stCxn id="15" idx="0"/>
          </p:cNvCxnSpPr>
          <p:nvPr/>
        </p:nvCxnSpPr>
        <p:spPr>
          <a:xfrm flipV="1">
            <a:off x="7382823" y="3177819"/>
            <a:ext cx="2742042" cy="732890"/>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object 74"/>
          <p:cNvSpPr txBox="1"/>
          <p:nvPr/>
        </p:nvSpPr>
        <p:spPr>
          <a:xfrm>
            <a:off x="1652257" y="5420806"/>
            <a:ext cx="1563972"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Take back </a:t>
            </a:r>
            <a:endParaRPr sz="2902" dirty="0">
              <a:solidFill>
                <a:prstClr val="black"/>
              </a:solidFill>
              <a:latin typeface="Calibri"/>
              <a:cs typeface="Calibri"/>
            </a:endParaRPr>
          </a:p>
        </p:txBody>
      </p:sp>
      <p:sp>
        <p:nvSpPr>
          <p:cNvPr id="32" name="object 74"/>
          <p:cNvSpPr txBox="1"/>
          <p:nvPr/>
        </p:nvSpPr>
        <p:spPr>
          <a:xfrm>
            <a:off x="3331009" y="5420806"/>
            <a:ext cx="1739943"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Re-cycling</a:t>
            </a:r>
          </a:p>
        </p:txBody>
      </p:sp>
      <p:sp>
        <p:nvSpPr>
          <p:cNvPr id="33" name="object 74"/>
          <p:cNvSpPr txBox="1"/>
          <p:nvPr/>
        </p:nvSpPr>
        <p:spPr>
          <a:xfrm>
            <a:off x="5194118" y="5409340"/>
            <a:ext cx="2881844"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Remanufacturing</a:t>
            </a:r>
            <a:endParaRPr sz="2902" dirty="0">
              <a:solidFill>
                <a:prstClr val="black"/>
              </a:solidFill>
              <a:latin typeface="Calibri"/>
              <a:cs typeface="Calibri"/>
            </a:endParaRPr>
          </a:p>
        </p:txBody>
      </p:sp>
      <p:sp>
        <p:nvSpPr>
          <p:cNvPr id="35" name="object 74"/>
          <p:cNvSpPr txBox="1"/>
          <p:nvPr/>
        </p:nvSpPr>
        <p:spPr>
          <a:xfrm>
            <a:off x="8171657" y="5420806"/>
            <a:ext cx="1235028"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Re-use</a:t>
            </a:r>
            <a:endParaRPr sz="2902" dirty="0">
              <a:solidFill>
                <a:prstClr val="black"/>
              </a:solidFill>
              <a:latin typeface="Calibri"/>
              <a:cs typeface="Calibri"/>
            </a:endParaRPr>
          </a:p>
        </p:txBody>
      </p:sp>
      <p:sp>
        <p:nvSpPr>
          <p:cNvPr id="36" name="object 74"/>
          <p:cNvSpPr txBox="1"/>
          <p:nvPr/>
        </p:nvSpPr>
        <p:spPr>
          <a:xfrm>
            <a:off x="9524540" y="5414976"/>
            <a:ext cx="1419854" cy="446597"/>
          </a:xfrm>
          <a:prstGeom prst="rect">
            <a:avLst/>
          </a:prstGeom>
          <a:solidFill>
            <a:srgbClr val="FFFF00"/>
          </a:solidFill>
          <a:ln w="4767">
            <a:noFill/>
          </a:ln>
        </p:spPr>
        <p:txBody>
          <a:bodyPr vert="horz" wrap="square" lIns="0" tIns="0" rIns="0" bIns="0" rtlCol="0">
            <a:spAutoFit/>
          </a:bodyPr>
          <a:lstStyle/>
          <a:p>
            <a:pPr marL="6334" algn="ctr" defTabSz="829178">
              <a:defRPr/>
            </a:pPr>
            <a:r>
              <a:rPr lang="en-US" sz="2902" spc="5" dirty="0">
                <a:solidFill>
                  <a:prstClr val="black"/>
                </a:solidFill>
                <a:latin typeface="Calibri"/>
                <a:cs typeface="Calibri"/>
              </a:rPr>
              <a:t>Disposal</a:t>
            </a:r>
          </a:p>
        </p:txBody>
      </p:sp>
      <p:cxnSp>
        <p:nvCxnSpPr>
          <p:cNvPr id="38" name="Straight Arrow Connector 37"/>
          <p:cNvCxnSpPr>
            <a:stCxn id="28" idx="0"/>
            <a:endCxn id="15" idx="2"/>
          </p:cNvCxnSpPr>
          <p:nvPr/>
        </p:nvCxnSpPr>
        <p:spPr>
          <a:xfrm flipV="1">
            <a:off x="2434244" y="4357257"/>
            <a:ext cx="4948579" cy="1063549"/>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2" idx="0"/>
            <a:endCxn id="15" idx="2"/>
          </p:cNvCxnSpPr>
          <p:nvPr/>
        </p:nvCxnSpPr>
        <p:spPr>
          <a:xfrm flipV="1">
            <a:off x="4200981" y="4357257"/>
            <a:ext cx="3181841" cy="1063549"/>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3" idx="0"/>
            <a:endCxn id="15" idx="2"/>
          </p:cNvCxnSpPr>
          <p:nvPr/>
        </p:nvCxnSpPr>
        <p:spPr>
          <a:xfrm flipV="1">
            <a:off x="6635039" y="4357257"/>
            <a:ext cx="747783" cy="1052083"/>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35" idx="0"/>
            <a:endCxn id="15" idx="2"/>
          </p:cNvCxnSpPr>
          <p:nvPr/>
        </p:nvCxnSpPr>
        <p:spPr>
          <a:xfrm flipH="1" flipV="1">
            <a:off x="7382822" y="4357257"/>
            <a:ext cx="1406349" cy="1063549"/>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36" idx="0"/>
            <a:endCxn id="15" idx="2"/>
          </p:cNvCxnSpPr>
          <p:nvPr/>
        </p:nvCxnSpPr>
        <p:spPr>
          <a:xfrm flipH="1" flipV="1">
            <a:off x="7382822" y="4357257"/>
            <a:ext cx="2851644" cy="1057719"/>
          </a:xfrm>
          <a:prstGeom prst="straightConnector1">
            <a:avLst/>
          </a:prstGeom>
          <a:ln w="34925">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7266085" y="2385779"/>
            <a:ext cx="1544626" cy="706347"/>
          </a:xfrm>
          <a:prstGeom prst="rect">
            <a:avLst/>
          </a:prstGeom>
          <a:noFill/>
          <a:ln>
            <a:noFill/>
          </a:ln>
        </p:spPr>
        <p:txBody>
          <a:bodyPr wrap="square" rtlCol="0">
            <a:spAutoFit/>
          </a:bodyPr>
          <a:lstStyle/>
          <a:p>
            <a:pPr algn="ctr" defTabSz="829178">
              <a:defRPr/>
            </a:pPr>
            <a:r>
              <a:rPr lang="en-US" sz="1995" dirty="0">
                <a:solidFill>
                  <a:prstClr val="black"/>
                </a:solidFill>
                <a:latin typeface="Calibri"/>
              </a:rPr>
              <a:t>Transformed-into</a:t>
            </a:r>
          </a:p>
        </p:txBody>
      </p:sp>
      <p:sp>
        <p:nvSpPr>
          <p:cNvPr id="49" name="object 94"/>
          <p:cNvSpPr/>
          <p:nvPr/>
        </p:nvSpPr>
        <p:spPr>
          <a:xfrm>
            <a:off x="5656644" y="2296298"/>
            <a:ext cx="1609440" cy="893095"/>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a:ln>
            <a:noFill/>
          </a:ln>
        </p:spPr>
        <p:txBody>
          <a:bodyPr wrap="square" lIns="0" tIns="0" rIns="0" bIns="0" rtlCol="0"/>
          <a:lstStyle/>
          <a:p>
            <a:pPr defTabSz="829178">
              <a:defRPr/>
            </a:pPr>
            <a:endParaRPr sz="1814">
              <a:solidFill>
                <a:prstClr val="black"/>
              </a:solidFill>
              <a:latin typeface="Calibri"/>
            </a:endParaRPr>
          </a:p>
        </p:txBody>
      </p:sp>
      <p:sp>
        <p:nvSpPr>
          <p:cNvPr id="50" name="object 96"/>
          <p:cNvSpPr txBox="1"/>
          <p:nvPr/>
        </p:nvSpPr>
        <p:spPr>
          <a:xfrm>
            <a:off x="5916072" y="2535906"/>
            <a:ext cx="1236583" cy="446597"/>
          </a:xfrm>
          <a:prstGeom prst="rect">
            <a:avLst/>
          </a:prstGeom>
          <a:solidFill>
            <a:schemeClr val="bg1">
              <a:lumMod val="85000"/>
            </a:schemeClr>
          </a:solidFill>
          <a:ln w="4767">
            <a:noFill/>
          </a:ln>
        </p:spPr>
        <p:txBody>
          <a:bodyPr vert="horz" wrap="square" lIns="0" tIns="0" rIns="0" bIns="0" rtlCol="0">
            <a:spAutoFit/>
          </a:bodyPr>
          <a:lstStyle/>
          <a:p>
            <a:pPr defTabSz="829178">
              <a:defRPr/>
            </a:pPr>
            <a:r>
              <a:rPr lang="en-US" sz="2902" dirty="0">
                <a:solidFill>
                  <a:prstClr val="black"/>
                </a:solidFill>
                <a:latin typeface="Calibri"/>
                <a:cs typeface="Calibri"/>
              </a:rPr>
              <a:t>Product</a:t>
            </a:r>
          </a:p>
        </p:txBody>
      </p:sp>
      <p:sp>
        <p:nvSpPr>
          <p:cNvPr id="53" name="object 142"/>
          <p:cNvSpPr txBox="1"/>
          <p:nvPr/>
        </p:nvSpPr>
        <p:spPr>
          <a:xfrm>
            <a:off x="9000404" y="2284724"/>
            <a:ext cx="1964657" cy="893193"/>
          </a:xfrm>
          <a:prstGeom prst="rect">
            <a:avLst/>
          </a:prstGeom>
          <a:solidFill>
            <a:schemeClr val="bg1">
              <a:lumMod val="85000"/>
            </a:schemeClr>
          </a:solidFill>
          <a:ln w="4767">
            <a:noFill/>
          </a:ln>
        </p:spPr>
        <p:txBody>
          <a:bodyPr vert="horz" wrap="square" lIns="0" tIns="0" rIns="0" bIns="0" rtlCol="0">
            <a:spAutoFit/>
          </a:bodyPr>
          <a:lstStyle/>
          <a:p>
            <a:pPr marL="8061" algn="ctr" defTabSz="829178">
              <a:defRPr/>
            </a:pPr>
            <a:r>
              <a:rPr sz="2902" spc="9" dirty="0">
                <a:solidFill>
                  <a:prstClr val="black"/>
                </a:solidFill>
                <a:latin typeface="Calibri"/>
                <a:cs typeface="Calibri"/>
              </a:rPr>
              <a:t>W</a:t>
            </a:r>
            <a:r>
              <a:rPr sz="2902" spc="-32" dirty="0">
                <a:solidFill>
                  <a:prstClr val="black"/>
                </a:solidFill>
                <a:latin typeface="Calibri"/>
                <a:cs typeface="Calibri"/>
              </a:rPr>
              <a:t>a</a:t>
            </a:r>
            <a:r>
              <a:rPr sz="2902" spc="18" dirty="0">
                <a:solidFill>
                  <a:prstClr val="black"/>
                </a:solidFill>
                <a:latin typeface="Calibri"/>
                <a:cs typeface="Calibri"/>
              </a:rPr>
              <a:t>s</a:t>
            </a:r>
            <a:r>
              <a:rPr sz="2902" spc="5" dirty="0">
                <a:solidFill>
                  <a:prstClr val="black"/>
                </a:solidFill>
                <a:latin typeface="Calibri"/>
                <a:cs typeface="Calibri"/>
              </a:rPr>
              <a:t>te</a:t>
            </a:r>
            <a:r>
              <a:rPr lang="en-US" sz="2902" spc="5" dirty="0">
                <a:solidFill>
                  <a:prstClr val="black"/>
                </a:solidFill>
                <a:latin typeface="Calibri"/>
                <a:cs typeface="Calibri"/>
              </a:rPr>
              <a:t> Material</a:t>
            </a:r>
            <a:endParaRPr sz="2902" dirty="0">
              <a:solidFill>
                <a:prstClr val="black"/>
              </a:solidFill>
              <a:latin typeface="Calibri"/>
              <a:cs typeface="Calibri"/>
            </a:endParaRPr>
          </a:p>
        </p:txBody>
      </p:sp>
      <p:sp>
        <p:nvSpPr>
          <p:cNvPr id="54" name="object 147"/>
          <p:cNvSpPr txBox="1"/>
          <p:nvPr/>
        </p:nvSpPr>
        <p:spPr>
          <a:xfrm>
            <a:off x="1652257" y="2296249"/>
            <a:ext cx="2082020" cy="893193"/>
          </a:xfrm>
          <a:prstGeom prst="rect">
            <a:avLst/>
          </a:prstGeom>
          <a:solidFill>
            <a:schemeClr val="bg1">
              <a:lumMod val="85000"/>
            </a:schemeClr>
          </a:solidFill>
          <a:ln w="4767">
            <a:noFill/>
          </a:ln>
        </p:spPr>
        <p:txBody>
          <a:bodyPr vert="horz" wrap="square" lIns="0" tIns="0" rIns="0" bIns="0" rtlCol="0" anchor="ctr" anchorCtr="0">
            <a:spAutoFit/>
          </a:bodyPr>
          <a:lstStyle/>
          <a:p>
            <a:pPr marR="146834" algn="ctr" defTabSz="2124768">
              <a:defRPr/>
            </a:pPr>
            <a:r>
              <a:rPr sz="2902" spc="-18" dirty="0">
                <a:solidFill>
                  <a:prstClr val="black"/>
                </a:solidFill>
                <a:latin typeface="Calibri"/>
                <a:cs typeface="Calibri"/>
              </a:rPr>
              <a:t>R</a:t>
            </a:r>
            <a:r>
              <a:rPr sz="2902" spc="5" dirty="0">
                <a:solidFill>
                  <a:prstClr val="black"/>
                </a:solidFill>
                <a:latin typeface="Calibri"/>
                <a:cs typeface="Calibri"/>
              </a:rPr>
              <a:t>aw</a:t>
            </a:r>
            <a:r>
              <a:rPr sz="2902" dirty="0">
                <a:solidFill>
                  <a:prstClr val="black"/>
                </a:solidFill>
                <a:latin typeface="Calibri"/>
                <a:cs typeface="Calibri"/>
              </a:rPr>
              <a:t> </a:t>
            </a:r>
            <a:r>
              <a:rPr lang="en-US" sz="2902" spc="5" dirty="0">
                <a:solidFill>
                  <a:prstClr val="black"/>
                </a:solidFill>
                <a:latin typeface="Calibri"/>
                <a:cs typeface="Calibri"/>
              </a:rPr>
              <a:t>Material</a:t>
            </a:r>
            <a:endParaRPr sz="2902" dirty="0">
              <a:solidFill>
                <a:prstClr val="black"/>
              </a:solidFill>
              <a:latin typeface="Calibri"/>
              <a:cs typeface="Calibri"/>
            </a:endParaRPr>
          </a:p>
        </p:txBody>
      </p:sp>
      <p:cxnSp>
        <p:nvCxnSpPr>
          <p:cNvPr id="55" name="Straight Arrow Connector 54"/>
          <p:cNvCxnSpPr>
            <a:stCxn id="54" idx="3"/>
          </p:cNvCxnSpPr>
          <p:nvPr/>
        </p:nvCxnSpPr>
        <p:spPr>
          <a:xfrm flipV="1">
            <a:off x="3734277" y="2731271"/>
            <a:ext cx="1947134" cy="11574"/>
          </a:xfrm>
          <a:prstGeom prst="straightConnector1">
            <a:avLst/>
          </a:prstGeom>
          <a:ln w="34925">
            <a:solidFill>
              <a:schemeClr val="tx2"/>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023053" y="2662172"/>
            <a:ext cx="1520161" cy="427168"/>
          </a:xfrm>
          <a:prstGeom prst="rect">
            <a:avLst/>
          </a:prstGeom>
          <a:noFill/>
          <a:ln>
            <a:noFill/>
          </a:ln>
        </p:spPr>
        <p:txBody>
          <a:bodyPr wrap="square" rtlCol="0">
            <a:spAutoFit/>
          </a:bodyPr>
          <a:lstStyle/>
          <a:p>
            <a:pPr defTabSz="829178">
              <a:defRPr/>
            </a:pPr>
            <a:r>
              <a:rPr lang="en-US" sz="2176" dirty="0">
                <a:solidFill>
                  <a:prstClr val="black"/>
                </a:solidFill>
                <a:latin typeface="Calibri"/>
              </a:rPr>
              <a:t>Has-input</a:t>
            </a:r>
          </a:p>
        </p:txBody>
      </p:sp>
      <p:cxnSp>
        <p:nvCxnSpPr>
          <p:cNvPr id="57" name="Straight Arrow Connector 56"/>
          <p:cNvCxnSpPr>
            <a:stCxn id="46" idx="1"/>
            <a:endCxn id="53" idx="1"/>
          </p:cNvCxnSpPr>
          <p:nvPr/>
        </p:nvCxnSpPr>
        <p:spPr>
          <a:xfrm flipV="1">
            <a:off x="7266085" y="2731271"/>
            <a:ext cx="1734319" cy="2024"/>
          </a:xfrm>
          <a:prstGeom prst="straightConnector1">
            <a:avLst/>
          </a:prstGeom>
          <a:ln w="34925">
            <a:solidFill>
              <a:schemeClr val="tx2"/>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58" name="object 99"/>
          <p:cNvSpPr txBox="1"/>
          <p:nvPr/>
        </p:nvSpPr>
        <p:spPr>
          <a:xfrm>
            <a:off x="8569899" y="3454139"/>
            <a:ext cx="1378714" cy="334835"/>
          </a:xfrm>
          <a:prstGeom prst="rect">
            <a:avLst/>
          </a:prstGeom>
          <a:solidFill>
            <a:schemeClr val="bg1">
              <a:alpha val="93000"/>
            </a:schemeClr>
          </a:solidFill>
        </p:spPr>
        <p:txBody>
          <a:bodyPr vert="horz" wrap="square" lIns="0" tIns="0" rIns="0" bIns="0" rtlCol="0">
            <a:spAutoFit/>
          </a:bodyPr>
          <a:lstStyle/>
          <a:p>
            <a:pPr marL="11516" defTabSz="829178">
              <a:defRPr/>
            </a:pPr>
            <a:r>
              <a:rPr lang="en-US" sz="2176" spc="18" dirty="0">
                <a:solidFill>
                  <a:prstClr val="black"/>
                </a:solidFill>
                <a:latin typeface="Calibri"/>
                <a:cs typeface="Calibri"/>
              </a:rPr>
              <a:t>Has-output</a:t>
            </a:r>
            <a:endParaRPr sz="2176" dirty="0">
              <a:solidFill>
                <a:prstClr val="black"/>
              </a:solidFill>
              <a:latin typeface="Calibri"/>
              <a:cs typeface="Calibri"/>
            </a:endParaRPr>
          </a:p>
        </p:txBody>
      </p:sp>
      <p:sp>
        <p:nvSpPr>
          <p:cNvPr id="85" name="object 76"/>
          <p:cNvSpPr/>
          <p:nvPr/>
        </p:nvSpPr>
        <p:spPr>
          <a:xfrm>
            <a:off x="6702280" y="3821708"/>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5B9BD4"/>
          </a:solidFill>
        </p:spPr>
        <p:txBody>
          <a:bodyPr wrap="square" lIns="0" tIns="0" rIns="0" bIns="0" rtlCol="0"/>
          <a:lstStyle/>
          <a:p>
            <a:pPr defTabSz="829178"/>
            <a:endParaRPr sz="1632">
              <a:solidFill>
                <a:prstClr val="black"/>
              </a:solidFill>
              <a:latin typeface="Calibri"/>
            </a:endParaRPr>
          </a:p>
        </p:txBody>
      </p:sp>
      <p:sp>
        <p:nvSpPr>
          <p:cNvPr id="39" name="object 99"/>
          <p:cNvSpPr txBox="1"/>
          <p:nvPr/>
        </p:nvSpPr>
        <p:spPr>
          <a:xfrm>
            <a:off x="3749239" y="4941586"/>
            <a:ext cx="459186" cy="279179"/>
          </a:xfrm>
          <a:prstGeom prst="rect">
            <a:avLst/>
          </a:prstGeom>
          <a:solidFill>
            <a:schemeClr val="bg1"/>
          </a:solidFill>
        </p:spPr>
        <p:txBody>
          <a:bodyPr vert="horz" wrap="square" lIns="0" tIns="0" rIns="0" bIns="0" rtlCol="0">
            <a:spAutoFit/>
          </a:bodyPr>
          <a:lstStyle/>
          <a:p>
            <a:pPr marL="11516" defTabSz="829178">
              <a:defRPr/>
            </a:pPr>
            <a:r>
              <a:rPr lang="en-US" sz="1814" spc="18" dirty="0">
                <a:solidFill>
                  <a:prstClr val="black"/>
                </a:solidFill>
                <a:latin typeface="Calibri"/>
                <a:cs typeface="Calibri"/>
              </a:rPr>
              <a:t>Is-a</a:t>
            </a:r>
            <a:endParaRPr sz="1814" dirty="0">
              <a:solidFill>
                <a:prstClr val="black"/>
              </a:solidFill>
              <a:latin typeface="Calibri"/>
              <a:cs typeface="Calibri"/>
            </a:endParaRPr>
          </a:p>
        </p:txBody>
      </p:sp>
      <p:sp>
        <p:nvSpPr>
          <p:cNvPr id="41" name="object 99"/>
          <p:cNvSpPr txBox="1"/>
          <p:nvPr/>
        </p:nvSpPr>
        <p:spPr>
          <a:xfrm>
            <a:off x="4767666" y="5036490"/>
            <a:ext cx="459186" cy="279179"/>
          </a:xfrm>
          <a:prstGeom prst="rect">
            <a:avLst/>
          </a:prstGeom>
          <a:solidFill>
            <a:schemeClr val="bg1"/>
          </a:solidFill>
        </p:spPr>
        <p:txBody>
          <a:bodyPr vert="horz" wrap="square" lIns="0" tIns="0" rIns="0" bIns="0" rtlCol="0">
            <a:spAutoFit/>
          </a:bodyPr>
          <a:lstStyle/>
          <a:p>
            <a:pPr marL="11516" defTabSz="829178">
              <a:defRPr/>
            </a:pPr>
            <a:r>
              <a:rPr lang="en-US" sz="1814" spc="18" dirty="0">
                <a:solidFill>
                  <a:prstClr val="black"/>
                </a:solidFill>
                <a:latin typeface="Calibri"/>
                <a:cs typeface="Calibri"/>
              </a:rPr>
              <a:t>Is-a</a:t>
            </a:r>
            <a:endParaRPr sz="1814" dirty="0">
              <a:solidFill>
                <a:prstClr val="black"/>
              </a:solidFill>
              <a:latin typeface="Calibri"/>
              <a:cs typeface="Calibri"/>
            </a:endParaRPr>
          </a:p>
        </p:txBody>
      </p:sp>
      <p:sp>
        <p:nvSpPr>
          <p:cNvPr id="44" name="object 99"/>
          <p:cNvSpPr txBox="1"/>
          <p:nvPr/>
        </p:nvSpPr>
        <p:spPr>
          <a:xfrm>
            <a:off x="8171657" y="5019143"/>
            <a:ext cx="459186" cy="279179"/>
          </a:xfrm>
          <a:prstGeom prst="rect">
            <a:avLst/>
          </a:prstGeom>
          <a:solidFill>
            <a:schemeClr val="bg1"/>
          </a:solidFill>
        </p:spPr>
        <p:txBody>
          <a:bodyPr vert="horz" wrap="square" lIns="0" tIns="0" rIns="0" bIns="0" rtlCol="0">
            <a:spAutoFit/>
          </a:bodyPr>
          <a:lstStyle/>
          <a:p>
            <a:pPr marL="11516" defTabSz="829178">
              <a:defRPr/>
            </a:pPr>
            <a:r>
              <a:rPr lang="en-US" sz="1814" spc="18" dirty="0">
                <a:solidFill>
                  <a:prstClr val="black"/>
                </a:solidFill>
                <a:latin typeface="Calibri"/>
                <a:cs typeface="Calibri"/>
              </a:rPr>
              <a:t>Is-a</a:t>
            </a:r>
            <a:endParaRPr sz="1814" dirty="0">
              <a:solidFill>
                <a:prstClr val="black"/>
              </a:solidFill>
              <a:latin typeface="Calibri"/>
              <a:cs typeface="Calibri"/>
            </a:endParaRPr>
          </a:p>
        </p:txBody>
      </p:sp>
      <p:sp>
        <p:nvSpPr>
          <p:cNvPr id="52" name="object 99"/>
          <p:cNvSpPr txBox="1"/>
          <p:nvPr/>
        </p:nvSpPr>
        <p:spPr>
          <a:xfrm>
            <a:off x="9205421" y="4900435"/>
            <a:ext cx="459186" cy="279179"/>
          </a:xfrm>
          <a:prstGeom prst="rect">
            <a:avLst/>
          </a:prstGeom>
          <a:solidFill>
            <a:schemeClr val="bg1"/>
          </a:solidFill>
        </p:spPr>
        <p:txBody>
          <a:bodyPr vert="horz" wrap="square" lIns="0" tIns="0" rIns="0" bIns="0" rtlCol="0">
            <a:spAutoFit/>
          </a:bodyPr>
          <a:lstStyle/>
          <a:p>
            <a:pPr marL="11516" defTabSz="829178">
              <a:defRPr/>
            </a:pPr>
            <a:r>
              <a:rPr lang="en-US" sz="1814" spc="18" dirty="0">
                <a:solidFill>
                  <a:prstClr val="black"/>
                </a:solidFill>
                <a:latin typeface="Calibri"/>
                <a:cs typeface="Calibri"/>
              </a:rPr>
              <a:t>Is-a</a:t>
            </a:r>
            <a:endParaRPr sz="1814" dirty="0">
              <a:solidFill>
                <a:prstClr val="black"/>
              </a:solidFill>
              <a:latin typeface="Calibri"/>
              <a:cs typeface="Calibri"/>
            </a:endParaRPr>
          </a:p>
        </p:txBody>
      </p:sp>
      <p:sp>
        <p:nvSpPr>
          <p:cNvPr id="91" name="object 99"/>
          <p:cNvSpPr txBox="1"/>
          <p:nvPr/>
        </p:nvSpPr>
        <p:spPr>
          <a:xfrm>
            <a:off x="6630595" y="4891559"/>
            <a:ext cx="459186" cy="279179"/>
          </a:xfrm>
          <a:prstGeom prst="rect">
            <a:avLst/>
          </a:prstGeom>
          <a:solidFill>
            <a:schemeClr val="bg1"/>
          </a:solidFill>
        </p:spPr>
        <p:txBody>
          <a:bodyPr vert="horz" wrap="square" lIns="0" tIns="0" rIns="0" bIns="0" rtlCol="0">
            <a:spAutoFit/>
          </a:bodyPr>
          <a:lstStyle/>
          <a:p>
            <a:pPr marL="11516" defTabSz="829178">
              <a:defRPr/>
            </a:pPr>
            <a:r>
              <a:rPr lang="en-US" sz="1814" spc="18" dirty="0">
                <a:solidFill>
                  <a:prstClr val="black"/>
                </a:solidFill>
                <a:latin typeface="Calibri"/>
                <a:cs typeface="Calibri"/>
              </a:rPr>
              <a:t>Is-a</a:t>
            </a:r>
            <a:endParaRPr sz="1814"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155</a:t>
            </a:fld>
            <a:endParaRPr lang="en-US">
              <a:solidFill>
                <a:prstClr val="black">
                  <a:tint val="75000"/>
                </a:prstClr>
              </a:solidFill>
              <a:latin typeface="Calibri"/>
            </a:endParaRPr>
          </a:p>
        </p:txBody>
      </p:sp>
    </p:spTree>
    <p:extLst>
      <p:ext uri="{BB962C8B-B14F-4D97-AF65-F5344CB8AC3E}">
        <p14:creationId xmlns:p14="http://schemas.microsoft.com/office/powerpoint/2010/main" val="404006689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rot="16200000">
            <a:off x="-1508005" y="2895598"/>
            <a:ext cx="6330130" cy="538930"/>
          </a:xfrm>
          <a:prstGeom prst="rect">
            <a:avLst/>
          </a:prstGeom>
          <a:noFill/>
        </p:spPr>
        <p:txBody>
          <a:bodyPr wrap="square" rtlCol="0">
            <a:spAutoFit/>
          </a:bodyPr>
          <a:lstStyle/>
          <a:p>
            <a:pPr algn="ctr" defTabSz="829178"/>
            <a:r>
              <a:rPr lang="fr-CH" sz="2902" b="1" dirty="0" err="1">
                <a:solidFill>
                  <a:prstClr val="white">
                    <a:lumMod val="50000"/>
                  </a:prstClr>
                </a:solidFill>
                <a:latin typeface="Calibri"/>
              </a:rPr>
              <a:t>Material</a:t>
            </a:r>
            <a:r>
              <a:rPr lang="fr-CH" sz="2902" b="1" dirty="0">
                <a:solidFill>
                  <a:prstClr val="white">
                    <a:lumMod val="50000"/>
                  </a:prstClr>
                </a:solidFill>
                <a:latin typeface="Calibri"/>
              </a:rPr>
              <a:t> Entity</a:t>
            </a:r>
            <a:endParaRPr lang="en-GB" sz="2902" b="1" dirty="0">
              <a:solidFill>
                <a:prstClr val="white">
                  <a:lumMod val="50000"/>
                </a:prstClr>
              </a:solidFill>
              <a:latin typeface="Calibri"/>
            </a:endParaRPr>
          </a:p>
        </p:txBody>
      </p:sp>
      <p:sp>
        <p:nvSpPr>
          <p:cNvPr id="18" name="TextBox 17"/>
          <p:cNvSpPr txBox="1"/>
          <p:nvPr/>
        </p:nvSpPr>
        <p:spPr>
          <a:xfrm>
            <a:off x="2986580" y="2899925"/>
            <a:ext cx="6330130" cy="985526"/>
          </a:xfrm>
          <a:prstGeom prst="rect">
            <a:avLst/>
          </a:prstGeom>
          <a:noFill/>
        </p:spPr>
        <p:txBody>
          <a:bodyPr wrap="square" rtlCol="0">
            <a:spAutoFit/>
          </a:bodyPr>
          <a:lstStyle/>
          <a:p>
            <a:pPr algn="ctr" defTabSz="829178"/>
            <a:r>
              <a:rPr lang="fr-CH" sz="2902" b="1" dirty="0">
                <a:solidFill>
                  <a:prstClr val="white">
                    <a:lumMod val="50000"/>
                  </a:prstClr>
                </a:solidFill>
                <a:latin typeface="Calibri"/>
              </a:rPr>
              <a:t>Person</a:t>
            </a:r>
            <a:br>
              <a:rPr lang="fr-CH" sz="2902" b="1" dirty="0">
                <a:solidFill>
                  <a:prstClr val="white">
                    <a:lumMod val="50000"/>
                  </a:prstClr>
                </a:solidFill>
                <a:latin typeface="Calibri"/>
              </a:rPr>
            </a:br>
            <a:r>
              <a:rPr lang="fr-CH" sz="2902" b="1" dirty="0" err="1">
                <a:solidFill>
                  <a:prstClr val="white">
                    <a:lumMod val="50000"/>
                  </a:prstClr>
                </a:solidFill>
                <a:latin typeface="Calibri"/>
              </a:rPr>
              <a:t>Aggregate</a:t>
            </a:r>
            <a:r>
              <a:rPr lang="fr-CH" sz="2902" b="1" dirty="0">
                <a:solidFill>
                  <a:prstClr val="white">
                    <a:lumMod val="50000"/>
                  </a:prstClr>
                </a:solidFill>
                <a:latin typeface="Calibri"/>
              </a:rPr>
              <a:t> of </a:t>
            </a:r>
            <a:r>
              <a:rPr lang="fr-CH" sz="2902" b="1" dirty="0" err="1">
                <a:solidFill>
                  <a:prstClr val="white">
                    <a:lumMod val="50000"/>
                  </a:prstClr>
                </a:solidFill>
                <a:latin typeface="Calibri"/>
              </a:rPr>
              <a:t>persons</a:t>
            </a:r>
            <a:r>
              <a:rPr lang="fr-CH" sz="2902" b="1" dirty="0">
                <a:solidFill>
                  <a:prstClr val="white">
                    <a:lumMod val="50000"/>
                  </a:prstClr>
                </a:solidFill>
                <a:latin typeface="Calibri"/>
              </a:rPr>
              <a:t> (Team, Staff, …)</a:t>
            </a:r>
            <a:endParaRPr lang="en-GB" sz="2902" b="1" dirty="0">
              <a:solidFill>
                <a:prstClr val="white">
                  <a:lumMod val="50000"/>
                </a:prstClr>
              </a:solidFill>
              <a:latin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156</a:t>
            </a:fld>
            <a:endParaRPr lang="en-US">
              <a:solidFill>
                <a:prstClr val="black">
                  <a:tint val="75000"/>
                </a:prstClr>
              </a:solidFill>
              <a:latin typeface="Calibri"/>
            </a:endParaRPr>
          </a:p>
        </p:txBody>
      </p:sp>
    </p:spTree>
    <p:extLst>
      <p:ext uri="{BB962C8B-B14F-4D97-AF65-F5344CB8AC3E}">
        <p14:creationId xmlns:p14="http://schemas.microsoft.com/office/powerpoint/2010/main" val="25865219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rot="16200000">
            <a:off x="-1508005" y="2895598"/>
            <a:ext cx="6330130" cy="538930"/>
          </a:xfrm>
          <a:prstGeom prst="rect">
            <a:avLst/>
          </a:prstGeom>
          <a:noFill/>
        </p:spPr>
        <p:txBody>
          <a:bodyPr wrap="square" rtlCol="0">
            <a:spAutoFit/>
          </a:bodyPr>
          <a:lstStyle/>
          <a:p>
            <a:pPr algn="ctr" defTabSz="829178"/>
            <a:r>
              <a:rPr lang="fr-CH" sz="2902" b="1" dirty="0" err="1">
                <a:solidFill>
                  <a:prstClr val="white">
                    <a:lumMod val="50000"/>
                  </a:prstClr>
                </a:solidFill>
                <a:latin typeface="Calibri"/>
              </a:rPr>
              <a:t>Material</a:t>
            </a:r>
            <a:r>
              <a:rPr lang="fr-CH" sz="2902" b="1" dirty="0">
                <a:solidFill>
                  <a:prstClr val="white">
                    <a:lumMod val="50000"/>
                  </a:prstClr>
                </a:solidFill>
                <a:latin typeface="Calibri"/>
              </a:rPr>
              <a:t> Entity</a:t>
            </a:r>
            <a:endParaRPr lang="en-GB" sz="2902" b="1" dirty="0">
              <a:solidFill>
                <a:prstClr val="white">
                  <a:lumMod val="50000"/>
                </a:prstClr>
              </a:solidFill>
              <a:latin typeface="Calibri"/>
            </a:endParaRPr>
          </a:p>
        </p:txBody>
      </p:sp>
      <p:sp>
        <p:nvSpPr>
          <p:cNvPr id="237" name="object 153"/>
          <p:cNvSpPr txBox="1"/>
          <p:nvPr/>
        </p:nvSpPr>
        <p:spPr>
          <a:xfrm>
            <a:off x="2327542" y="2807116"/>
            <a:ext cx="7499763" cy="390748"/>
          </a:xfrm>
          <a:prstGeom prst="rect">
            <a:avLst/>
          </a:prstGeom>
          <a:solidFill>
            <a:schemeClr val="bg1">
              <a:lumMod val="85000"/>
            </a:schemeClr>
          </a:solidFill>
        </p:spPr>
        <p:txBody>
          <a:bodyPr vert="horz" wrap="square" lIns="0" tIns="0" rIns="0" bIns="0" rtlCol="0">
            <a:spAutoFit/>
          </a:bodyPr>
          <a:lstStyle/>
          <a:p>
            <a:pPr marL="11516" marR="4607" indent="-576" defTabSz="829178"/>
            <a:r>
              <a:rPr lang="en-US" sz="2539" spc="-18" dirty="0">
                <a:solidFill>
                  <a:prstClr val="black"/>
                </a:solidFill>
                <a:latin typeface="Calibri"/>
                <a:cs typeface="Calibri"/>
              </a:rPr>
              <a:t>Procurement Staff, </a:t>
            </a:r>
            <a:r>
              <a:rPr sz="2539" spc="-18" dirty="0">
                <a:solidFill>
                  <a:prstClr val="black"/>
                </a:solidFill>
                <a:latin typeface="Calibri"/>
                <a:cs typeface="Calibri"/>
              </a:rPr>
              <a:t>D</a:t>
            </a:r>
            <a:r>
              <a:rPr sz="2539" spc="23" dirty="0">
                <a:solidFill>
                  <a:prstClr val="black"/>
                </a:solidFill>
                <a:latin typeface="Calibri"/>
                <a:cs typeface="Calibri"/>
              </a:rPr>
              <a:t>e</a:t>
            </a:r>
            <a:r>
              <a:rPr sz="2539" spc="-18" dirty="0">
                <a:solidFill>
                  <a:prstClr val="black"/>
                </a:solidFill>
                <a:latin typeface="Calibri"/>
                <a:cs typeface="Calibri"/>
              </a:rPr>
              <a:t>s</a:t>
            </a:r>
            <a:r>
              <a:rPr sz="2539" spc="-9" dirty="0">
                <a:solidFill>
                  <a:prstClr val="black"/>
                </a:solidFill>
                <a:latin typeface="Calibri"/>
                <a:cs typeface="Calibri"/>
              </a:rPr>
              <a:t>i</a:t>
            </a:r>
            <a:r>
              <a:rPr sz="2539" spc="9" dirty="0">
                <a:solidFill>
                  <a:prstClr val="black"/>
                </a:solidFill>
                <a:latin typeface="Calibri"/>
                <a:cs typeface="Calibri"/>
              </a:rPr>
              <a:t>g</a:t>
            </a:r>
            <a:r>
              <a:rPr sz="2539" spc="-5" dirty="0">
                <a:solidFill>
                  <a:prstClr val="black"/>
                </a:solidFill>
                <a:latin typeface="Calibri"/>
                <a:cs typeface="Calibri"/>
              </a:rPr>
              <a:t>n</a:t>
            </a:r>
            <a:r>
              <a:rPr sz="2539" spc="-14" dirty="0">
                <a:solidFill>
                  <a:prstClr val="black"/>
                </a:solidFill>
                <a:latin typeface="Calibri"/>
                <a:cs typeface="Calibri"/>
              </a:rPr>
              <a:t>e</a:t>
            </a:r>
            <a:r>
              <a:rPr sz="2539" dirty="0">
                <a:solidFill>
                  <a:prstClr val="black"/>
                </a:solidFill>
                <a:latin typeface="Calibri"/>
                <a:cs typeface="Calibri"/>
              </a:rPr>
              <a:t>r,</a:t>
            </a:r>
            <a:r>
              <a:rPr lang="en-US" sz="2539" dirty="0">
                <a:solidFill>
                  <a:prstClr val="black"/>
                </a:solidFill>
                <a:latin typeface="Calibri"/>
                <a:cs typeface="Calibri"/>
              </a:rPr>
              <a:t> </a:t>
            </a:r>
            <a:r>
              <a:rPr lang="en-US" sz="2539" spc="-5" dirty="0">
                <a:solidFill>
                  <a:prstClr val="black"/>
                </a:solidFill>
                <a:latin typeface="Calibri"/>
                <a:cs typeface="Calibri"/>
              </a:rPr>
              <a:t>Production Engineer, User…</a:t>
            </a:r>
            <a:endParaRPr sz="2539" dirty="0">
              <a:solidFill>
                <a:prstClr val="black"/>
              </a:solidFill>
              <a:latin typeface="Calibri"/>
              <a:cs typeface="Calibri"/>
            </a:endParaRPr>
          </a:p>
        </p:txBody>
      </p:sp>
      <p:sp>
        <p:nvSpPr>
          <p:cNvPr id="18" name="TextBox 17"/>
          <p:cNvSpPr txBox="1"/>
          <p:nvPr/>
        </p:nvSpPr>
        <p:spPr>
          <a:xfrm>
            <a:off x="2872798" y="-7971"/>
            <a:ext cx="6330130" cy="538930"/>
          </a:xfrm>
          <a:prstGeom prst="rect">
            <a:avLst/>
          </a:prstGeom>
          <a:noFill/>
        </p:spPr>
        <p:txBody>
          <a:bodyPr wrap="square" rtlCol="0">
            <a:spAutoFit/>
          </a:bodyPr>
          <a:lstStyle/>
          <a:p>
            <a:pPr algn="ctr" defTabSz="829178"/>
            <a:r>
              <a:rPr lang="fr-CH" sz="2902" b="1" dirty="0">
                <a:solidFill>
                  <a:prstClr val="white">
                    <a:lumMod val="50000"/>
                  </a:prstClr>
                </a:solidFill>
                <a:latin typeface="Calibri"/>
              </a:rPr>
              <a:t>People</a:t>
            </a:r>
            <a:endParaRPr lang="en-GB" sz="2902" b="1" dirty="0">
              <a:solidFill>
                <a:prstClr val="white">
                  <a:lumMod val="50000"/>
                </a:prstClr>
              </a:solidFill>
              <a:latin typeface="Calibri"/>
            </a:endParaRPr>
          </a:p>
        </p:txBody>
      </p:sp>
      <p:sp>
        <p:nvSpPr>
          <p:cNvPr id="20" name="object 153"/>
          <p:cNvSpPr txBox="1"/>
          <p:nvPr/>
        </p:nvSpPr>
        <p:spPr>
          <a:xfrm>
            <a:off x="7754357" y="3444161"/>
            <a:ext cx="3209124" cy="390748"/>
          </a:xfrm>
          <a:prstGeom prst="rect">
            <a:avLst/>
          </a:prstGeom>
          <a:solidFill>
            <a:schemeClr val="bg1">
              <a:lumMod val="85000"/>
            </a:schemeClr>
          </a:solidFill>
        </p:spPr>
        <p:txBody>
          <a:bodyPr vert="horz" wrap="square" lIns="0" tIns="0" rIns="0" bIns="0" rtlCol="0">
            <a:spAutoFit/>
          </a:bodyPr>
          <a:lstStyle/>
          <a:p>
            <a:pPr marL="11516" marR="4607" indent="-576" algn="r" defTabSz="829178"/>
            <a:r>
              <a:rPr lang="en-US" sz="2539" spc="-18" dirty="0">
                <a:solidFill>
                  <a:prstClr val="black"/>
                </a:solidFill>
                <a:latin typeface="Calibri"/>
                <a:cs typeface="Calibri"/>
              </a:rPr>
              <a:t>Disposal </a:t>
            </a:r>
            <a:r>
              <a:rPr lang="en-US" sz="2539" spc="-5" dirty="0">
                <a:solidFill>
                  <a:prstClr val="black"/>
                </a:solidFill>
                <a:latin typeface="Calibri"/>
                <a:cs typeface="Calibri"/>
              </a:rPr>
              <a:t>Engineer…</a:t>
            </a:r>
            <a:endParaRPr sz="2539"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157</a:t>
            </a:fld>
            <a:endParaRPr lang="en-US">
              <a:solidFill>
                <a:prstClr val="black">
                  <a:tint val="75000"/>
                </a:prstClr>
              </a:solidFill>
              <a:latin typeface="Calibri"/>
            </a:endParaRPr>
          </a:p>
        </p:txBody>
      </p:sp>
    </p:spTree>
    <p:extLst>
      <p:ext uri="{BB962C8B-B14F-4D97-AF65-F5344CB8AC3E}">
        <p14:creationId xmlns:p14="http://schemas.microsoft.com/office/powerpoint/2010/main" val="35292010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rot="16200000">
            <a:off x="-1508005" y="2895598"/>
            <a:ext cx="6330130" cy="538930"/>
          </a:xfrm>
          <a:prstGeom prst="rect">
            <a:avLst/>
          </a:prstGeom>
          <a:noFill/>
        </p:spPr>
        <p:txBody>
          <a:bodyPr wrap="square" rtlCol="0">
            <a:spAutoFit/>
          </a:bodyPr>
          <a:lstStyle/>
          <a:p>
            <a:pPr algn="ctr" defTabSz="829178"/>
            <a:r>
              <a:rPr lang="fr-CH" sz="2902" b="1" dirty="0" err="1">
                <a:solidFill>
                  <a:prstClr val="white">
                    <a:lumMod val="50000"/>
                  </a:prstClr>
                </a:solidFill>
                <a:latin typeface="Calibri"/>
              </a:rPr>
              <a:t>Material</a:t>
            </a:r>
            <a:r>
              <a:rPr lang="fr-CH" sz="2902" b="1" dirty="0">
                <a:solidFill>
                  <a:prstClr val="white">
                    <a:lumMod val="50000"/>
                  </a:prstClr>
                </a:solidFill>
                <a:latin typeface="Calibri"/>
              </a:rPr>
              <a:t> Entity</a:t>
            </a:r>
            <a:endParaRPr lang="en-GB" sz="2902" b="1" dirty="0">
              <a:solidFill>
                <a:prstClr val="white">
                  <a:lumMod val="50000"/>
                </a:prstClr>
              </a:solidFill>
              <a:latin typeface="Calibri"/>
            </a:endParaRPr>
          </a:p>
        </p:txBody>
      </p:sp>
      <p:sp>
        <p:nvSpPr>
          <p:cNvPr id="237" name="object 153"/>
          <p:cNvSpPr txBox="1"/>
          <p:nvPr/>
        </p:nvSpPr>
        <p:spPr>
          <a:xfrm>
            <a:off x="2327542" y="2807116"/>
            <a:ext cx="7499763" cy="390748"/>
          </a:xfrm>
          <a:prstGeom prst="rect">
            <a:avLst/>
          </a:prstGeom>
          <a:solidFill>
            <a:schemeClr val="bg1">
              <a:lumMod val="85000"/>
            </a:schemeClr>
          </a:solidFill>
        </p:spPr>
        <p:txBody>
          <a:bodyPr vert="horz" wrap="square" lIns="0" tIns="0" rIns="0" bIns="0" rtlCol="0">
            <a:spAutoFit/>
          </a:bodyPr>
          <a:lstStyle/>
          <a:p>
            <a:pPr marL="11516" marR="4607" indent="-576" defTabSz="829178"/>
            <a:r>
              <a:rPr lang="en-US" sz="2539" spc="-18" dirty="0">
                <a:solidFill>
                  <a:prstClr val="black"/>
                </a:solidFill>
                <a:latin typeface="Calibri"/>
                <a:cs typeface="Calibri"/>
              </a:rPr>
              <a:t>Procurement Staff, </a:t>
            </a:r>
            <a:r>
              <a:rPr sz="2539" spc="-18" dirty="0">
                <a:solidFill>
                  <a:prstClr val="black"/>
                </a:solidFill>
                <a:latin typeface="Calibri"/>
                <a:cs typeface="Calibri"/>
              </a:rPr>
              <a:t>D</a:t>
            </a:r>
            <a:r>
              <a:rPr sz="2539" spc="23" dirty="0">
                <a:solidFill>
                  <a:prstClr val="black"/>
                </a:solidFill>
                <a:latin typeface="Calibri"/>
                <a:cs typeface="Calibri"/>
              </a:rPr>
              <a:t>e</a:t>
            </a:r>
            <a:r>
              <a:rPr sz="2539" spc="-18" dirty="0">
                <a:solidFill>
                  <a:prstClr val="black"/>
                </a:solidFill>
                <a:latin typeface="Calibri"/>
                <a:cs typeface="Calibri"/>
              </a:rPr>
              <a:t>s</a:t>
            </a:r>
            <a:r>
              <a:rPr sz="2539" spc="-9" dirty="0">
                <a:solidFill>
                  <a:prstClr val="black"/>
                </a:solidFill>
                <a:latin typeface="Calibri"/>
                <a:cs typeface="Calibri"/>
              </a:rPr>
              <a:t>i</a:t>
            </a:r>
            <a:r>
              <a:rPr sz="2539" spc="9" dirty="0">
                <a:solidFill>
                  <a:prstClr val="black"/>
                </a:solidFill>
                <a:latin typeface="Calibri"/>
                <a:cs typeface="Calibri"/>
              </a:rPr>
              <a:t>g</a:t>
            </a:r>
            <a:r>
              <a:rPr sz="2539" spc="-5" dirty="0">
                <a:solidFill>
                  <a:prstClr val="black"/>
                </a:solidFill>
                <a:latin typeface="Calibri"/>
                <a:cs typeface="Calibri"/>
              </a:rPr>
              <a:t>n</a:t>
            </a:r>
            <a:r>
              <a:rPr sz="2539" spc="-14" dirty="0">
                <a:solidFill>
                  <a:prstClr val="black"/>
                </a:solidFill>
                <a:latin typeface="Calibri"/>
                <a:cs typeface="Calibri"/>
              </a:rPr>
              <a:t>e</a:t>
            </a:r>
            <a:r>
              <a:rPr sz="2539" dirty="0">
                <a:solidFill>
                  <a:prstClr val="black"/>
                </a:solidFill>
                <a:latin typeface="Calibri"/>
                <a:cs typeface="Calibri"/>
              </a:rPr>
              <a:t>r,</a:t>
            </a:r>
            <a:r>
              <a:rPr lang="en-US" sz="2539" dirty="0">
                <a:solidFill>
                  <a:prstClr val="black"/>
                </a:solidFill>
                <a:latin typeface="Calibri"/>
                <a:cs typeface="Calibri"/>
              </a:rPr>
              <a:t> </a:t>
            </a:r>
            <a:r>
              <a:rPr lang="en-US" sz="2539" spc="-5" dirty="0">
                <a:solidFill>
                  <a:prstClr val="black"/>
                </a:solidFill>
                <a:latin typeface="Calibri"/>
                <a:cs typeface="Calibri"/>
              </a:rPr>
              <a:t>Production Engineer, User…</a:t>
            </a:r>
            <a:endParaRPr sz="2539" dirty="0">
              <a:solidFill>
                <a:prstClr val="black"/>
              </a:solidFill>
              <a:latin typeface="Calibri"/>
              <a:cs typeface="Calibri"/>
            </a:endParaRPr>
          </a:p>
        </p:txBody>
      </p:sp>
      <p:sp>
        <p:nvSpPr>
          <p:cNvPr id="18" name="TextBox 17"/>
          <p:cNvSpPr txBox="1"/>
          <p:nvPr/>
        </p:nvSpPr>
        <p:spPr>
          <a:xfrm>
            <a:off x="2872798" y="-7971"/>
            <a:ext cx="6330130" cy="538930"/>
          </a:xfrm>
          <a:prstGeom prst="rect">
            <a:avLst/>
          </a:prstGeom>
          <a:noFill/>
        </p:spPr>
        <p:txBody>
          <a:bodyPr wrap="square" rtlCol="0">
            <a:spAutoFit/>
          </a:bodyPr>
          <a:lstStyle/>
          <a:p>
            <a:pPr algn="ctr" defTabSz="829178"/>
            <a:r>
              <a:rPr lang="fr-CH" sz="2902" b="1" dirty="0">
                <a:solidFill>
                  <a:prstClr val="white">
                    <a:lumMod val="50000"/>
                  </a:prstClr>
                </a:solidFill>
                <a:latin typeface="Calibri"/>
              </a:rPr>
              <a:t>People</a:t>
            </a:r>
            <a:endParaRPr lang="en-GB" sz="2902" b="1" dirty="0">
              <a:solidFill>
                <a:prstClr val="white">
                  <a:lumMod val="50000"/>
                </a:prstClr>
              </a:solidFill>
              <a:latin typeface="Calibri"/>
            </a:endParaRPr>
          </a:p>
        </p:txBody>
      </p:sp>
      <p:sp>
        <p:nvSpPr>
          <p:cNvPr id="20" name="object 153"/>
          <p:cNvSpPr txBox="1"/>
          <p:nvPr/>
        </p:nvSpPr>
        <p:spPr>
          <a:xfrm>
            <a:off x="7754357" y="3444161"/>
            <a:ext cx="3209124" cy="390748"/>
          </a:xfrm>
          <a:prstGeom prst="rect">
            <a:avLst/>
          </a:prstGeom>
          <a:solidFill>
            <a:schemeClr val="bg1">
              <a:lumMod val="85000"/>
            </a:schemeClr>
          </a:solidFill>
        </p:spPr>
        <p:txBody>
          <a:bodyPr vert="horz" wrap="square" lIns="0" tIns="0" rIns="0" bIns="0" rtlCol="0">
            <a:spAutoFit/>
          </a:bodyPr>
          <a:lstStyle/>
          <a:p>
            <a:pPr marL="11516" marR="4607" indent="-576" algn="r" defTabSz="829178"/>
            <a:r>
              <a:rPr lang="en-US" sz="2539" spc="-18" dirty="0">
                <a:solidFill>
                  <a:prstClr val="black"/>
                </a:solidFill>
                <a:latin typeface="Calibri"/>
                <a:cs typeface="Calibri"/>
              </a:rPr>
              <a:t>Disposal </a:t>
            </a:r>
            <a:r>
              <a:rPr lang="en-US" sz="2539" spc="-5" dirty="0">
                <a:solidFill>
                  <a:prstClr val="black"/>
                </a:solidFill>
                <a:latin typeface="Calibri"/>
                <a:cs typeface="Calibri"/>
              </a:rPr>
              <a:t>Engineer…</a:t>
            </a:r>
            <a:endParaRPr sz="2539" dirty="0">
              <a:solidFill>
                <a:prstClr val="black"/>
              </a:solidFill>
              <a:latin typeface="Calibri"/>
              <a:cs typeface="Calibri"/>
            </a:endParaRPr>
          </a:p>
        </p:txBody>
      </p:sp>
      <p:sp>
        <p:nvSpPr>
          <p:cNvPr id="10" name="object 94"/>
          <p:cNvSpPr/>
          <p:nvPr/>
        </p:nvSpPr>
        <p:spPr>
          <a:xfrm>
            <a:off x="2327542" y="4328260"/>
            <a:ext cx="6808780" cy="389746"/>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p:spPr>
        <p:txBody>
          <a:bodyPr wrap="square" lIns="0" tIns="0" rIns="0" bIns="0" rtlCol="0"/>
          <a:lstStyle/>
          <a:p>
            <a:pPr defTabSz="829178"/>
            <a:endParaRPr sz="1632">
              <a:solidFill>
                <a:prstClr val="black"/>
              </a:solidFill>
              <a:latin typeface="Calibri"/>
            </a:endParaRPr>
          </a:p>
        </p:txBody>
      </p:sp>
      <p:sp>
        <p:nvSpPr>
          <p:cNvPr id="11" name="object 96"/>
          <p:cNvSpPr txBox="1"/>
          <p:nvPr/>
        </p:nvSpPr>
        <p:spPr>
          <a:xfrm>
            <a:off x="2327542" y="4327277"/>
            <a:ext cx="3146574" cy="390748"/>
          </a:xfrm>
          <a:prstGeom prst="rect">
            <a:avLst/>
          </a:prstGeom>
          <a:solidFill>
            <a:schemeClr val="bg1">
              <a:lumMod val="85000"/>
            </a:schemeClr>
          </a:solidFill>
          <a:ln w="4767">
            <a:noFill/>
          </a:ln>
        </p:spPr>
        <p:txBody>
          <a:bodyPr vert="horz" wrap="square" lIns="0" tIns="0" rIns="0" bIns="0" rtlCol="0">
            <a:spAutoFit/>
          </a:bodyPr>
          <a:lstStyle/>
          <a:p>
            <a:pPr defTabSz="829178"/>
            <a:r>
              <a:rPr lang="en-US" sz="2539" dirty="0">
                <a:solidFill>
                  <a:prstClr val="black"/>
                </a:solidFill>
                <a:latin typeface="Calibri"/>
                <a:cs typeface="Calibri"/>
              </a:rPr>
              <a:t>Design Shop, Factory, </a:t>
            </a:r>
          </a:p>
        </p:txBody>
      </p:sp>
      <p:sp>
        <p:nvSpPr>
          <p:cNvPr id="12" name="object 94"/>
          <p:cNvSpPr/>
          <p:nvPr/>
        </p:nvSpPr>
        <p:spPr>
          <a:xfrm>
            <a:off x="7754356" y="4834098"/>
            <a:ext cx="3212912" cy="389747"/>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p:spPr>
        <p:txBody>
          <a:bodyPr wrap="square" lIns="0" tIns="0" rIns="0" bIns="0" rtlCol="0"/>
          <a:lstStyle/>
          <a:p>
            <a:pPr defTabSz="829178"/>
            <a:endParaRPr sz="1632">
              <a:solidFill>
                <a:prstClr val="black"/>
              </a:solidFill>
              <a:latin typeface="Calibri"/>
            </a:endParaRPr>
          </a:p>
        </p:txBody>
      </p:sp>
      <p:sp>
        <p:nvSpPr>
          <p:cNvPr id="13" name="object 96"/>
          <p:cNvSpPr txBox="1"/>
          <p:nvPr/>
        </p:nvSpPr>
        <p:spPr>
          <a:xfrm>
            <a:off x="7754356" y="4833116"/>
            <a:ext cx="3109422" cy="390748"/>
          </a:xfrm>
          <a:prstGeom prst="rect">
            <a:avLst/>
          </a:prstGeom>
          <a:solidFill>
            <a:schemeClr val="bg1">
              <a:lumMod val="85000"/>
            </a:schemeClr>
          </a:solidFill>
          <a:ln w="4767">
            <a:noFill/>
          </a:ln>
        </p:spPr>
        <p:txBody>
          <a:bodyPr vert="horz" wrap="square" lIns="0" tIns="0" rIns="0" bIns="0" rtlCol="0">
            <a:spAutoFit/>
          </a:bodyPr>
          <a:lstStyle/>
          <a:p>
            <a:pPr algn="r" defTabSz="829178"/>
            <a:r>
              <a:rPr lang="en-US" sz="2539" dirty="0">
                <a:solidFill>
                  <a:prstClr val="black"/>
                </a:solidFill>
                <a:latin typeface="Calibri"/>
                <a:cs typeface="Calibri"/>
              </a:rPr>
              <a:t>Disposal Facility </a:t>
            </a: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158</a:t>
            </a:fld>
            <a:endParaRPr lang="en-US">
              <a:solidFill>
                <a:prstClr val="black">
                  <a:tint val="75000"/>
                </a:prstClr>
              </a:solidFill>
              <a:latin typeface="Calibri"/>
            </a:endParaRPr>
          </a:p>
        </p:txBody>
      </p:sp>
    </p:spTree>
    <p:extLst>
      <p:ext uri="{BB962C8B-B14F-4D97-AF65-F5344CB8AC3E}">
        <p14:creationId xmlns:p14="http://schemas.microsoft.com/office/powerpoint/2010/main" val="64158102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8" name="object 94"/>
          <p:cNvSpPr/>
          <p:nvPr/>
        </p:nvSpPr>
        <p:spPr>
          <a:xfrm>
            <a:off x="4598790" y="3957653"/>
            <a:ext cx="6195890" cy="426114"/>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p:spPr>
        <p:txBody>
          <a:bodyPr wrap="square" lIns="0" tIns="0" rIns="0" bIns="0" rtlCol="0"/>
          <a:lstStyle/>
          <a:p>
            <a:pPr defTabSz="829178"/>
            <a:endParaRPr sz="1632">
              <a:solidFill>
                <a:prstClr val="black"/>
              </a:solidFill>
              <a:latin typeface="Calibri"/>
            </a:endParaRPr>
          </a:p>
        </p:txBody>
      </p:sp>
      <p:sp>
        <p:nvSpPr>
          <p:cNvPr id="4" name="TextBox 3"/>
          <p:cNvSpPr txBox="1"/>
          <p:nvPr/>
        </p:nvSpPr>
        <p:spPr>
          <a:xfrm rot="16200000">
            <a:off x="-1508005" y="2895598"/>
            <a:ext cx="6330130" cy="538930"/>
          </a:xfrm>
          <a:prstGeom prst="rect">
            <a:avLst/>
          </a:prstGeom>
          <a:noFill/>
        </p:spPr>
        <p:txBody>
          <a:bodyPr wrap="square" rtlCol="0">
            <a:spAutoFit/>
          </a:bodyPr>
          <a:lstStyle/>
          <a:p>
            <a:pPr algn="ctr" defTabSz="829178"/>
            <a:r>
              <a:rPr lang="fr-CH" sz="2902" b="1" dirty="0" err="1">
                <a:solidFill>
                  <a:prstClr val="white">
                    <a:lumMod val="65000"/>
                  </a:prstClr>
                </a:solidFill>
                <a:latin typeface="Calibri"/>
              </a:rPr>
              <a:t>Material</a:t>
            </a:r>
            <a:r>
              <a:rPr lang="fr-CH" sz="2902" b="1" dirty="0">
                <a:solidFill>
                  <a:prstClr val="white">
                    <a:lumMod val="65000"/>
                  </a:prstClr>
                </a:solidFill>
                <a:latin typeface="Calibri"/>
              </a:rPr>
              <a:t> Entity</a:t>
            </a:r>
            <a:endParaRPr lang="en-GB" sz="2902" b="1" dirty="0">
              <a:solidFill>
                <a:prstClr val="white">
                  <a:lumMod val="65000"/>
                </a:prstClr>
              </a:solidFill>
              <a:latin typeface="Calibri"/>
            </a:endParaRPr>
          </a:p>
        </p:txBody>
      </p:sp>
      <p:sp>
        <p:nvSpPr>
          <p:cNvPr id="236" name="object 149"/>
          <p:cNvSpPr txBox="1"/>
          <p:nvPr/>
        </p:nvSpPr>
        <p:spPr>
          <a:xfrm>
            <a:off x="4644937" y="2272331"/>
            <a:ext cx="6149743" cy="390748"/>
          </a:xfrm>
          <a:prstGeom prst="rect">
            <a:avLst/>
          </a:prstGeom>
          <a:solidFill>
            <a:schemeClr val="bg1">
              <a:lumMod val="85000"/>
            </a:schemeClr>
          </a:solidFill>
          <a:ln w="4767">
            <a:solidFill>
              <a:srgbClr val="C7C7C7"/>
            </a:solidFill>
          </a:ln>
        </p:spPr>
        <p:txBody>
          <a:bodyPr vert="horz" wrap="square" lIns="0" tIns="0" rIns="0" bIns="0" rtlCol="0">
            <a:spAutoFit/>
          </a:bodyPr>
          <a:lstStyle/>
          <a:p>
            <a:pPr marL="8637" marR="55853" indent="-8637" algn="ctr" defTabSz="829178"/>
            <a:r>
              <a:rPr lang="en-US" sz="2539" spc="-5" dirty="0">
                <a:solidFill>
                  <a:prstClr val="black"/>
                </a:solidFill>
                <a:latin typeface="Calibri"/>
                <a:cs typeface="Calibri"/>
              </a:rPr>
              <a:t>Repair Depot</a:t>
            </a:r>
            <a:endParaRPr sz="2539" dirty="0">
              <a:solidFill>
                <a:prstClr val="black"/>
              </a:solidFill>
              <a:latin typeface="Calibri"/>
              <a:cs typeface="Calibri"/>
            </a:endParaRPr>
          </a:p>
        </p:txBody>
      </p:sp>
      <p:sp>
        <p:nvSpPr>
          <p:cNvPr id="238" name="object 155"/>
          <p:cNvSpPr txBox="1"/>
          <p:nvPr/>
        </p:nvSpPr>
        <p:spPr>
          <a:xfrm>
            <a:off x="2327542" y="5048456"/>
            <a:ext cx="8616851" cy="390748"/>
          </a:xfrm>
          <a:prstGeom prst="rect">
            <a:avLst/>
          </a:prstGeom>
          <a:solidFill>
            <a:schemeClr val="bg1">
              <a:lumMod val="85000"/>
            </a:schemeClr>
          </a:solidFill>
          <a:ln w="4767">
            <a:solidFill>
              <a:srgbClr val="C7C7C7"/>
            </a:solidFill>
          </a:ln>
        </p:spPr>
        <p:txBody>
          <a:bodyPr vert="horz" wrap="square" lIns="0" tIns="0" rIns="0" bIns="0" rtlCol="0">
            <a:spAutoFit/>
          </a:bodyPr>
          <a:lstStyle/>
          <a:p>
            <a:pPr marR="123225" algn="ctr" defTabSz="829178"/>
            <a:r>
              <a:rPr lang="en-US" sz="2539" spc="-14" dirty="0">
                <a:solidFill>
                  <a:prstClr val="black"/>
                </a:solidFill>
                <a:latin typeface="Calibri"/>
                <a:cs typeface="Calibri"/>
              </a:rPr>
              <a:t>Utility System</a:t>
            </a:r>
            <a:r>
              <a:rPr sz="2539" dirty="0">
                <a:solidFill>
                  <a:prstClr val="black"/>
                </a:solidFill>
                <a:latin typeface="Calibri"/>
                <a:cs typeface="Calibri"/>
              </a:rPr>
              <a:t> </a:t>
            </a:r>
            <a:r>
              <a:rPr sz="2539" spc="-5" dirty="0">
                <a:solidFill>
                  <a:prstClr val="black"/>
                </a:solidFill>
                <a:latin typeface="Calibri"/>
                <a:cs typeface="Calibri"/>
              </a:rPr>
              <a:t>(En</a:t>
            </a:r>
            <a:r>
              <a:rPr sz="2539" spc="-14" dirty="0">
                <a:solidFill>
                  <a:prstClr val="black"/>
                </a:solidFill>
                <a:latin typeface="Calibri"/>
                <a:cs typeface="Calibri"/>
              </a:rPr>
              <a:t>e</a:t>
            </a:r>
            <a:r>
              <a:rPr sz="2539" spc="18" dirty="0">
                <a:solidFill>
                  <a:prstClr val="black"/>
                </a:solidFill>
                <a:latin typeface="Calibri"/>
                <a:cs typeface="Calibri"/>
              </a:rPr>
              <a:t>r</a:t>
            </a:r>
            <a:r>
              <a:rPr sz="2539" spc="-23" dirty="0">
                <a:solidFill>
                  <a:prstClr val="black"/>
                </a:solidFill>
                <a:latin typeface="Calibri"/>
                <a:cs typeface="Calibri"/>
              </a:rPr>
              <a:t>g</a:t>
            </a:r>
            <a:r>
              <a:rPr sz="2539" spc="9" dirty="0">
                <a:solidFill>
                  <a:prstClr val="black"/>
                </a:solidFill>
                <a:latin typeface="Calibri"/>
                <a:cs typeface="Calibri"/>
              </a:rPr>
              <a:t>y</a:t>
            </a:r>
            <a:r>
              <a:rPr lang="en-US" sz="2539" spc="9" dirty="0">
                <a:solidFill>
                  <a:prstClr val="black"/>
                </a:solidFill>
                <a:latin typeface="Calibri"/>
                <a:cs typeface="Calibri"/>
              </a:rPr>
              <a:t>, </a:t>
            </a:r>
            <a:r>
              <a:rPr lang="en-US" sz="2539" spc="-9" dirty="0">
                <a:solidFill>
                  <a:prstClr val="black"/>
                </a:solidFill>
                <a:latin typeface="Calibri"/>
                <a:cs typeface="Calibri"/>
              </a:rPr>
              <a:t>W</a:t>
            </a:r>
            <a:r>
              <a:rPr sz="2539" spc="5" dirty="0">
                <a:solidFill>
                  <a:prstClr val="black"/>
                </a:solidFill>
                <a:latin typeface="Calibri"/>
                <a:cs typeface="Calibri"/>
              </a:rPr>
              <a:t>at</a:t>
            </a:r>
            <a:r>
              <a:rPr sz="2539" spc="-14" dirty="0">
                <a:solidFill>
                  <a:prstClr val="black"/>
                </a:solidFill>
                <a:latin typeface="Calibri"/>
                <a:cs typeface="Calibri"/>
              </a:rPr>
              <a:t>e</a:t>
            </a:r>
            <a:r>
              <a:rPr sz="2539" dirty="0">
                <a:solidFill>
                  <a:prstClr val="black"/>
                </a:solidFill>
                <a:latin typeface="Calibri"/>
                <a:cs typeface="Calibri"/>
              </a:rPr>
              <a:t>r,</a:t>
            </a:r>
            <a:r>
              <a:rPr lang="en-US" sz="2539" dirty="0">
                <a:solidFill>
                  <a:prstClr val="black"/>
                </a:solidFill>
                <a:latin typeface="Calibri"/>
                <a:cs typeface="Calibri"/>
              </a:rPr>
              <a:t> Data … </a:t>
            </a:r>
            <a:r>
              <a:rPr sz="2539" spc="-5" dirty="0">
                <a:solidFill>
                  <a:prstClr val="black"/>
                </a:solidFill>
                <a:latin typeface="Calibri"/>
                <a:cs typeface="Calibri"/>
              </a:rPr>
              <a:t> </a:t>
            </a:r>
            <a:r>
              <a:rPr sz="2539" spc="416" dirty="0">
                <a:solidFill>
                  <a:prstClr val="black"/>
                </a:solidFill>
                <a:latin typeface="Calibri"/>
                <a:cs typeface="Calibri"/>
              </a:rPr>
              <a:t> </a:t>
            </a:r>
            <a:r>
              <a:rPr sz="2539" dirty="0">
                <a:solidFill>
                  <a:prstClr val="black"/>
                </a:solidFill>
                <a:latin typeface="Calibri"/>
                <a:cs typeface="Calibri"/>
              </a:rPr>
              <a:t>)</a:t>
            </a:r>
          </a:p>
        </p:txBody>
      </p:sp>
      <p:sp>
        <p:nvSpPr>
          <p:cNvPr id="242" name="object 94"/>
          <p:cNvSpPr/>
          <p:nvPr/>
        </p:nvSpPr>
        <p:spPr>
          <a:xfrm>
            <a:off x="2327543" y="1771625"/>
            <a:ext cx="4390342" cy="399014"/>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85000"/>
            </a:schemeClr>
          </a:solidFill>
        </p:spPr>
        <p:txBody>
          <a:bodyPr wrap="square" lIns="0" tIns="0" rIns="0" bIns="0" rtlCol="0"/>
          <a:lstStyle/>
          <a:p>
            <a:pPr defTabSz="829178"/>
            <a:endParaRPr sz="1632">
              <a:solidFill>
                <a:prstClr val="black"/>
              </a:solidFill>
              <a:latin typeface="Calibri"/>
            </a:endParaRPr>
          </a:p>
        </p:txBody>
      </p:sp>
      <p:sp>
        <p:nvSpPr>
          <p:cNvPr id="243" name="object 96"/>
          <p:cNvSpPr txBox="1"/>
          <p:nvPr/>
        </p:nvSpPr>
        <p:spPr>
          <a:xfrm>
            <a:off x="2327542" y="1770642"/>
            <a:ext cx="3146574" cy="390748"/>
          </a:xfrm>
          <a:prstGeom prst="rect">
            <a:avLst/>
          </a:prstGeom>
          <a:solidFill>
            <a:schemeClr val="bg1">
              <a:lumMod val="85000"/>
            </a:schemeClr>
          </a:solidFill>
          <a:ln w="4767">
            <a:noFill/>
          </a:ln>
        </p:spPr>
        <p:txBody>
          <a:bodyPr vert="horz" wrap="square" lIns="0" tIns="0" rIns="0" bIns="0" rtlCol="0">
            <a:spAutoFit/>
          </a:bodyPr>
          <a:lstStyle/>
          <a:p>
            <a:pPr algn="ctr" defTabSz="829178"/>
            <a:r>
              <a:rPr lang="en-US" sz="2539" dirty="0">
                <a:solidFill>
                  <a:prstClr val="black"/>
                </a:solidFill>
                <a:latin typeface="Calibri"/>
                <a:cs typeface="Calibri"/>
              </a:rPr>
              <a:t>Design Shop, Factory, …</a:t>
            </a:r>
          </a:p>
        </p:txBody>
      </p:sp>
      <p:sp>
        <p:nvSpPr>
          <p:cNvPr id="246" name="Rectangle 245"/>
          <p:cNvSpPr/>
          <p:nvPr/>
        </p:nvSpPr>
        <p:spPr>
          <a:xfrm>
            <a:off x="4689456" y="3948384"/>
            <a:ext cx="6450715" cy="444032"/>
          </a:xfrm>
          <a:prstGeom prst="rect">
            <a:avLst/>
          </a:prstGeom>
          <a:solidFill>
            <a:schemeClr val="bg1">
              <a:lumMod val="85000"/>
            </a:schemeClr>
          </a:solidFill>
        </p:spPr>
        <p:txBody>
          <a:bodyPr wrap="square">
            <a:spAutoFit/>
          </a:bodyPr>
          <a:lstStyle/>
          <a:p>
            <a:pPr algn="ctr" defTabSz="829178">
              <a:lnSpc>
                <a:spcPct val="90000"/>
              </a:lnSpc>
            </a:pPr>
            <a:r>
              <a:rPr lang="en-US" sz="2539" dirty="0">
                <a:solidFill>
                  <a:prstClr val="black"/>
                </a:solidFill>
                <a:latin typeface="Calibri"/>
              </a:rPr>
              <a:t>Maintenance System</a:t>
            </a:r>
          </a:p>
        </p:txBody>
      </p:sp>
      <p:sp>
        <p:nvSpPr>
          <p:cNvPr id="247" name="object 155"/>
          <p:cNvSpPr txBox="1"/>
          <p:nvPr/>
        </p:nvSpPr>
        <p:spPr>
          <a:xfrm>
            <a:off x="4598791" y="4486703"/>
            <a:ext cx="5358637" cy="390748"/>
          </a:xfrm>
          <a:prstGeom prst="rect">
            <a:avLst/>
          </a:prstGeom>
          <a:solidFill>
            <a:schemeClr val="bg1">
              <a:lumMod val="85000"/>
            </a:schemeClr>
          </a:solidFill>
          <a:ln w="4767">
            <a:solidFill>
              <a:srgbClr val="C7C7C7"/>
            </a:solidFill>
          </a:ln>
        </p:spPr>
        <p:txBody>
          <a:bodyPr vert="horz" wrap="square" lIns="0" tIns="0" rIns="0" bIns="0" rtlCol="0">
            <a:spAutoFit/>
          </a:bodyPr>
          <a:lstStyle/>
          <a:p>
            <a:pPr marR="123225" algn="ctr" defTabSz="829178"/>
            <a:r>
              <a:rPr lang="en-US" sz="2539" spc="-14" dirty="0">
                <a:solidFill>
                  <a:prstClr val="black"/>
                </a:solidFill>
                <a:latin typeface="Calibri"/>
                <a:cs typeface="Calibri"/>
              </a:rPr>
              <a:t>Supply System</a:t>
            </a:r>
            <a:r>
              <a:rPr sz="2539" dirty="0">
                <a:solidFill>
                  <a:prstClr val="black"/>
                </a:solidFill>
                <a:latin typeface="Calibri"/>
                <a:cs typeface="Calibri"/>
              </a:rPr>
              <a:t> </a:t>
            </a:r>
            <a:r>
              <a:rPr sz="2539" spc="-5" dirty="0">
                <a:solidFill>
                  <a:prstClr val="black"/>
                </a:solidFill>
                <a:latin typeface="Calibri"/>
                <a:cs typeface="Calibri"/>
              </a:rPr>
              <a:t>(</a:t>
            </a:r>
            <a:r>
              <a:rPr lang="en-US" sz="2539" spc="-5" dirty="0">
                <a:solidFill>
                  <a:prstClr val="black"/>
                </a:solidFill>
                <a:latin typeface="Calibri"/>
                <a:cs typeface="Calibri"/>
              </a:rPr>
              <a:t>Fuel, ….</a:t>
            </a:r>
            <a:r>
              <a:rPr sz="2539" dirty="0">
                <a:solidFill>
                  <a:prstClr val="black"/>
                </a:solidFill>
                <a:latin typeface="Calibri"/>
                <a:cs typeface="Calibri"/>
              </a:rPr>
              <a:t>)</a:t>
            </a:r>
          </a:p>
        </p:txBody>
      </p:sp>
      <p:sp>
        <p:nvSpPr>
          <p:cNvPr id="249" name="object 155"/>
          <p:cNvSpPr txBox="1"/>
          <p:nvPr/>
        </p:nvSpPr>
        <p:spPr>
          <a:xfrm>
            <a:off x="2314757" y="5594906"/>
            <a:ext cx="8629636" cy="390748"/>
          </a:xfrm>
          <a:prstGeom prst="rect">
            <a:avLst/>
          </a:prstGeom>
          <a:solidFill>
            <a:schemeClr val="bg1">
              <a:lumMod val="85000"/>
            </a:schemeClr>
          </a:solidFill>
          <a:ln w="4767">
            <a:solidFill>
              <a:srgbClr val="C7C7C7"/>
            </a:solidFill>
          </a:ln>
        </p:spPr>
        <p:txBody>
          <a:bodyPr vert="horz" wrap="square" lIns="0" tIns="0" rIns="0" bIns="0" rtlCol="0">
            <a:spAutoFit/>
          </a:bodyPr>
          <a:lstStyle/>
          <a:p>
            <a:pPr marR="123225" algn="ctr" defTabSz="829178"/>
            <a:r>
              <a:rPr lang="en-US" sz="2539" spc="-14" dirty="0">
                <a:solidFill>
                  <a:prstClr val="black"/>
                </a:solidFill>
                <a:latin typeface="Calibri"/>
                <a:cs typeface="Calibri"/>
              </a:rPr>
              <a:t>Infrastructure </a:t>
            </a:r>
            <a:r>
              <a:rPr sz="2539" spc="-5" dirty="0">
                <a:solidFill>
                  <a:prstClr val="black"/>
                </a:solidFill>
                <a:latin typeface="Calibri"/>
                <a:cs typeface="Calibri"/>
              </a:rPr>
              <a:t>(</a:t>
            </a:r>
            <a:r>
              <a:rPr lang="en-US" sz="2539" spc="-9" dirty="0">
                <a:solidFill>
                  <a:prstClr val="black"/>
                </a:solidFill>
                <a:latin typeface="Calibri"/>
                <a:cs typeface="Calibri"/>
              </a:rPr>
              <a:t>Transport / Delivery System </a:t>
            </a:r>
            <a:r>
              <a:rPr lang="en-US" sz="2539" dirty="0">
                <a:solidFill>
                  <a:prstClr val="black"/>
                </a:solidFill>
                <a:latin typeface="Calibri"/>
                <a:cs typeface="Calibri"/>
              </a:rPr>
              <a:t>… </a:t>
            </a:r>
            <a:r>
              <a:rPr sz="2539" spc="-5" dirty="0">
                <a:solidFill>
                  <a:prstClr val="black"/>
                </a:solidFill>
                <a:latin typeface="Calibri"/>
                <a:cs typeface="Calibri"/>
              </a:rPr>
              <a:t> </a:t>
            </a:r>
            <a:r>
              <a:rPr sz="2539" spc="416" dirty="0">
                <a:solidFill>
                  <a:prstClr val="black"/>
                </a:solidFill>
                <a:latin typeface="Calibri"/>
                <a:cs typeface="Calibri"/>
              </a:rPr>
              <a:t> </a:t>
            </a:r>
            <a:r>
              <a:rPr sz="2539" dirty="0">
                <a:solidFill>
                  <a:prstClr val="black"/>
                </a:solidFill>
                <a:latin typeface="Calibri"/>
                <a:cs typeface="Calibri"/>
              </a:rPr>
              <a:t>)</a:t>
            </a:r>
          </a:p>
        </p:txBody>
      </p:sp>
      <p:sp>
        <p:nvSpPr>
          <p:cNvPr id="18" name="TextBox 17"/>
          <p:cNvSpPr txBox="1"/>
          <p:nvPr/>
        </p:nvSpPr>
        <p:spPr>
          <a:xfrm>
            <a:off x="2872798" y="-7971"/>
            <a:ext cx="6330130" cy="538930"/>
          </a:xfrm>
          <a:prstGeom prst="rect">
            <a:avLst/>
          </a:prstGeom>
          <a:noFill/>
        </p:spPr>
        <p:txBody>
          <a:bodyPr wrap="square" rtlCol="0">
            <a:spAutoFit/>
          </a:bodyPr>
          <a:lstStyle/>
          <a:p>
            <a:pPr algn="ctr" defTabSz="829178"/>
            <a:r>
              <a:rPr lang="fr-CH" sz="2902" b="1" dirty="0" err="1">
                <a:solidFill>
                  <a:prstClr val="white">
                    <a:lumMod val="65000"/>
                  </a:prstClr>
                </a:solidFill>
                <a:latin typeface="Calibri"/>
              </a:rPr>
              <a:t>Facilities</a:t>
            </a:r>
            <a:r>
              <a:rPr lang="fr-CH" sz="2902" b="1" dirty="0">
                <a:solidFill>
                  <a:prstClr val="white">
                    <a:lumMod val="65000"/>
                  </a:prstClr>
                </a:solidFill>
                <a:latin typeface="Calibri"/>
              </a:rPr>
              <a:t> + </a:t>
            </a:r>
            <a:r>
              <a:rPr lang="fr-CH" sz="2902" b="1" dirty="0" err="1">
                <a:solidFill>
                  <a:prstClr val="white">
                    <a:lumMod val="65000"/>
                  </a:prstClr>
                </a:solidFill>
                <a:latin typeface="Calibri"/>
              </a:rPr>
              <a:t>Systems</a:t>
            </a:r>
            <a:endParaRPr lang="en-GB" sz="2902" b="1" dirty="0">
              <a:solidFill>
                <a:prstClr val="white">
                  <a:lumMod val="65000"/>
                </a:prstClr>
              </a:solidFill>
              <a:latin typeface="Calibri"/>
            </a:endParaRPr>
          </a:p>
        </p:txBody>
      </p:sp>
      <p:sp>
        <p:nvSpPr>
          <p:cNvPr id="12" name="object 149"/>
          <p:cNvSpPr txBox="1"/>
          <p:nvPr/>
        </p:nvSpPr>
        <p:spPr>
          <a:xfrm>
            <a:off x="4632803" y="2761277"/>
            <a:ext cx="6149743" cy="390748"/>
          </a:xfrm>
          <a:prstGeom prst="rect">
            <a:avLst/>
          </a:prstGeom>
          <a:solidFill>
            <a:schemeClr val="bg1">
              <a:lumMod val="85000"/>
            </a:schemeClr>
          </a:solidFill>
          <a:ln w="4767">
            <a:solidFill>
              <a:srgbClr val="C7C7C7"/>
            </a:solidFill>
          </a:ln>
        </p:spPr>
        <p:txBody>
          <a:bodyPr vert="horz" wrap="square" lIns="0" tIns="0" rIns="0" bIns="0" rtlCol="0">
            <a:spAutoFit/>
          </a:bodyPr>
          <a:lstStyle/>
          <a:p>
            <a:pPr marL="8637" marR="55853" indent="-8637" algn="ctr" defTabSz="829178"/>
            <a:r>
              <a:rPr lang="en-US" sz="2539" spc="-5" dirty="0">
                <a:solidFill>
                  <a:prstClr val="black"/>
                </a:solidFill>
                <a:latin typeface="Calibri"/>
                <a:cs typeface="Calibri"/>
              </a:rPr>
              <a:t>Machine, Vehicle</a:t>
            </a:r>
            <a:endParaRPr sz="2539"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159</a:t>
            </a:fld>
            <a:endParaRPr lang="en-US">
              <a:solidFill>
                <a:prstClr val="black">
                  <a:tint val="75000"/>
                </a:prstClr>
              </a:solidFill>
              <a:latin typeface="Calibri"/>
            </a:endParaRPr>
          </a:p>
        </p:txBody>
      </p:sp>
    </p:spTree>
    <p:extLst>
      <p:ext uri="{BB962C8B-B14F-4D97-AF65-F5344CB8AC3E}">
        <p14:creationId xmlns:p14="http://schemas.microsoft.com/office/powerpoint/2010/main" val="25267460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 from Linnaeus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5976146-0F99-4ACD-AAA6-A128995E3779}" type="slidenum">
              <a:rPr kumimoji="0" lang="de-DE"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de-DE" sz="1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84994" name="Picture 2" descr="https://scs.senecac.on.ca/~oop244/pages/images/linnaeus.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28800" y="1417638"/>
            <a:ext cx="8426160" cy="498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6946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object 35"/>
          <p:cNvSpPr/>
          <p:nvPr/>
        </p:nvSpPr>
        <p:spPr>
          <a:xfrm>
            <a:off x="8561655"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54" name="object 54"/>
          <p:cNvSpPr/>
          <p:nvPr/>
        </p:nvSpPr>
        <p:spPr>
          <a:xfrm>
            <a:off x="6691105" y="1183307"/>
            <a:ext cx="0" cy="172746"/>
          </a:xfrm>
          <a:custGeom>
            <a:avLst/>
            <a:gdLst/>
            <a:ahLst/>
            <a:cxnLst/>
            <a:rect l="l" t="t" r="r" b="b"/>
            <a:pathLst>
              <a:path h="190500">
                <a:moveTo>
                  <a:pt x="0" y="0"/>
                </a:moveTo>
                <a:lnTo>
                  <a:pt x="0" y="9668"/>
                </a:lnTo>
                <a:lnTo>
                  <a:pt x="0" y="20102"/>
                </a:lnTo>
                <a:lnTo>
                  <a:pt x="0" y="31224"/>
                </a:lnTo>
                <a:lnTo>
                  <a:pt x="0" y="108117"/>
                </a:lnTo>
                <a:lnTo>
                  <a:pt x="0" y="121909"/>
                </a:lnTo>
                <a:lnTo>
                  <a:pt x="0" y="135775"/>
                </a:lnTo>
                <a:lnTo>
                  <a:pt x="0" y="149639"/>
                </a:lnTo>
                <a:lnTo>
                  <a:pt x="0" y="163423"/>
                </a:lnTo>
                <a:lnTo>
                  <a:pt x="0" y="177051"/>
                </a:lnTo>
                <a:lnTo>
                  <a:pt x="0" y="190446"/>
                </a:lnTo>
              </a:path>
            </a:pathLst>
          </a:custGeom>
          <a:solidFill>
            <a:schemeClr val="accent1"/>
          </a:solid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52" name="object 52"/>
          <p:cNvSpPr/>
          <p:nvPr/>
        </p:nvSpPr>
        <p:spPr>
          <a:xfrm>
            <a:off x="6703724" y="618694"/>
            <a:ext cx="41458" cy="389835"/>
          </a:xfrm>
          <a:custGeom>
            <a:avLst/>
            <a:gdLst/>
            <a:ahLst/>
            <a:cxnLst/>
            <a:rect l="l" t="t" r="r" b="b"/>
            <a:pathLst>
              <a:path h="190500">
                <a:moveTo>
                  <a:pt x="0" y="0"/>
                </a:moveTo>
                <a:lnTo>
                  <a:pt x="0" y="9646"/>
                </a:lnTo>
                <a:lnTo>
                  <a:pt x="0" y="20064"/>
                </a:lnTo>
                <a:lnTo>
                  <a:pt x="0" y="31175"/>
                </a:lnTo>
                <a:lnTo>
                  <a:pt x="0" y="42903"/>
                </a:lnTo>
                <a:lnTo>
                  <a:pt x="0" y="55171"/>
                </a:lnTo>
                <a:lnTo>
                  <a:pt x="0" y="67899"/>
                </a:lnTo>
                <a:lnTo>
                  <a:pt x="0" y="81012"/>
                </a:lnTo>
                <a:lnTo>
                  <a:pt x="0" y="94431"/>
                </a:lnTo>
                <a:lnTo>
                  <a:pt x="0" y="108080"/>
                </a:lnTo>
                <a:lnTo>
                  <a:pt x="0" y="121880"/>
                </a:lnTo>
                <a:lnTo>
                  <a:pt x="0" y="135755"/>
                </a:lnTo>
                <a:lnTo>
                  <a:pt x="0" y="149626"/>
                </a:lnTo>
                <a:lnTo>
                  <a:pt x="0" y="163417"/>
                </a:lnTo>
                <a:lnTo>
                  <a:pt x="0" y="177049"/>
                </a:lnTo>
                <a:lnTo>
                  <a:pt x="0" y="190446"/>
                </a:lnTo>
              </a:path>
            </a:pathLst>
          </a:custGeom>
          <a:solidFill>
            <a:srgbClr val="FFC000"/>
          </a:solidFill>
          <a:ln w="12700">
            <a:solidFill>
              <a:srgbClr val="5B9BD4"/>
            </a:solidFill>
          </a:ln>
        </p:spPr>
        <p:txBody>
          <a:bodyPr wrap="square" lIns="0" tIns="0" rIns="0" bIns="0" rtlCol="0"/>
          <a:lstStyle/>
          <a:p>
            <a:pPr defTabSz="829178">
              <a:defRPr/>
            </a:pPr>
            <a:endParaRPr sz="1814">
              <a:solidFill>
                <a:prstClr val="black"/>
              </a:solidFill>
              <a:latin typeface="Calibri"/>
            </a:endParaRPr>
          </a:p>
        </p:txBody>
      </p:sp>
      <p:sp>
        <p:nvSpPr>
          <p:cNvPr id="194" name="object 21"/>
          <p:cNvSpPr/>
          <p:nvPr/>
        </p:nvSpPr>
        <p:spPr>
          <a:xfrm>
            <a:off x="9835363" y="2375192"/>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5" name="object 5"/>
          <p:cNvSpPr/>
          <p:nvPr/>
        </p:nvSpPr>
        <p:spPr>
          <a:xfrm>
            <a:off x="6056153" y="897783"/>
            <a:ext cx="1305957" cy="218926"/>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814">
              <a:solidFill>
                <a:prstClr val="black"/>
              </a:solidFill>
              <a:latin typeface="Calibri"/>
            </a:endParaRPr>
          </a:p>
        </p:txBody>
      </p:sp>
      <p:sp>
        <p:nvSpPr>
          <p:cNvPr id="6" name="object 6"/>
          <p:cNvSpPr txBox="1"/>
          <p:nvPr/>
        </p:nvSpPr>
        <p:spPr>
          <a:xfrm>
            <a:off x="5844458" y="876431"/>
            <a:ext cx="1530549" cy="251159"/>
          </a:xfrm>
          <a:prstGeom prst="rect">
            <a:avLst/>
          </a:prstGeom>
          <a:solidFill>
            <a:srgbClr val="FFC000"/>
          </a:solidFill>
          <a:ln>
            <a:solidFill>
              <a:srgbClr val="FFC000"/>
            </a:solidFill>
          </a:ln>
        </p:spPr>
        <p:txBody>
          <a:bodyPr vert="horz" wrap="square" lIns="0" tIns="0" rIns="0" bIns="0" rtlCol="0">
            <a:spAutoFit/>
          </a:bodyPr>
          <a:lstStyle/>
          <a:p>
            <a:pPr marL="11516" algn="ctr" defTabSz="829178">
              <a:defRPr/>
            </a:pPr>
            <a:r>
              <a:rPr sz="1632" spc="5" dirty="0">
                <a:solidFill>
                  <a:prstClr val="black"/>
                </a:solidFill>
                <a:latin typeface="Calibri"/>
                <a:cs typeface="Calibri"/>
              </a:rPr>
              <a:t>P</a:t>
            </a:r>
            <a:r>
              <a:rPr sz="1632" spc="-9" dirty="0">
                <a:solidFill>
                  <a:prstClr val="black"/>
                </a:solidFill>
                <a:latin typeface="Calibri"/>
                <a:cs typeface="Calibri"/>
              </a:rPr>
              <a:t>l</a:t>
            </a:r>
            <a:r>
              <a:rPr sz="1632" spc="5" dirty="0">
                <a:solidFill>
                  <a:prstClr val="black"/>
                </a:solidFill>
                <a:latin typeface="Calibri"/>
                <a:cs typeface="Calibri"/>
              </a:rPr>
              <a:t>a</a:t>
            </a:r>
            <a:r>
              <a:rPr sz="1632" spc="-5" dirty="0">
                <a:solidFill>
                  <a:prstClr val="black"/>
                </a:solidFill>
                <a:latin typeface="Calibri"/>
                <a:cs typeface="Calibri"/>
              </a:rPr>
              <a:t>nn</a:t>
            </a:r>
            <a:r>
              <a:rPr sz="1632" spc="-14" dirty="0">
                <a:solidFill>
                  <a:prstClr val="black"/>
                </a:solidFill>
                <a:latin typeface="Calibri"/>
                <a:cs typeface="Calibri"/>
              </a:rPr>
              <a:t>e</a:t>
            </a:r>
            <a:r>
              <a:rPr sz="1632" spc="5" dirty="0">
                <a:solidFill>
                  <a:prstClr val="black"/>
                </a:solidFill>
                <a:latin typeface="Calibri"/>
                <a:cs typeface="Calibri"/>
              </a:rPr>
              <a:t>d</a:t>
            </a:r>
            <a:r>
              <a:rPr sz="1632" spc="-9" dirty="0">
                <a:solidFill>
                  <a:prstClr val="black"/>
                </a:solidFill>
                <a:latin typeface="Calibri"/>
                <a:cs typeface="Calibri"/>
              </a:rPr>
              <a:t> </a:t>
            </a:r>
            <a:r>
              <a:rPr sz="1632" spc="5" dirty="0">
                <a:solidFill>
                  <a:prstClr val="black"/>
                </a:solidFill>
                <a:latin typeface="Calibri"/>
                <a:cs typeface="Calibri"/>
              </a:rPr>
              <a:t>P</a:t>
            </a:r>
            <a:r>
              <a:rPr sz="1632" spc="-14" dirty="0">
                <a:solidFill>
                  <a:prstClr val="black"/>
                </a:solidFill>
                <a:latin typeface="Calibri"/>
                <a:cs typeface="Calibri"/>
              </a:rPr>
              <a:t>r</a:t>
            </a:r>
            <a:r>
              <a:rPr sz="1632" spc="-9" dirty="0">
                <a:solidFill>
                  <a:prstClr val="black"/>
                </a:solidFill>
                <a:latin typeface="Calibri"/>
                <a:cs typeface="Calibri"/>
              </a:rPr>
              <a:t>o</a:t>
            </a:r>
            <a:r>
              <a:rPr sz="1632" spc="-14" dirty="0">
                <a:solidFill>
                  <a:prstClr val="black"/>
                </a:solidFill>
                <a:latin typeface="Calibri"/>
                <a:cs typeface="Calibri"/>
              </a:rPr>
              <a:t>c</a:t>
            </a:r>
            <a:r>
              <a:rPr sz="1632" spc="18" dirty="0">
                <a:solidFill>
                  <a:prstClr val="black"/>
                </a:solidFill>
                <a:latin typeface="Calibri"/>
                <a:cs typeface="Calibri"/>
              </a:rPr>
              <a:t>e</a:t>
            </a:r>
            <a:r>
              <a:rPr sz="1632" spc="-18" dirty="0">
                <a:solidFill>
                  <a:prstClr val="black"/>
                </a:solidFill>
                <a:latin typeface="Calibri"/>
                <a:cs typeface="Calibri"/>
              </a:rPr>
              <a:t>s</a:t>
            </a:r>
            <a:r>
              <a:rPr sz="1632" spc="5" dirty="0">
                <a:solidFill>
                  <a:prstClr val="black"/>
                </a:solidFill>
                <a:latin typeface="Calibri"/>
                <a:cs typeface="Calibri"/>
              </a:rPr>
              <a:t>s</a:t>
            </a:r>
            <a:endParaRPr sz="1632" dirty="0">
              <a:solidFill>
                <a:prstClr val="black"/>
              </a:solidFill>
              <a:latin typeface="Calibri"/>
              <a:cs typeface="Calibri"/>
            </a:endParaRPr>
          </a:p>
        </p:txBody>
      </p:sp>
      <p:sp>
        <p:nvSpPr>
          <p:cNvPr id="8" name="object 8"/>
          <p:cNvSpPr/>
          <p:nvPr/>
        </p:nvSpPr>
        <p:spPr>
          <a:xfrm>
            <a:off x="2457103" y="1397051"/>
            <a:ext cx="8504265" cy="373094"/>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9" name="object 9"/>
          <p:cNvSpPr/>
          <p:nvPr/>
        </p:nvSpPr>
        <p:spPr>
          <a:xfrm>
            <a:off x="2451591" y="1453793"/>
            <a:ext cx="8504265" cy="319462"/>
          </a:xfrm>
          <a:custGeom>
            <a:avLst/>
            <a:gdLst/>
            <a:ahLst/>
            <a:cxnLst/>
            <a:rect l="l" t="t" r="r" b="b"/>
            <a:pathLst>
              <a:path w="9378315" h="491489">
                <a:moveTo>
                  <a:pt x="0" y="491401"/>
                </a:moveTo>
                <a:lnTo>
                  <a:pt x="9378061" y="491401"/>
                </a:lnTo>
                <a:lnTo>
                  <a:pt x="9378061"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0" name="object 10"/>
          <p:cNvSpPr txBox="1"/>
          <p:nvPr/>
        </p:nvSpPr>
        <p:spPr>
          <a:xfrm>
            <a:off x="5479891" y="1439952"/>
            <a:ext cx="2620325" cy="279179"/>
          </a:xfrm>
          <a:prstGeom prst="rect">
            <a:avLst/>
          </a:prstGeom>
          <a:solidFill>
            <a:srgbClr val="FFC000"/>
          </a:solidFill>
          <a:ln>
            <a:solidFill>
              <a:srgbClr val="FFC000"/>
            </a:solidFill>
          </a:ln>
        </p:spPr>
        <p:txBody>
          <a:bodyPr vert="horz" wrap="square" lIns="0" tIns="0" rIns="0" bIns="0" rtlCol="0">
            <a:spAutoFit/>
          </a:bodyPr>
          <a:lstStyle/>
          <a:p>
            <a:pPr marL="11516" defTabSz="829178">
              <a:defRPr/>
            </a:pPr>
            <a:r>
              <a:rPr sz="1814" spc="5" dirty="0">
                <a:solidFill>
                  <a:prstClr val="black"/>
                </a:solidFill>
                <a:latin typeface="Calibri"/>
                <a:cs typeface="Calibri"/>
              </a:rPr>
              <a:t>P</a:t>
            </a:r>
            <a:r>
              <a:rPr sz="1814" spc="-14" dirty="0">
                <a:solidFill>
                  <a:prstClr val="black"/>
                </a:solidFill>
                <a:latin typeface="Calibri"/>
                <a:cs typeface="Calibri"/>
              </a:rPr>
              <a:t>r</a:t>
            </a:r>
            <a:r>
              <a:rPr sz="1814" spc="-5" dirty="0">
                <a:solidFill>
                  <a:prstClr val="black"/>
                </a:solidFill>
                <a:latin typeface="Calibri"/>
                <a:cs typeface="Calibri"/>
              </a:rPr>
              <a:t>odu</a:t>
            </a:r>
            <a:r>
              <a:rPr sz="1814" spc="-14" dirty="0">
                <a:solidFill>
                  <a:prstClr val="black"/>
                </a:solidFill>
                <a:latin typeface="Calibri"/>
                <a:cs typeface="Calibri"/>
              </a:rPr>
              <a:t>c</a:t>
            </a:r>
            <a:r>
              <a:rPr sz="1814" dirty="0">
                <a:solidFill>
                  <a:prstClr val="black"/>
                </a:solidFill>
                <a:latin typeface="Calibri"/>
                <a:cs typeface="Calibri"/>
              </a:rPr>
              <a:t>t</a:t>
            </a:r>
            <a:r>
              <a:rPr sz="1814" spc="-5" dirty="0">
                <a:solidFill>
                  <a:prstClr val="black"/>
                </a:solidFill>
                <a:latin typeface="Calibri"/>
                <a:cs typeface="Calibri"/>
              </a:rPr>
              <a:t> </a:t>
            </a:r>
            <a:r>
              <a:rPr sz="1814" spc="23" dirty="0">
                <a:solidFill>
                  <a:prstClr val="black"/>
                </a:solidFill>
                <a:latin typeface="Calibri"/>
                <a:cs typeface="Calibri"/>
              </a:rPr>
              <a:t>L</a:t>
            </a:r>
            <a:r>
              <a:rPr sz="1814" spc="-9" dirty="0">
                <a:solidFill>
                  <a:prstClr val="black"/>
                </a:solidFill>
                <a:latin typeface="Calibri"/>
                <a:cs typeface="Calibri"/>
              </a:rPr>
              <a:t>if</a:t>
            </a:r>
            <a:r>
              <a:rPr sz="1814" spc="5" dirty="0">
                <a:solidFill>
                  <a:prstClr val="black"/>
                </a:solidFill>
                <a:latin typeface="Calibri"/>
                <a:cs typeface="Calibri"/>
              </a:rPr>
              <a:t>e</a:t>
            </a:r>
            <a:r>
              <a:rPr sz="1814" spc="-18" dirty="0">
                <a:solidFill>
                  <a:prstClr val="black"/>
                </a:solidFill>
                <a:latin typeface="Calibri"/>
                <a:cs typeface="Calibri"/>
              </a:rPr>
              <a:t> </a:t>
            </a:r>
            <a:r>
              <a:rPr sz="1814" spc="-9" dirty="0">
                <a:solidFill>
                  <a:prstClr val="black"/>
                </a:solidFill>
                <a:latin typeface="Calibri"/>
                <a:cs typeface="Calibri"/>
              </a:rPr>
              <a:t>C</a:t>
            </a:r>
            <a:r>
              <a:rPr sz="1814" spc="-5" dirty="0">
                <a:solidFill>
                  <a:prstClr val="black"/>
                </a:solidFill>
                <a:latin typeface="Calibri"/>
                <a:cs typeface="Calibri"/>
              </a:rPr>
              <a:t>y</a:t>
            </a:r>
            <a:r>
              <a:rPr sz="1814" spc="23" dirty="0">
                <a:solidFill>
                  <a:prstClr val="black"/>
                </a:solidFill>
                <a:latin typeface="Calibri"/>
                <a:cs typeface="Calibri"/>
              </a:rPr>
              <a:t>c</a:t>
            </a:r>
            <a:r>
              <a:rPr sz="1814" spc="-9" dirty="0">
                <a:solidFill>
                  <a:prstClr val="black"/>
                </a:solidFill>
                <a:latin typeface="Calibri"/>
                <a:cs typeface="Calibri"/>
              </a:rPr>
              <a:t>l</a:t>
            </a:r>
            <a:r>
              <a:rPr sz="1814" spc="5" dirty="0">
                <a:solidFill>
                  <a:prstClr val="black"/>
                </a:solidFill>
                <a:latin typeface="Calibri"/>
                <a:cs typeface="Calibri"/>
              </a:rPr>
              <a:t>e</a:t>
            </a:r>
            <a:r>
              <a:rPr sz="1814" spc="-9" dirty="0">
                <a:solidFill>
                  <a:prstClr val="black"/>
                </a:solidFill>
                <a:latin typeface="Calibri"/>
                <a:cs typeface="Calibri"/>
              </a:rPr>
              <a:t> </a:t>
            </a:r>
            <a:r>
              <a:rPr sz="1814" spc="-5" dirty="0">
                <a:solidFill>
                  <a:prstClr val="black"/>
                </a:solidFill>
                <a:latin typeface="Calibri"/>
                <a:cs typeface="Calibri"/>
              </a:rPr>
              <a:t>(</a:t>
            </a:r>
            <a:r>
              <a:rPr sz="1814" spc="5" dirty="0">
                <a:solidFill>
                  <a:prstClr val="black"/>
                </a:solidFill>
                <a:latin typeface="Calibri"/>
                <a:cs typeface="Calibri"/>
              </a:rPr>
              <a:t>P</a:t>
            </a:r>
            <a:r>
              <a:rPr sz="1814" spc="-9" dirty="0">
                <a:solidFill>
                  <a:prstClr val="black"/>
                </a:solidFill>
                <a:latin typeface="Calibri"/>
                <a:cs typeface="Calibri"/>
              </a:rPr>
              <a:t>L</a:t>
            </a:r>
            <a:r>
              <a:rPr sz="1814" spc="-5" dirty="0">
                <a:solidFill>
                  <a:prstClr val="black"/>
                </a:solidFill>
                <a:latin typeface="Calibri"/>
                <a:cs typeface="Calibri"/>
              </a:rPr>
              <a:t>C</a:t>
            </a:r>
            <a:r>
              <a:rPr sz="1814" dirty="0">
                <a:solidFill>
                  <a:prstClr val="black"/>
                </a:solidFill>
                <a:latin typeface="Calibri"/>
                <a:cs typeface="Calibri"/>
              </a:rPr>
              <a:t>)</a:t>
            </a:r>
          </a:p>
        </p:txBody>
      </p:sp>
      <p:sp>
        <p:nvSpPr>
          <p:cNvPr id="12" name="object 12"/>
          <p:cNvSpPr/>
          <p:nvPr/>
        </p:nvSpPr>
        <p:spPr>
          <a:xfrm>
            <a:off x="4056680" y="2125081"/>
            <a:ext cx="848757" cy="445684"/>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3" name="object 13"/>
          <p:cNvSpPr/>
          <p:nvPr/>
        </p:nvSpPr>
        <p:spPr>
          <a:xfrm>
            <a:off x="4056680" y="2125081"/>
            <a:ext cx="848757" cy="499508"/>
          </a:xfrm>
          <a:custGeom>
            <a:avLst/>
            <a:gdLst/>
            <a:ahLst/>
            <a:cxnLst/>
            <a:rect l="l" t="t" r="r" b="b"/>
            <a:pathLst>
              <a:path w="935989"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4" name="object 14"/>
          <p:cNvSpPr txBox="1"/>
          <p:nvPr/>
        </p:nvSpPr>
        <p:spPr>
          <a:xfrm>
            <a:off x="4103347" y="2143930"/>
            <a:ext cx="839286" cy="439544"/>
          </a:xfrm>
          <a:prstGeom prst="rect">
            <a:avLst/>
          </a:prstGeom>
          <a:solidFill>
            <a:srgbClr val="FFC000"/>
          </a:solidFill>
          <a:ln>
            <a:solidFill>
              <a:srgbClr val="FFC000"/>
            </a:solidFill>
          </a:ln>
        </p:spPr>
        <p:txBody>
          <a:bodyPr vert="horz" wrap="square" lIns="0" tIns="0" rIns="0" bIns="0" rtlCol="0">
            <a:spAutoFit/>
          </a:bodyPr>
          <a:lstStyle/>
          <a:p>
            <a:pPr algn="ctr" defTabSz="829178">
              <a:defRPr/>
            </a:pPr>
            <a:r>
              <a:rPr sz="952" spc="5" dirty="0">
                <a:solidFill>
                  <a:prstClr val="black"/>
                </a:solidFill>
                <a:latin typeface="Calibri"/>
                <a:cs typeface="Calibri"/>
              </a:rPr>
              <a:t>P</a:t>
            </a:r>
            <a:r>
              <a:rPr sz="952" spc="-14" dirty="0">
                <a:solidFill>
                  <a:prstClr val="black"/>
                </a:solidFill>
                <a:latin typeface="Calibri"/>
                <a:cs typeface="Calibri"/>
              </a:rPr>
              <a:t>r</a:t>
            </a:r>
            <a:r>
              <a:rPr sz="952" spc="-9" dirty="0">
                <a:solidFill>
                  <a:prstClr val="black"/>
                </a:solidFill>
                <a:latin typeface="Calibri"/>
                <a:cs typeface="Calibri"/>
              </a:rPr>
              <a:t>o</a:t>
            </a:r>
            <a:r>
              <a:rPr sz="952" spc="-5" dirty="0">
                <a:solidFill>
                  <a:prstClr val="black"/>
                </a:solidFill>
                <a:latin typeface="Calibri"/>
                <a:cs typeface="Calibri"/>
              </a:rPr>
              <a:t>du</a:t>
            </a:r>
            <a:r>
              <a:rPr sz="952" spc="-14" dirty="0">
                <a:solidFill>
                  <a:prstClr val="black"/>
                </a:solidFill>
                <a:latin typeface="Calibri"/>
                <a:cs typeface="Calibri"/>
              </a:rPr>
              <a:t>c</a:t>
            </a:r>
            <a:r>
              <a:rPr sz="952" spc="5" dirty="0">
                <a:solidFill>
                  <a:prstClr val="black"/>
                </a:solidFill>
                <a:latin typeface="Calibri"/>
                <a:cs typeface="Calibri"/>
              </a:rPr>
              <a:t>t</a:t>
            </a:r>
            <a:r>
              <a:rPr sz="952" spc="-14" dirty="0">
                <a:solidFill>
                  <a:prstClr val="black"/>
                </a:solidFill>
                <a:latin typeface="Calibri"/>
                <a:cs typeface="Calibri"/>
              </a:rPr>
              <a:t>i</a:t>
            </a:r>
            <a:r>
              <a:rPr sz="952" spc="27" dirty="0">
                <a:solidFill>
                  <a:prstClr val="black"/>
                </a:solidFill>
                <a:latin typeface="Calibri"/>
                <a:cs typeface="Calibri"/>
              </a:rPr>
              <a:t>o</a:t>
            </a:r>
            <a:r>
              <a:rPr sz="952" spc="5" dirty="0">
                <a:solidFill>
                  <a:prstClr val="black"/>
                </a:solidFill>
                <a:latin typeface="Calibri"/>
                <a:cs typeface="Calibri"/>
              </a:rPr>
              <a:t>n</a:t>
            </a:r>
            <a:r>
              <a:rPr sz="952" spc="-9" dirty="0">
                <a:solidFill>
                  <a:prstClr val="black"/>
                </a:solidFill>
                <a:latin typeface="Calibri"/>
                <a:cs typeface="Calibri"/>
              </a:rPr>
              <a:t> </a:t>
            </a:r>
            <a:r>
              <a:rPr sz="952" spc="-32" dirty="0">
                <a:solidFill>
                  <a:prstClr val="black"/>
                </a:solidFill>
                <a:latin typeface="Calibri"/>
                <a:cs typeface="Calibri"/>
              </a:rPr>
              <a:t>P</a:t>
            </a:r>
            <a:r>
              <a:rPr sz="952" spc="-9" dirty="0">
                <a:solidFill>
                  <a:prstClr val="black"/>
                </a:solidFill>
                <a:latin typeface="Calibri"/>
                <a:cs typeface="Calibri"/>
              </a:rPr>
              <a:t>l</a:t>
            </a:r>
            <a:r>
              <a:rPr sz="952" spc="5" dirty="0">
                <a:solidFill>
                  <a:prstClr val="black"/>
                </a:solidFill>
                <a:latin typeface="Calibri"/>
                <a:cs typeface="Calibri"/>
              </a:rPr>
              <a:t>an</a:t>
            </a:r>
            <a:endParaRPr sz="952" dirty="0">
              <a:solidFill>
                <a:prstClr val="black"/>
              </a:solidFill>
              <a:latin typeface="Calibri"/>
              <a:cs typeface="Calibri"/>
            </a:endParaRPr>
          </a:p>
          <a:p>
            <a:pPr algn="ctr" defTabSz="829178">
              <a:defRPr/>
            </a:pPr>
            <a:r>
              <a:rPr sz="952" spc="5" dirty="0">
                <a:solidFill>
                  <a:prstClr val="black"/>
                </a:solidFill>
                <a:latin typeface="Calibri"/>
                <a:cs typeface="Calibri"/>
              </a:rPr>
              <a:t>G</a:t>
            </a:r>
            <a:r>
              <a:rPr sz="952" spc="-14" dirty="0">
                <a:solidFill>
                  <a:prstClr val="black"/>
                </a:solidFill>
                <a:latin typeface="Calibri"/>
                <a:cs typeface="Calibri"/>
              </a:rPr>
              <a:t>e</a:t>
            </a:r>
            <a:r>
              <a:rPr sz="952" spc="5" dirty="0">
                <a:solidFill>
                  <a:prstClr val="black"/>
                </a:solidFill>
                <a:latin typeface="Calibri"/>
                <a:cs typeface="Calibri"/>
              </a:rPr>
              <a:t>n</a:t>
            </a:r>
            <a:r>
              <a:rPr lang="en-US" sz="952" spc="5" dirty="0">
                <a:solidFill>
                  <a:prstClr val="black"/>
                </a:solidFill>
                <a:latin typeface="Calibri"/>
                <a:cs typeface="Calibri"/>
              </a:rPr>
              <a:t>eration</a:t>
            </a:r>
            <a:r>
              <a:rPr sz="952" spc="-9" dirty="0">
                <a:solidFill>
                  <a:prstClr val="black"/>
                </a:solidFill>
                <a:latin typeface="Calibri"/>
                <a:cs typeface="Calibri"/>
              </a:rPr>
              <a:t> </a:t>
            </a:r>
            <a:r>
              <a:rPr sz="952" spc="5" dirty="0">
                <a:solidFill>
                  <a:prstClr val="black"/>
                </a:solidFill>
                <a:latin typeface="Calibri"/>
                <a:cs typeface="Calibri"/>
              </a:rPr>
              <a:t>P</a:t>
            </a:r>
            <a:r>
              <a:rPr sz="952" spc="-14" dirty="0">
                <a:solidFill>
                  <a:prstClr val="black"/>
                </a:solidFill>
                <a:latin typeface="Calibri"/>
                <a:cs typeface="Calibri"/>
              </a:rPr>
              <a:t>r</a:t>
            </a:r>
            <a:r>
              <a:rPr sz="952" spc="-5" dirty="0">
                <a:solidFill>
                  <a:prstClr val="black"/>
                </a:solidFill>
                <a:latin typeface="Calibri"/>
                <a:cs typeface="Calibri"/>
              </a:rPr>
              <a:t>o</a:t>
            </a:r>
            <a:r>
              <a:rPr sz="952" spc="23" dirty="0">
                <a:solidFill>
                  <a:prstClr val="black"/>
                </a:solidFill>
                <a:latin typeface="Calibri"/>
                <a:cs typeface="Calibri"/>
              </a:rPr>
              <a:t>c</a:t>
            </a:r>
            <a:r>
              <a:rPr sz="952" spc="-14" dirty="0">
                <a:solidFill>
                  <a:prstClr val="black"/>
                </a:solidFill>
                <a:latin typeface="Calibri"/>
                <a:cs typeface="Calibri"/>
              </a:rPr>
              <a:t>e</a:t>
            </a:r>
            <a:r>
              <a:rPr sz="952" spc="-18" dirty="0">
                <a:solidFill>
                  <a:prstClr val="black"/>
                </a:solidFill>
                <a:latin typeface="Calibri"/>
                <a:cs typeface="Calibri"/>
              </a:rPr>
              <a:t>s</a:t>
            </a:r>
            <a:r>
              <a:rPr sz="952" spc="5" dirty="0">
                <a:solidFill>
                  <a:prstClr val="black"/>
                </a:solidFill>
                <a:latin typeface="Calibri"/>
                <a:cs typeface="Calibri"/>
              </a:rPr>
              <a:t>s</a:t>
            </a:r>
            <a:endParaRPr sz="952" dirty="0">
              <a:solidFill>
                <a:prstClr val="black"/>
              </a:solidFill>
              <a:latin typeface="Calibri"/>
              <a:cs typeface="Calibri"/>
            </a:endParaRPr>
          </a:p>
        </p:txBody>
      </p:sp>
      <p:sp>
        <p:nvSpPr>
          <p:cNvPr id="16" name="object 16"/>
          <p:cNvSpPr/>
          <p:nvPr/>
        </p:nvSpPr>
        <p:spPr>
          <a:xfrm>
            <a:off x="2512969" y="2102981"/>
            <a:ext cx="968749"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7" name="object 17"/>
          <p:cNvSpPr/>
          <p:nvPr/>
        </p:nvSpPr>
        <p:spPr>
          <a:xfrm>
            <a:off x="2555038"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8" name="object 18"/>
          <p:cNvSpPr/>
          <p:nvPr/>
        </p:nvSpPr>
        <p:spPr>
          <a:xfrm>
            <a:off x="2555038" y="2125081"/>
            <a:ext cx="947222" cy="44568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9" name="object 19"/>
          <p:cNvSpPr txBox="1"/>
          <p:nvPr/>
        </p:nvSpPr>
        <p:spPr>
          <a:xfrm>
            <a:off x="2666134" y="2138951"/>
            <a:ext cx="647196" cy="446532"/>
          </a:xfrm>
          <a:prstGeom prst="rect">
            <a:avLst/>
          </a:prstGeom>
          <a:solidFill>
            <a:srgbClr val="FFC000"/>
          </a:solidFill>
          <a:ln>
            <a:solidFill>
              <a:srgbClr val="FFC000"/>
            </a:solidFill>
          </a:ln>
        </p:spPr>
        <p:txBody>
          <a:bodyPr vert="horz" wrap="square" lIns="0" tIns="0" rIns="0" bIns="0" rtlCol="0">
            <a:spAutoFit/>
          </a:bodyPr>
          <a:lstStyle/>
          <a:p>
            <a:pPr marL="32822" algn="ctr" defTabSz="829178">
              <a:defRPr/>
            </a:pPr>
            <a:r>
              <a:rPr sz="1451" spc="-18" dirty="0">
                <a:solidFill>
                  <a:prstClr val="black"/>
                </a:solidFill>
                <a:latin typeface="Calibri"/>
                <a:cs typeface="Calibri"/>
              </a:rPr>
              <a:t>D</a:t>
            </a:r>
            <a:r>
              <a:rPr sz="1451" spc="18" dirty="0">
                <a:solidFill>
                  <a:prstClr val="black"/>
                </a:solidFill>
                <a:latin typeface="Calibri"/>
                <a:cs typeface="Calibri"/>
              </a:rPr>
              <a:t>e</a:t>
            </a:r>
            <a:r>
              <a:rPr sz="1451" spc="-18" dirty="0">
                <a:solidFill>
                  <a:prstClr val="black"/>
                </a:solidFill>
                <a:latin typeface="Calibri"/>
                <a:cs typeface="Calibri"/>
              </a:rPr>
              <a:t>s</a:t>
            </a:r>
            <a:r>
              <a:rPr sz="1451" spc="-9" dirty="0">
                <a:solidFill>
                  <a:prstClr val="black"/>
                </a:solidFill>
                <a:latin typeface="Calibri"/>
                <a:cs typeface="Calibri"/>
              </a:rPr>
              <a:t>i</a:t>
            </a:r>
            <a:r>
              <a:rPr sz="1451" spc="9" dirty="0">
                <a:solidFill>
                  <a:prstClr val="black"/>
                </a:solidFill>
                <a:latin typeface="Calibri"/>
                <a:cs typeface="Calibri"/>
              </a:rPr>
              <a:t>g</a:t>
            </a:r>
            <a:r>
              <a:rPr sz="1451" spc="5" dirty="0">
                <a:solidFill>
                  <a:prstClr val="black"/>
                </a:solidFill>
                <a:latin typeface="Calibri"/>
                <a:cs typeface="Calibri"/>
              </a:rPr>
              <a:t>n</a:t>
            </a:r>
            <a:endParaRPr sz="1451" dirty="0">
              <a:solidFill>
                <a:prstClr val="black"/>
              </a:solidFill>
              <a:latin typeface="Calibri"/>
              <a:cs typeface="Calibri"/>
            </a:endParaRPr>
          </a:p>
          <a:p>
            <a:pPr marL="11516" algn="ctr" defTabSz="829178">
              <a:defRPr/>
            </a:pPr>
            <a:r>
              <a:rPr sz="1451" spc="-5" dirty="0">
                <a:solidFill>
                  <a:prstClr val="black"/>
                </a:solidFill>
                <a:latin typeface="Calibri"/>
                <a:cs typeface="Calibri"/>
              </a:rPr>
              <a:t>p</a:t>
            </a:r>
            <a:r>
              <a:rPr sz="1451" spc="-18" dirty="0">
                <a:solidFill>
                  <a:prstClr val="black"/>
                </a:solidFill>
                <a:latin typeface="Calibri"/>
                <a:cs typeface="Calibri"/>
              </a:rPr>
              <a:t>r</a:t>
            </a:r>
            <a:r>
              <a:rPr sz="1451" spc="-5" dirty="0">
                <a:solidFill>
                  <a:prstClr val="black"/>
                </a:solidFill>
                <a:latin typeface="Calibri"/>
                <a:cs typeface="Calibri"/>
              </a:rPr>
              <a:t>o</a:t>
            </a:r>
            <a:r>
              <a:rPr sz="1451" spc="23" dirty="0">
                <a:solidFill>
                  <a:prstClr val="black"/>
                </a:solidFill>
                <a:latin typeface="Calibri"/>
                <a:cs typeface="Calibri"/>
              </a:rPr>
              <a:t>c</a:t>
            </a:r>
            <a:r>
              <a:rPr sz="1451" spc="-14" dirty="0">
                <a:solidFill>
                  <a:prstClr val="black"/>
                </a:solidFill>
                <a:latin typeface="Calibri"/>
                <a:cs typeface="Calibri"/>
              </a:rPr>
              <a:t>e</a:t>
            </a:r>
            <a:r>
              <a:rPr sz="1451" spc="-18" dirty="0">
                <a:solidFill>
                  <a:prstClr val="black"/>
                </a:solidFill>
                <a:latin typeface="Calibri"/>
                <a:cs typeface="Calibri"/>
              </a:rPr>
              <a:t>s</a:t>
            </a:r>
            <a:r>
              <a:rPr sz="1451" spc="5" dirty="0">
                <a:solidFill>
                  <a:prstClr val="black"/>
                </a:solidFill>
                <a:latin typeface="Calibri"/>
                <a:cs typeface="Calibri"/>
              </a:rPr>
              <a:t>s</a:t>
            </a:r>
            <a:endParaRPr sz="1451" dirty="0">
              <a:solidFill>
                <a:prstClr val="black"/>
              </a:solidFill>
              <a:latin typeface="Calibri"/>
              <a:cs typeface="Calibri"/>
            </a:endParaRPr>
          </a:p>
        </p:txBody>
      </p:sp>
      <p:sp>
        <p:nvSpPr>
          <p:cNvPr id="20" name="object 20"/>
          <p:cNvSpPr/>
          <p:nvPr/>
        </p:nvSpPr>
        <p:spPr>
          <a:xfrm>
            <a:off x="3949555" y="2347957"/>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1" name="object 21"/>
          <p:cNvSpPr/>
          <p:nvPr/>
        </p:nvSpPr>
        <p:spPr>
          <a:xfrm>
            <a:off x="3501706" y="2347957"/>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2" name="object 22"/>
          <p:cNvSpPr/>
          <p:nvPr/>
        </p:nvSpPr>
        <p:spPr>
          <a:xfrm rot="10800000">
            <a:off x="3470372" y="2316434"/>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23" name="object 23"/>
          <p:cNvSpPr txBox="1"/>
          <p:nvPr/>
        </p:nvSpPr>
        <p:spPr>
          <a:xfrm>
            <a:off x="3633734" y="2296243"/>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24" name="object 24"/>
          <p:cNvSpPr/>
          <p:nvPr/>
        </p:nvSpPr>
        <p:spPr>
          <a:xfrm>
            <a:off x="5583522" y="2102981"/>
            <a:ext cx="934991"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5" name="object 25"/>
          <p:cNvSpPr/>
          <p:nvPr/>
        </p:nvSpPr>
        <p:spPr>
          <a:xfrm>
            <a:off x="5623599"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6" name="object 26"/>
          <p:cNvSpPr/>
          <p:nvPr/>
        </p:nvSpPr>
        <p:spPr>
          <a:xfrm>
            <a:off x="5623599" y="2125081"/>
            <a:ext cx="849332"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7" name="object 27"/>
          <p:cNvSpPr txBox="1"/>
          <p:nvPr/>
        </p:nvSpPr>
        <p:spPr>
          <a:xfrm>
            <a:off x="5701465" y="2171243"/>
            <a:ext cx="724404" cy="390876"/>
          </a:xfrm>
          <a:prstGeom prst="rect">
            <a:avLst/>
          </a:prstGeom>
          <a:solidFill>
            <a:srgbClr val="FFC000"/>
          </a:solidFill>
          <a:ln>
            <a:solidFill>
              <a:srgbClr val="FFC000"/>
            </a:solidFill>
          </a:ln>
        </p:spPr>
        <p:txBody>
          <a:bodyPr vert="horz" wrap="square" lIns="0" tIns="0" rIns="0" bIns="0" rtlCol="0">
            <a:spAutoFit/>
          </a:bodyPr>
          <a:lstStyle/>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9" dirty="0">
                <a:solidFill>
                  <a:prstClr val="black"/>
                </a:solidFill>
                <a:latin typeface="Calibri"/>
                <a:cs typeface="Calibri"/>
              </a:rPr>
              <a:t>o</a:t>
            </a:r>
            <a:r>
              <a:rPr sz="1270" spc="-5" dirty="0">
                <a:solidFill>
                  <a:prstClr val="black"/>
                </a:solidFill>
                <a:latin typeface="Calibri"/>
                <a:cs typeface="Calibri"/>
              </a:rPr>
              <a:t>du</a:t>
            </a:r>
            <a:r>
              <a:rPr sz="1270" spc="-14" dirty="0">
                <a:solidFill>
                  <a:prstClr val="black"/>
                </a:solidFill>
                <a:latin typeface="Calibri"/>
                <a:cs typeface="Calibri"/>
              </a:rPr>
              <a:t>c</a:t>
            </a:r>
            <a:r>
              <a:rPr sz="1270" spc="5" dirty="0">
                <a:solidFill>
                  <a:prstClr val="black"/>
                </a:solidFill>
                <a:latin typeface="Calibri"/>
                <a:cs typeface="Calibri"/>
              </a:rPr>
              <a:t>t</a:t>
            </a:r>
            <a:r>
              <a:rPr sz="1270" spc="-14"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8" name="object 28"/>
          <p:cNvSpPr/>
          <p:nvPr/>
        </p:nvSpPr>
        <p:spPr>
          <a:xfrm>
            <a:off x="7017310" y="2102981"/>
            <a:ext cx="939310"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29" name="object 29"/>
          <p:cNvSpPr/>
          <p:nvPr/>
        </p:nvSpPr>
        <p:spPr>
          <a:xfrm>
            <a:off x="7060034"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0" name="object 30"/>
          <p:cNvSpPr/>
          <p:nvPr/>
        </p:nvSpPr>
        <p:spPr>
          <a:xfrm>
            <a:off x="7060034" y="2125081"/>
            <a:ext cx="848757" cy="445684"/>
          </a:xfrm>
          <a:custGeom>
            <a:avLst/>
            <a:gdLst/>
            <a:ahLst/>
            <a:cxnLst/>
            <a:rect l="l" t="t" r="r" b="b"/>
            <a:pathLst>
              <a:path w="935990" h="491489">
                <a:moveTo>
                  <a:pt x="0" y="491401"/>
                </a:moveTo>
                <a:lnTo>
                  <a:pt x="936002" y="491401"/>
                </a:lnTo>
                <a:lnTo>
                  <a:pt x="936002"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1" name="object 31"/>
          <p:cNvSpPr txBox="1"/>
          <p:nvPr/>
        </p:nvSpPr>
        <p:spPr>
          <a:xfrm>
            <a:off x="7132474" y="2185232"/>
            <a:ext cx="785833" cy="390876"/>
          </a:xfrm>
          <a:prstGeom prst="rect">
            <a:avLst/>
          </a:prstGeom>
          <a:solidFill>
            <a:srgbClr val="FFC000"/>
          </a:solidFill>
          <a:ln>
            <a:solidFill>
              <a:srgbClr val="FFC000"/>
            </a:solidFill>
          </a:ln>
        </p:spPr>
        <p:txBody>
          <a:bodyPr vert="horz" wrap="square" lIns="0" tIns="0" rIns="0" bIns="0" rtlCol="0">
            <a:spAutoFit/>
          </a:bodyPr>
          <a:lstStyle/>
          <a:p>
            <a:pPr marL="11516" algn="ctr" defTabSz="829178">
              <a:tabLst>
                <a:tab pos="255663" algn="l"/>
              </a:tabLst>
              <a:defRPr/>
            </a:pPr>
            <a:r>
              <a:rPr lang="en-US" sz="1270" spc="-5" dirty="0">
                <a:solidFill>
                  <a:prstClr val="black"/>
                </a:solidFill>
                <a:latin typeface="Calibri"/>
                <a:cs typeface="Calibri"/>
              </a:rPr>
              <a:t>P</a:t>
            </a:r>
            <a:r>
              <a:rPr sz="1270" spc="-9" dirty="0">
                <a:solidFill>
                  <a:prstClr val="black"/>
                </a:solidFill>
                <a:latin typeface="Calibri"/>
                <a:cs typeface="Calibri"/>
              </a:rPr>
              <a:t>o</a:t>
            </a:r>
            <a:r>
              <a:rPr sz="1270" spc="14" dirty="0">
                <a:solidFill>
                  <a:prstClr val="black"/>
                </a:solidFill>
                <a:latin typeface="Calibri"/>
                <a:cs typeface="Calibri"/>
              </a:rPr>
              <a:t>s</a:t>
            </a:r>
            <a:r>
              <a:rPr sz="1270" spc="-18" dirty="0">
                <a:solidFill>
                  <a:prstClr val="black"/>
                </a:solidFill>
                <a:latin typeface="Calibri"/>
                <a:cs typeface="Calibri"/>
              </a:rPr>
              <a:t>s</a:t>
            </a:r>
            <a:r>
              <a:rPr sz="1270" spc="-14" dirty="0">
                <a:solidFill>
                  <a:prstClr val="black"/>
                </a:solidFill>
                <a:latin typeface="Calibri"/>
                <a:cs typeface="Calibri"/>
              </a:rPr>
              <a:t>e</a:t>
            </a:r>
            <a:r>
              <a:rPr sz="1270" spc="14" dirty="0">
                <a:solidFill>
                  <a:prstClr val="black"/>
                </a:solidFill>
                <a:latin typeface="Calibri"/>
                <a:cs typeface="Calibri"/>
              </a:rPr>
              <a:t>s</a:t>
            </a:r>
            <a:r>
              <a:rPr sz="1270" spc="-18" dirty="0">
                <a:solidFill>
                  <a:prstClr val="black"/>
                </a:solidFill>
                <a:latin typeface="Calibri"/>
                <a:cs typeface="Calibri"/>
              </a:rPr>
              <a:t>s</a:t>
            </a:r>
            <a:r>
              <a:rPr sz="1270" spc="-9" dirty="0">
                <a:solidFill>
                  <a:prstClr val="black"/>
                </a:solidFill>
                <a:latin typeface="Calibri"/>
                <a:cs typeface="Calibri"/>
              </a:rPr>
              <a:t>io</a:t>
            </a:r>
            <a:r>
              <a:rPr sz="1270" spc="5" dirty="0">
                <a:solidFill>
                  <a:prstClr val="black"/>
                </a:solidFill>
                <a:latin typeface="Calibri"/>
                <a:cs typeface="Calibri"/>
              </a:rPr>
              <a:t>n</a:t>
            </a:r>
            <a:r>
              <a:rPr lang="en-US" sz="1270" spc="5" dirty="0">
                <a:solidFill>
                  <a:prstClr val="black"/>
                </a:solidFill>
                <a:latin typeface="Calibri"/>
                <a:cs typeface="Calibri"/>
              </a:rPr>
              <a:t>, </a:t>
            </a:r>
            <a:r>
              <a:rPr lang="en-US" sz="1270" spc="-18" dirty="0">
                <a:solidFill>
                  <a:prstClr val="black"/>
                </a:solidFill>
                <a:latin typeface="Calibri"/>
                <a:cs typeface="Calibri"/>
              </a:rPr>
              <a:t>S</a:t>
            </a:r>
            <a:r>
              <a:rPr sz="1270" dirty="0">
                <a:solidFill>
                  <a:prstClr val="black"/>
                </a:solidFill>
                <a:latin typeface="Calibri"/>
                <a:cs typeface="Calibri"/>
              </a:rPr>
              <a:t>t</a:t>
            </a:r>
            <a:r>
              <a:rPr sz="1270" spc="-9" dirty="0">
                <a:solidFill>
                  <a:prstClr val="black"/>
                </a:solidFill>
                <a:latin typeface="Calibri"/>
                <a:cs typeface="Calibri"/>
              </a:rPr>
              <a:t>o</a:t>
            </a:r>
            <a:r>
              <a:rPr sz="1270" spc="18" dirty="0">
                <a:solidFill>
                  <a:prstClr val="black"/>
                </a:solidFill>
                <a:latin typeface="Calibri"/>
                <a:cs typeface="Calibri"/>
              </a:rPr>
              <a:t>r</a:t>
            </a:r>
            <a:r>
              <a:rPr sz="1270" spc="-32" dirty="0">
                <a:solidFill>
                  <a:prstClr val="black"/>
                </a:solidFill>
                <a:latin typeface="Calibri"/>
                <a:cs typeface="Calibri"/>
              </a:rPr>
              <a:t>a</a:t>
            </a:r>
            <a:r>
              <a:rPr sz="1270" spc="9" dirty="0">
                <a:solidFill>
                  <a:prstClr val="black"/>
                </a:solidFill>
                <a:latin typeface="Calibri"/>
                <a:cs typeface="Calibri"/>
              </a:rPr>
              <a:t>g</a:t>
            </a:r>
            <a:r>
              <a:rPr sz="1270" spc="5" dirty="0">
                <a:solidFill>
                  <a:prstClr val="black"/>
                </a:solidFill>
                <a:latin typeface="Calibri"/>
                <a:cs typeface="Calibri"/>
              </a:rPr>
              <a:t>e</a:t>
            </a:r>
            <a:endParaRPr sz="1270" dirty="0">
              <a:solidFill>
                <a:prstClr val="black"/>
              </a:solidFill>
              <a:latin typeface="Calibri"/>
              <a:cs typeface="Calibri"/>
            </a:endParaRPr>
          </a:p>
        </p:txBody>
      </p:sp>
      <p:sp>
        <p:nvSpPr>
          <p:cNvPr id="33" name="object 33"/>
          <p:cNvSpPr/>
          <p:nvPr/>
        </p:nvSpPr>
        <p:spPr>
          <a:xfrm>
            <a:off x="8583163" y="2102981"/>
            <a:ext cx="858762"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4" name="object 34"/>
          <p:cNvSpPr/>
          <p:nvPr/>
        </p:nvSpPr>
        <p:spPr>
          <a:xfrm>
            <a:off x="8614233" y="2125081"/>
            <a:ext cx="796754" cy="445684"/>
          </a:xfrm>
          <a:custGeom>
            <a:avLst/>
            <a:gdLst/>
            <a:ahLst/>
            <a:cxnLst/>
            <a:rect l="l" t="t" r="r" b="b"/>
            <a:pathLst>
              <a:path w="936625" h="491489">
                <a:moveTo>
                  <a:pt x="0" y="491401"/>
                </a:moveTo>
                <a:lnTo>
                  <a:pt x="936002" y="491401"/>
                </a:lnTo>
                <a:lnTo>
                  <a:pt x="936002"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7" name="object 37"/>
          <p:cNvSpPr/>
          <p:nvPr/>
        </p:nvSpPr>
        <p:spPr>
          <a:xfrm>
            <a:off x="9994729" y="2102981"/>
            <a:ext cx="833786" cy="488087"/>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38" name="object 38"/>
          <p:cNvSpPr txBox="1"/>
          <p:nvPr/>
        </p:nvSpPr>
        <p:spPr>
          <a:xfrm>
            <a:off x="10004592" y="2170901"/>
            <a:ext cx="777650" cy="390876"/>
          </a:xfrm>
          <a:prstGeom prst="rect">
            <a:avLst/>
          </a:prstGeom>
          <a:solidFill>
            <a:srgbClr val="FFC000"/>
          </a:solidFill>
          <a:ln w="4767">
            <a:solidFill>
              <a:srgbClr val="FFC000"/>
            </a:solidFill>
          </a:ln>
        </p:spPr>
        <p:txBody>
          <a:bodyPr vert="horz" wrap="square" lIns="0" tIns="0" rIns="0" bIns="0" rtlCol="0">
            <a:spAutoFit/>
          </a:bodyPr>
          <a:lstStyle/>
          <a:p>
            <a:pPr marL="9213" algn="ctr" defTabSz="829178">
              <a:defRPr/>
            </a:pPr>
            <a:r>
              <a:rPr sz="1270" spc="-5" dirty="0">
                <a:solidFill>
                  <a:prstClr val="black"/>
                </a:solidFill>
                <a:latin typeface="Calibri"/>
                <a:cs typeface="Calibri"/>
              </a:rPr>
              <a:t>E</a:t>
            </a:r>
            <a:r>
              <a:rPr lang="en-US" sz="1270" spc="-5" dirty="0">
                <a:solidFill>
                  <a:prstClr val="black"/>
                </a:solidFill>
                <a:latin typeface="Calibri"/>
                <a:cs typeface="Calibri"/>
              </a:rPr>
              <a:t>nd of </a:t>
            </a:r>
            <a:r>
              <a:rPr lang="en-US" sz="1270" spc="9" dirty="0">
                <a:solidFill>
                  <a:prstClr val="black"/>
                </a:solidFill>
                <a:latin typeface="Calibri"/>
                <a:cs typeface="Calibri"/>
              </a:rPr>
              <a:t>Life Process</a:t>
            </a:r>
            <a:endParaRPr sz="1270" dirty="0">
              <a:solidFill>
                <a:prstClr val="black"/>
              </a:solidFill>
              <a:latin typeface="Calibri"/>
              <a:cs typeface="Calibri"/>
            </a:endParaRPr>
          </a:p>
        </p:txBody>
      </p:sp>
      <p:sp>
        <p:nvSpPr>
          <p:cNvPr id="59" name="object 59"/>
          <p:cNvSpPr txBox="1"/>
          <p:nvPr/>
        </p:nvSpPr>
        <p:spPr>
          <a:xfrm>
            <a:off x="2053356" y="3704823"/>
            <a:ext cx="970080" cy="390876"/>
          </a:xfrm>
          <a:prstGeom prst="rect">
            <a:avLst/>
          </a:prstGeom>
          <a:solidFill>
            <a:schemeClr val="tx2">
              <a:lumMod val="40000"/>
              <a:lumOff val="60000"/>
            </a:schemeClr>
          </a:solidFill>
        </p:spPr>
        <p:txBody>
          <a:bodyPr vert="horz" wrap="square" lIns="0" tIns="0" rIns="0" bIns="0" rtlCol="0">
            <a:spAutoFit/>
          </a:bodyPr>
          <a:lstStyle/>
          <a:p>
            <a:pPr marL="11516" algn="ctr" defTabSz="829178">
              <a:defRPr/>
            </a:pPr>
            <a:r>
              <a:rPr sz="1270" spc="-18" dirty="0">
                <a:solidFill>
                  <a:prstClr val="black"/>
                </a:solidFill>
                <a:latin typeface="Calibri"/>
                <a:cs typeface="Calibri"/>
              </a:rPr>
              <a:t>R</a:t>
            </a:r>
            <a:r>
              <a:rPr sz="1270" spc="23" dirty="0">
                <a:solidFill>
                  <a:prstClr val="black"/>
                </a:solidFill>
                <a:latin typeface="Calibri"/>
                <a:cs typeface="Calibri"/>
              </a:rPr>
              <a:t>e</a:t>
            </a:r>
            <a:r>
              <a:rPr sz="1270" spc="-5" dirty="0">
                <a:solidFill>
                  <a:prstClr val="black"/>
                </a:solidFill>
                <a:latin typeface="Calibri"/>
                <a:cs typeface="Calibri"/>
              </a:rPr>
              <a:t>q</a:t>
            </a:r>
            <a:r>
              <a:rPr lang="en-US" sz="1270" spc="-5" dirty="0">
                <a:solidFill>
                  <a:prstClr val="black"/>
                </a:solidFill>
                <a:latin typeface="Calibri"/>
                <a:cs typeface="Calibri"/>
              </a:rPr>
              <a:t>uirements </a:t>
            </a:r>
            <a:r>
              <a:rPr sz="1270" spc="-14" dirty="0">
                <a:solidFill>
                  <a:prstClr val="black"/>
                </a:solidFill>
                <a:latin typeface="Calibri"/>
                <a:cs typeface="Calibri"/>
              </a:rPr>
              <a:t>S</a:t>
            </a:r>
            <a:r>
              <a:rPr sz="1270" spc="-5" dirty="0">
                <a:solidFill>
                  <a:prstClr val="black"/>
                </a:solidFill>
                <a:latin typeface="Calibri"/>
                <a:cs typeface="Calibri"/>
              </a:rPr>
              <a:t>p</a:t>
            </a:r>
            <a:r>
              <a:rPr sz="1270" spc="23" dirty="0">
                <a:solidFill>
                  <a:prstClr val="black"/>
                </a:solidFill>
                <a:latin typeface="Calibri"/>
                <a:cs typeface="Calibri"/>
              </a:rPr>
              <a:t>e</a:t>
            </a:r>
            <a:r>
              <a:rPr sz="1270" spc="-14" dirty="0">
                <a:solidFill>
                  <a:prstClr val="black"/>
                </a:solidFill>
                <a:latin typeface="Calibri"/>
                <a:cs typeface="Calibri"/>
              </a:rPr>
              <a:t>c</a:t>
            </a:r>
            <a:r>
              <a:rPr lang="en-US" sz="1270" spc="-14" dirty="0">
                <a:solidFill>
                  <a:prstClr val="black"/>
                </a:solidFill>
                <a:latin typeface="Calibri"/>
                <a:cs typeface="Calibri"/>
              </a:rPr>
              <a:t>ification</a:t>
            </a:r>
            <a:endParaRPr sz="1270" dirty="0">
              <a:solidFill>
                <a:prstClr val="black"/>
              </a:solidFill>
              <a:latin typeface="Calibri"/>
              <a:cs typeface="Calibri"/>
            </a:endParaRPr>
          </a:p>
        </p:txBody>
      </p:sp>
      <p:sp>
        <p:nvSpPr>
          <p:cNvPr id="60" name="object 60"/>
          <p:cNvSpPr/>
          <p:nvPr/>
        </p:nvSpPr>
        <p:spPr>
          <a:xfrm>
            <a:off x="2375485" y="2370533"/>
            <a:ext cx="108254" cy="1319776"/>
          </a:xfrm>
          <a:custGeom>
            <a:avLst/>
            <a:gdLst/>
            <a:ahLst/>
            <a:cxnLst/>
            <a:rect l="l" t="t" r="r" b="b"/>
            <a:pathLst>
              <a:path w="119379" h="1455420">
                <a:moveTo>
                  <a:pt x="0" y="1455289"/>
                </a:moveTo>
                <a:lnTo>
                  <a:pt x="6" y="1397912"/>
                </a:lnTo>
                <a:lnTo>
                  <a:pt x="48" y="1337076"/>
                </a:lnTo>
                <a:lnTo>
                  <a:pt x="162" y="1273247"/>
                </a:lnTo>
                <a:lnTo>
                  <a:pt x="384" y="1206891"/>
                </a:lnTo>
                <a:lnTo>
                  <a:pt x="750" y="1138474"/>
                </a:lnTo>
                <a:lnTo>
                  <a:pt x="1297" y="1068460"/>
                </a:lnTo>
                <a:lnTo>
                  <a:pt x="2059" y="997316"/>
                </a:lnTo>
                <a:lnTo>
                  <a:pt x="3074" y="925508"/>
                </a:lnTo>
                <a:lnTo>
                  <a:pt x="4378" y="853501"/>
                </a:lnTo>
                <a:lnTo>
                  <a:pt x="6005" y="781760"/>
                </a:lnTo>
                <a:lnTo>
                  <a:pt x="7993" y="710752"/>
                </a:lnTo>
                <a:lnTo>
                  <a:pt x="10377" y="640943"/>
                </a:lnTo>
                <a:lnTo>
                  <a:pt x="13194" y="572797"/>
                </a:lnTo>
                <a:lnTo>
                  <a:pt x="16479" y="506780"/>
                </a:lnTo>
                <a:lnTo>
                  <a:pt x="20268" y="443359"/>
                </a:lnTo>
                <a:lnTo>
                  <a:pt x="24598" y="382999"/>
                </a:lnTo>
                <a:lnTo>
                  <a:pt x="29505" y="326165"/>
                </a:lnTo>
                <a:lnTo>
                  <a:pt x="35024" y="273323"/>
                </a:lnTo>
                <a:lnTo>
                  <a:pt x="41191" y="224939"/>
                </a:lnTo>
                <a:lnTo>
                  <a:pt x="48044" y="181479"/>
                </a:lnTo>
                <a:lnTo>
                  <a:pt x="55771" y="142500"/>
                </a:lnTo>
                <a:lnTo>
                  <a:pt x="68601" y="93744"/>
                </a:lnTo>
                <a:lnTo>
                  <a:pt x="82685" y="55507"/>
                </a:lnTo>
                <a:lnTo>
                  <a:pt x="102968" y="18673"/>
                </a:lnTo>
                <a:lnTo>
                  <a:pt x="113580" y="5466"/>
                </a:lnTo>
                <a:lnTo>
                  <a:pt x="118971"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61" name="object 61"/>
          <p:cNvSpPr/>
          <p:nvPr/>
        </p:nvSpPr>
        <p:spPr>
          <a:xfrm>
            <a:off x="2465925" y="2331260"/>
            <a:ext cx="89252" cy="78311"/>
          </a:xfrm>
          <a:custGeom>
            <a:avLst/>
            <a:gdLst/>
            <a:ahLst/>
            <a:cxnLst/>
            <a:rect l="l" t="t" r="r" b="b"/>
            <a:pathLst>
              <a:path w="98425" h="86360">
                <a:moveTo>
                  <a:pt x="0" y="0"/>
                </a:moveTo>
                <a:lnTo>
                  <a:pt x="24637" y="85979"/>
                </a:lnTo>
                <a:lnTo>
                  <a:pt x="98272" y="18414"/>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62" name="object 62"/>
          <p:cNvSpPr/>
          <p:nvPr/>
        </p:nvSpPr>
        <p:spPr>
          <a:xfrm>
            <a:off x="2272805" y="2872989"/>
            <a:ext cx="222266" cy="122463"/>
          </a:xfrm>
          <a:custGeom>
            <a:avLst/>
            <a:gdLst/>
            <a:ahLst/>
            <a:cxnLst/>
            <a:rect l="l" t="t" r="r" b="b"/>
            <a:pathLst>
              <a:path w="245109" h="243839">
                <a:moveTo>
                  <a:pt x="0" y="243839"/>
                </a:moveTo>
                <a:lnTo>
                  <a:pt x="244716" y="243839"/>
                </a:lnTo>
                <a:lnTo>
                  <a:pt x="244716" y="0"/>
                </a:lnTo>
                <a:lnTo>
                  <a:pt x="0" y="0"/>
                </a:lnTo>
                <a:lnTo>
                  <a:pt x="0" y="243839"/>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63" name="object 63"/>
          <p:cNvSpPr txBox="1"/>
          <p:nvPr/>
        </p:nvSpPr>
        <p:spPr>
          <a:xfrm>
            <a:off x="2261335" y="2877999"/>
            <a:ext cx="339562" cy="111569"/>
          </a:xfrm>
          <a:prstGeom prst="rect">
            <a:avLst/>
          </a:prstGeom>
          <a:solidFill>
            <a:schemeClr val="bg1"/>
          </a:solidFill>
          <a:ln>
            <a:noFill/>
          </a:ln>
        </p:spPr>
        <p:txBody>
          <a:bodyPr vert="horz" wrap="square" lIns="0" tIns="0" rIns="0" bIns="0" rtlCol="0">
            <a:spAutoFit/>
          </a:bodyPr>
          <a:lstStyle/>
          <a:p>
            <a:pPr marL="11516" defTabSz="829178">
              <a:defRPr/>
            </a:pPr>
            <a:r>
              <a:rPr sz="725" spc="-18">
                <a:solidFill>
                  <a:prstClr val="black"/>
                </a:solidFill>
                <a:latin typeface="Calibri"/>
                <a:cs typeface="Calibri"/>
              </a:rPr>
              <a:t>G</a:t>
            </a:r>
            <a:r>
              <a:rPr sz="725" spc="23">
                <a:solidFill>
                  <a:prstClr val="black"/>
                </a:solidFill>
                <a:latin typeface="Calibri"/>
                <a:cs typeface="Calibri"/>
              </a:rPr>
              <a:t>u</a:t>
            </a:r>
            <a:r>
              <a:rPr sz="725">
                <a:solidFill>
                  <a:prstClr val="black"/>
                </a:solidFill>
                <a:latin typeface="Calibri"/>
                <a:cs typeface="Calibri"/>
              </a:rPr>
              <a:t>i</a:t>
            </a:r>
            <a:r>
              <a:rPr sz="725" spc="-14">
                <a:solidFill>
                  <a:prstClr val="black"/>
                </a:solidFill>
                <a:latin typeface="Calibri"/>
                <a:cs typeface="Calibri"/>
              </a:rPr>
              <a:t>d</a:t>
            </a:r>
            <a:r>
              <a:rPr lang="en-US" sz="725" spc="-14">
                <a:solidFill>
                  <a:prstClr val="black"/>
                </a:solidFill>
                <a:latin typeface="Calibri"/>
                <a:cs typeface="Calibri"/>
              </a:rPr>
              <a:t>es</a:t>
            </a:r>
            <a:endParaRPr sz="725">
              <a:solidFill>
                <a:prstClr val="black"/>
              </a:solidFill>
              <a:latin typeface="Calibri"/>
              <a:cs typeface="Calibri"/>
            </a:endParaRPr>
          </a:p>
        </p:txBody>
      </p:sp>
      <p:sp>
        <p:nvSpPr>
          <p:cNvPr id="66" name="object 66"/>
          <p:cNvSpPr txBox="1"/>
          <p:nvPr/>
        </p:nvSpPr>
        <p:spPr>
          <a:xfrm>
            <a:off x="3187541" y="3690271"/>
            <a:ext cx="1130791"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2879" marR="111708" indent="-2879" algn="ctr" defTabSz="1091175">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odu</a:t>
            </a:r>
            <a:r>
              <a:rPr sz="1270" spc="-14" dirty="0">
                <a:solidFill>
                  <a:prstClr val="black"/>
                </a:solidFill>
                <a:latin typeface="Calibri"/>
                <a:cs typeface="Calibri"/>
              </a:rPr>
              <a:t>c</a:t>
            </a:r>
            <a:r>
              <a:rPr sz="1270" dirty="0">
                <a:solidFill>
                  <a:prstClr val="black"/>
                </a:solidFill>
                <a:latin typeface="Calibri"/>
                <a:cs typeface="Calibri"/>
              </a:rPr>
              <a:t>t</a:t>
            </a:r>
            <a:r>
              <a:rPr sz="1270" spc="-5" dirty="0">
                <a:solidFill>
                  <a:prstClr val="black"/>
                </a:solidFill>
                <a:latin typeface="Calibri"/>
                <a:cs typeface="Calibri"/>
              </a:rPr>
              <a:t> </a:t>
            </a:r>
            <a:r>
              <a:rPr sz="1270" spc="5" dirty="0">
                <a:solidFill>
                  <a:prstClr val="black"/>
                </a:solidFill>
                <a:latin typeface="Calibri"/>
                <a:cs typeface="Calibri"/>
              </a:rPr>
              <a:t>M</a:t>
            </a:r>
            <a:r>
              <a:rPr sz="1270" spc="-5" dirty="0">
                <a:solidFill>
                  <a:prstClr val="black"/>
                </a:solidFill>
                <a:latin typeface="Calibri"/>
                <a:cs typeface="Calibri"/>
              </a:rPr>
              <a:t>od</a:t>
            </a:r>
            <a:r>
              <a:rPr sz="1270" spc="23" dirty="0">
                <a:solidFill>
                  <a:prstClr val="black"/>
                </a:solidFill>
                <a:latin typeface="Calibri"/>
                <a:cs typeface="Calibri"/>
              </a:rPr>
              <a:t>e</a:t>
            </a:r>
            <a:r>
              <a:rPr sz="1270" dirty="0">
                <a:solidFill>
                  <a:prstClr val="black"/>
                </a:solidFill>
                <a:latin typeface="Calibri"/>
                <a:cs typeface="Calibri"/>
              </a:rPr>
              <a:t>l </a:t>
            </a:r>
            <a:r>
              <a:rPr sz="1270" spc="-5" dirty="0">
                <a:solidFill>
                  <a:prstClr val="black"/>
                </a:solidFill>
                <a:latin typeface="Calibri"/>
                <a:cs typeface="Calibri"/>
              </a:rPr>
              <a:t>(</a:t>
            </a:r>
            <a:r>
              <a:rPr sz="1270" spc="-18" dirty="0">
                <a:solidFill>
                  <a:prstClr val="black"/>
                </a:solidFill>
                <a:latin typeface="Calibri"/>
                <a:cs typeface="Calibri"/>
              </a:rPr>
              <a:t>D</a:t>
            </a:r>
            <a:r>
              <a:rPr sz="1270" spc="18" dirty="0">
                <a:solidFill>
                  <a:prstClr val="black"/>
                </a:solidFill>
                <a:latin typeface="Calibri"/>
                <a:cs typeface="Calibri"/>
              </a:rPr>
              <a:t>r</a:t>
            </a:r>
            <a:r>
              <a:rPr sz="1270" spc="-32" dirty="0">
                <a:solidFill>
                  <a:prstClr val="black"/>
                </a:solidFill>
                <a:latin typeface="Calibri"/>
                <a:cs typeface="Calibri"/>
              </a:rPr>
              <a:t>a</a:t>
            </a:r>
            <a:r>
              <a:rPr sz="1270" spc="27" dirty="0">
                <a:solidFill>
                  <a:prstClr val="black"/>
                </a:solidFill>
                <a:latin typeface="Calibri"/>
                <a:cs typeface="Calibri"/>
              </a:rPr>
              <a:t>w</a:t>
            </a:r>
            <a:r>
              <a:rPr sz="1270" spc="-9" dirty="0">
                <a:solidFill>
                  <a:prstClr val="black"/>
                </a:solidFill>
                <a:latin typeface="Calibri"/>
                <a:cs typeface="Calibri"/>
              </a:rPr>
              <a:t>i</a:t>
            </a:r>
            <a:r>
              <a:rPr sz="1270" spc="-5" dirty="0">
                <a:solidFill>
                  <a:prstClr val="black"/>
                </a:solidFill>
                <a:latin typeface="Calibri"/>
                <a:cs typeface="Calibri"/>
              </a:rPr>
              <a:t>n</a:t>
            </a:r>
            <a:r>
              <a:rPr sz="1270" spc="-14" dirty="0">
                <a:solidFill>
                  <a:prstClr val="black"/>
                </a:solidFill>
                <a:latin typeface="Calibri"/>
                <a:cs typeface="Calibri"/>
              </a:rPr>
              <a:t>g</a:t>
            </a:r>
            <a:r>
              <a:rPr sz="1270">
                <a:solidFill>
                  <a:prstClr val="black"/>
                </a:solidFill>
                <a:latin typeface="Calibri"/>
                <a:cs typeface="Calibri"/>
              </a:rPr>
              <a:t>,</a:t>
            </a:r>
            <a:r>
              <a:rPr sz="1270" spc="-5">
                <a:solidFill>
                  <a:prstClr val="black"/>
                </a:solidFill>
                <a:latin typeface="Calibri"/>
                <a:cs typeface="Calibri"/>
              </a:rPr>
              <a:t> </a:t>
            </a:r>
            <a:r>
              <a:rPr lang="en-US" sz="1270" spc="-5">
                <a:solidFill>
                  <a:prstClr val="black"/>
                </a:solidFill>
                <a:latin typeface="Calibri"/>
                <a:cs typeface="Calibri"/>
              </a:rPr>
              <a:t>…</a:t>
            </a:r>
            <a:r>
              <a:rPr sz="1270">
                <a:solidFill>
                  <a:prstClr val="black"/>
                </a:solidFill>
                <a:latin typeface="Calibri"/>
                <a:cs typeface="Calibri"/>
              </a:rPr>
              <a:t>)</a:t>
            </a:r>
          </a:p>
        </p:txBody>
      </p:sp>
      <p:sp>
        <p:nvSpPr>
          <p:cNvPr id="68" name="object 68"/>
          <p:cNvSpPr txBox="1"/>
          <p:nvPr/>
        </p:nvSpPr>
        <p:spPr>
          <a:xfrm>
            <a:off x="4808825" y="3695491"/>
            <a:ext cx="979812" cy="390876"/>
          </a:xfrm>
          <a:prstGeom prst="rect">
            <a:avLst/>
          </a:prstGeom>
          <a:solidFill>
            <a:schemeClr val="tx2">
              <a:lumMod val="40000"/>
              <a:lumOff val="60000"/>
            </a:schemeClr>
          </a:solidFill>
          <a:ln w="4767">
            <a:noFill/>
          </a:ln>
        </p:spPr>
        <p:txBody>
          <a:bodyPr vert="horz" wrap="square" lIns="0" tIns="0" rIns="0" bIns="0" rtlCol="0">
            <a:spAutoFit/>
          </a:bodyPr>
          <a:lstStyle/>
          <a:p>
            <a:pPr algn="ctr" defTabSz="981770">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odu</a:t>
            </a:r>
            <a:r>
              <a:rPr sz="1270" spc="-14" dirty="0">
                <a:solidFill>
                  <a:prstClr val="black"/>
                </a:solidFill>
                <a:latin typeface="Calibri"/>
                <a:cs typeface="Calibri"/>
              </a:rPr>
              <a:t>c</a:t>
            </a:r>
            <a:r>
              <a:rPr sz="1270" dirty="0">
                <a:solidFill>
                  <a:prstClr val="black"/>
                </a:solidFill>
                <a:latin typeface="Calibri"/>
                <a:cs typeface="Calibri"/>
              </a:rPr>
              <a:t>t</a:t>
            </a:r>
            <a:r>
              <a:rPr sz="1270" spc="-9" dirty="0">
                <a:solidFill>
                  <a:prstClr val="black"/>
                </a:solidFill>
                <a:latin typeface="Calibri"/>
                <a:cs typeface="Calibri"/>
              </a:rPr>
              <a:t>i</a:t>
            </a:r>
            <a:r>
              <a:rPr sz="1270" spc="27" dirty="0">
                <a:solidFill>
                  <a:prstClr val="black"/>
                </a:solidFill>
                <a:latin typeface="Calibri"/>
                <a:cs typeface="Calibri"/>
              </a:rPr>
              <a:t>o</a:t>
            </a:r>
            <a:r>
              <a:rPr sz="1270" spc="5" dirty="0">
                <a:solidFill>
                  <a:prstClr val="black"/>
                </a:solidFill>
                <a:latin typeface="Calibri"/>
                <a:cs typeface="Calibri"/>
              </a:rPr>
              <a:t>n</a:t>
            </a:r>
            <a:r>
              <a:rPr sz="1270" spc="-9" dirty="0">
                <a:solidFill>
                  <a:prstClr val="black"/>
                </a:solidFill>
                <a:latin typeface="Calibri"/>
                <a:cs typeface="Calibri"/>
              </a:rPr>
              <a:t> </a:t>
            </a:r>
            <a:r>
              <a:rPr sz="1270" spc="-32" dirty="0">
                <a:solidFill>
                  <a:prstClr val="black"/>
                </a:solidFill>
                <a:latin typeface="Calibri"/>
                <a:cs typeface="Calibri"/>
              </a:rPr>
              <a:t>P</a:t>
            </a:r>
            <a:r>
              <a:rPr sz="1270" spc="-9" dirty="0">
                <a:solidFill>
                  <a:prstClr val="black"/>
                </a:solidFill>
                <a:latin typeface="Calibri"/>
                <a:cs typeface="Calibri"/>
              </a:rPr>
              <a:t>l</a:t>
            </a:r>
            <a:r>
              <a:rPr sz="1270" spc="5" dirty="0">
                <a:solidFill>
                  <a:prstClr val="black"/>
                </a:solidFill>
                <a:latin typeface="Calibri"/>
                <a:cs typeface="Calibri"/>
              </a:rPr>
              <a:t>an</a:t>
            </a:r>
            <a:endParaRPr sz="1270" dirty="0">
              <a:solidFill>
                <a:prstClr val="black"/>
              </a:solidFill>
              <a:latin typeface="Calibri"/>
              <a:cs typeface="Calibri"/>
            </a:endParaRPr>
          </a:p>
        </p:txBody>
      </p:sp>
      <p:sp>
        <p:nvSpPr>
          <p:cNvPr id="69" name="object 69"/>
          <p:cNvSpPr/>
          <p:nvPr/>
        </p:nvSpPr>
        <p:spPr>
          <a:xfrm>
            <a:off x="4797529" y="2651391"/>
            <a:ext cx="1038638" cy="533346"/>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0" name="object 70"/>
          <p:cNvSpPr txBox="1"/>
          <p:nvPr/>
        </p:nvSpPr>
        <p:spPr>
          <a:xfrm>
            <a:off x="4840140" y="2674412"/>
            <a:ext cx="1004318" cy="460319"/>
          </a:xfrm>
          <a:prstGeom prst="rect">
            <a:avLst/>
          </a:prstGeom>
          <a:solidFill>
            <a:srgbClr val="FFC000"/>
          </a:solidFill>
          <a:ln w="4767">
            <a:solidFill>
              <a:srgbClr val="FFC000"/>
            </a:solidFill>
          </a:ln>
        </p:spPr>
        <p:txBody>
          <a:bodyPr vert="horz" wrap="square" lIns="0" tIns="0" rIns="0" bIns="0" rtlCol="0">
            <a:spAutoFit/>
          </a:bodyPr>
          <a:lstStyle/>
          <a:p>
            <a:pPr marR="38580" indent="21594" algn="ctr" defTabSz="829178">
              <a:defRPr/>
            </a:pPr>
            <a:r>
              <a:rPr sz="997" spc="5" dirty="0">
                <a:solidFill>
                  <a:prstClr val="black"/>
                </a:solidFill>
                <a:latin typeface="Calibri"/>
                <a:cs typeface="Calibri"/>
              </a:rPr>
              <a:t>Ma</a:t>
            </a:r>
            <a:r>
              <a:rPr sz="997" spc="-5" dirty="0">
                <a:solidFill>
                  <a:prstClr val="black"/>
                </a:solidFill>
                <a:latin typeface="Calibri"/>
                <a:cs typeface="Calibri"/>
              </a:rPr>
              <a:t>in</a:t>
            </a:r>
            <a:r>
              <a:rPr sz="997" dirty="0">
                <a:solidFill>
                  <a:prstClr val="black"/>
                </a:solidFill>
                <a:latin typeface="Calibri"/>
                <a:cs typeface="Calibri"/>
              </a:rPr>
              <a:t>t</a:t>
            </a:r>
            <a:r>
              <a:rPr sz="997" spc="-14" dirty="0">
                <a:solidFill>
                  <a:prstClr val="black"/>
                </a:solidFill>
                <a:latin typeface="Calibri"/>
                <a:cs typeface="Calibri"/>
              </a:rPr>
              <a:t>e</a:t>
            </a:r>
            <a:r>
              <a:rPr sz="997" spc="-5" dirty="0">
                <a:solidFill>
                  <a:prstClr val="black"/>
                </a:solidFill>
                <a:latin typeface="Calibri"/>
                <a:cs typeface="Calibri"/>
              </a:rPr>
              <a:t>n</a:t>
            </a:r>
            <a:r>
              <a:rPr sz="997" spc="5" dirty="0">
                <a:solidFill>
                  <a:prstClr val="black"/>
                </a:solidFill>
                <a:latin typeface="Calibri"/>
                <a:cs typeface="Calibri"/>
              </a:rPr>
              <a:t>a</a:t>
            </a:r>
            <a:r>
              <a:rPr sz="997" dirty="0">
                <a:solidFill>
                  <a:prstClr val="black"/>
                </a:solidFill>
                <a:latin typeface="Calibri"/>
                <a:cs typeface="Calibri"/>
              </a:rPr>
              <a:t>n</a:t>
            </a:r>
            <a:r>
              <a:rPr sz="997" spc="-14" dirty="0">
                <a:solidFill>
                  <a:prstClr val="black"/>
                </a:solidFill>
                <a:latin typeface="Calibri"/>
                <a:cs typeface="Calibri"/>
              </a:rPr>
              <a:t>c</a:t>
            </a:r>
            <a:r>
              <a:rPr sz="997" spc="5" dirty="0">
                <a:solidFill>
                  <a:prstClr val="black"/>
                </a:solidFill>
                <a:latin typeface="Calibri"/>
                <a:cs typeface="Calibri"/>
              </a:rPr>
              <a:t>e</a:t>
            </a:r>
            <a:r>
              <a:rPr sz="997" spc="-18" dirty="0">
                <a:solidFill>
                  <a:prstClr val="black"/>
                </a:solidFill>
                <a:latin typeface="Calibri"/>
                <a:cs typeface="Calibri"/>
              </a:rPr>
              <a:t> </a:t>
            </a:r>
            <a:r>
              <a:rPr sz="997" spc="5">
                <a:solidFill>
                  <a:prstClr val="black"/>
                </a:solidFill>
                <a:latin typeface="Calibri"/>
                <a:cs typeface="Calibri"/>
              </a:rPr>
              <a:t>P</a:t>
            </a:r>
            <a:r>
              <a:rPr sz="997" spc="-9">
                <a:solidFill>
                  <a:prstClr val="black"/>
                </a:solidFill>
                <a:latin typeface="Calibri"/>
                <a:cs typeface="Calibri"/>
              </a:rPr>
              <a:t>l</a:t>
            </a:r>
            <a:r>
              <a:rPr sz="997" spc="5">
                <a:solidFill>
                  <a:prstClr val="black"/>
                </a:solidFill>
                <a:latin typeface="Calibri"/>
                <a:cs typeface="Calibri"/>
              </a:rPr>
              <a:t>an</a:t>
            </a:r>
            <a:r>
              <a:rPr sz="997">
                <a:solidFill>
                  <a:prstClr val="black"/>
                </a:solidFill>
                <a:latin typeface="Calibri"/>
                <a:cs typeface="Calibri"/>
              </a:rPr>
              <a:t> </a:t>
            </a:r>
            <a:r>
              <a:rPr sz="997" spc="5">
                <a:solidFill>
                  <a:prstClr val="black"/>
                </a:solidFill>
                <a:latin typeface="Calibri"/>
                <a:cs typeface="Calibri"/>
              </a:rPr>
              <a:t>G</a:t>
            </a:r>
            <a:r>
              <a:rPr sz="997" spc="-14">
                <a:solidFill>
                  <a:prstClr val="black"/>
                </a:solidFill>
                <a:latin typeface="Calibri"/>
                <a:cs typeface="Calibri"/>
              </a:rPr>
              <a:t>e</a:t>
            </a:r>
            <a:r>
              <a:rPr lang="en-US" sz="997" spc="-14">
                <a:solidFill>
                  <a:prstClr val="black"/>
                </a:solidFill>
                <a:latin typeface="Calibri"/>
                <a:cs typeface="Calibri"/>
              </a:rPr>
              <a:t>neratio</a:t>
            </a:r>
            <a:r>
              <a:rPr sz="997" spc="5">
                <a:solidFill>
                  <a:prstClr val="black"/>
                </a:solidFill>
                <a:latin typeface="Calibri"/>
                <a:cs typeface="Calibri"/>
              </a:rPr>
              <a:t>n</a:t>
            </a:r>
            <a:r>
              <a:rPr sz="997" spc="-9">
                <a:solidFill>
                  <a:prstClr val="black"/>
                </a:solidFill>
                <a:latin typeface="Calibri"/>
                <a:cs typeface="Calibri"/>
              </a:rPr>
              <a:t> </a:t>
            </a:r>
            <a:r>
              <a:rPr sz="997" spc="5" dirty="0">
                <a:solidFill>
                  <a:prstClr val="black"/>
                </a:solidFill>
                <a:latin typeface="Calibri"/>
                <a:cs typeface="Calibri"/>
              </a:rPr>
              <a:t>P</a:t>
            </a:r>
            <a:r>
              <a:rPr sz="997" spc="-14" dirty="0">
                <a:solidFill>
                  <a:prstClr val="black"/>
                </a:solidFill>
                <a:latin typeface="Calibri"/>
                <a:cs typeface="Calibri"/>
              </a:rPr>
              <a:t>r</a:t>
            </a:r>
            <a:r>
              <a:rPr sz="997" spc="-5" dirty="0">
                <a:solidFill>
                  <a:prstClr val="black"/>
                </a:solidFill>
                <a:latin typeface="Calibri"/>
                <a:cs typeface="Calibri"/>
              </a:rPr>
              <a:t>o</a:t>
            </a:r>
            <a:r>
              <a:rPr sz="997" spc="23" dirty="0">
                <a:solidFill>
                  <a:prstClr val="black"/>
                </a:solidFill>
                <a:latin typeface="Calibri"/>
                <a:cs typeface="Calibri"/>
              </a:rPr>
              <a:t>c</a:t>
            </a:r>
            <a:r>
              <a:rPr sz="997" spc="-14" dirty="0">
                <a:solidFill>
                  <a:prstClr val="black"/>
                </a:solidFill>
                <a:latin typeface="Calibri"/>
                <a:cs typeface="Calibri"/>
              </a:rPr>
              <a:t>e</a:t>
            </a:r>
            <a:r>
              <a:rPr sz="997" spc="-18" dirty="0">
                <a:solidFill>
                  <a:prstClr val="black"/>
                </a:solidFill>
                <a:latin typeface="Calibri"/>
                <a:cs typeface="Calibri"/>
              </a:rPr>
              <a:t>s</a:t>
            </a:r>
            <a:r>
              <a:rPr sz="997" spc="5" dirty="0">
                <a:solidFill>
                  <a:prstClr val="black"/>
                </a:solidFill>
                <a:latin typeface="Calibri"/>
                <a:cs typeface="Calibri"/>
              </a:rPr>
              <a:t>s</a:t>
            </a:r>
            <a:endParaRPr sz="997">
              <a:solidFill>
                <a:prstClr val="black"/>
              </a:solidFill>
              <a:latin typeface="Calibri"/>
              <a:cs typeface="Calibri"/>
            </a:endParaRPr>
          </a:p>
        </p:txBody>
      </p:sp>
      <p:sp>
        <p:nvSpPr>
          <p:cNvPr id="71" name="object 71"/>
          <p:cNvSpPr/>
          <p:nvPr/>
        </p:nvSpPr>
        <p:spPr>
          <a:xfrm>
            <a:off x="8641119" y="2989346"/>
            <a:ext cx="1034320" cy="359499"/>
          </a:xfrm>
          <a:prstGeom prst="rect">
            <a:avLst/>
          </a:pr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2" name="object 72"/>
          <p:cNvSpPr/>
          <p:nvPr/>
        </p:nvSpPr>
        <p:spPr>
          <a:xfrm>
            <a:off x="8682001" y="2932238"/>
            <a:ext cx="947222" cy="35104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3" name="object 73"/>
          <p:cNvSpPr/>
          <p:nvPr/>
        </p:nvSpPr>
        <p:spPr>
          <a:xfrm>
            <a:off x="8682001" y="2932238"/>
            <a:ext cx="947222" cy="351044"/>
          </a:xfrm>
          <a:custGeom>
            <a:avLst/>
            <a:gdLst/>
            <a:ahLst/>
            <a:cxnLst/>
            <a:rect l="l" t="t" r="r" b="b"/>
            <a:pathLst>
              <a:path w="1044575" h="491489">
                <a:moveTo>
                  <a:pt x="0" y="491401"/>
                </a:moveTo>
                <a:lnTo>
                  <a:pt x="1044003" y="491401"/>
                </a:lnTo>
                <a:lnTo>
                  <a:pt x="1044003" y="0"/>
                </a:lnTo>
                <a:lnTo>
                  <a:pt x="0" y="0"/>
                </a:lnTo>
                <a:lnTo>
                  <a:pt x="0" y="491401"/>
                </a:lnTo>
                <a:close/>
              </a:path>
            </a:pathLst>
          </a:custGeom>
          <a:solidFill>
            <a:srgbClr val="FFC000"/>
          </a:solidFill>
          <a:ln w="4767">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74" name="object 74"/>
          <p:cNvSpPr txBox="1"/>
          <p:nvPr/>
        </p:nvSpPr>
        <p:spPr>
          <a:xfrm>
            <a:off x="8665187" y="2970891"/>
            <a:ext cx="947222" cy="390876"/>
          </a:xfrm>
          <a:prstGeom prst="rect">
            <a:avLst/>
          </a:prstGeom>
          <a:solidFill>
            <a:srgbClr val="FFC000"/>
          </a:solidFill>
          <a:ln w="4767">
            <a:solidFill>
              <a:srgbClr val="FFC000"/>
            </a:solidFill>
          </a:ln>
        </p:spPr>
        <p:txBody>
          <a:bodyPr vert="horz" wrap="square" lIns="0" tIns="0" rIns="0" bIns="0" rtlCol="0">
            <a:spAutoFit/>
          </a:bodyPr>
          <a:lstStyle/>
          <a:p>
            <a:pPr marL="6334" algn="ctr" defTabSz="829178">
              <a:defRPr/>
            </a:pPr>
            <a:r>
              <a:rPr sz="1270" spc="5" dirty="0">
                <a:solidFill>
                  <a:prstClr val="black"/>
                </a:solidFill>
                <a:latin typeface="Calibri"/>
                <a:cs typeface="Calibri"/>
              </a:rPr>
              <a:t>Ma</a:t>
            </a:r>
            <a:r>
              <a:rPr sz="1270" spc="-5" dirty="0">
                <a:solidFill>
                  <a:prstClr val="black"/>
                </a:solidFill>
                <a:latin typeface="Calibri"/>
                <a:cs typeface="Calibri"/>
              </a:rPr>
              <a:t>in</a:t>
            </a:r>
            <a:r>
              <a:rPr sz="1270" dirty="0">
                <a:solidFill>
                  <a:prstClr val="black"/>
                </a:solidFill>
                <a:latin typeface="Calibri"/>
                <a:cs typeface="Calibri"/>
              </a:rPr>
              <a:t>t</a:t>
            </a:r>
            <a:r>
              <a:rPr sz="1270" spc="-14" dirty="0">
                <a:solidFill>
                  <a:prstClr val="black"/>
                </a:solidFill>
                <a:latin typeface="Calibri"/>
                <a:cs typeface="Calibri"/>
              </a:rPr>
              <a:t>e</a:t>
            </a:r>
            <a:r>
              <a:rPr sz="1270" spc="-5" dirty="0">
                <a:solidFill>
                  <a:prstClr val="black"/>
                </a:solidFill>
                <a:latin typeface="Calibri"/>
                <a:cs typeface="Calibri"/>
              </a:rPr>
              <a:t>n</a:t>
            </a:r>
            <a:r>
              <a:rPr sz="1270" spc="5" dirty="0">
                <a:solidFill>
                  <a:prstClr val="black"/>
                </a:solidFill>
                <a:latin typeface="Calibri"/>
                <a:cs typeface="Calibri"/>
              </a:rPr>
              <a:t>a</a:t>
            </a:r>
            <a:r>
              <a:rPr sz="1270" spc="-5" dirty="0">
                <a:solidFill>
                  <a:prstClr val="black"/>
                </a:solidFill>
                <a:latin typeface="Calibri"/>
                <a:cs typeface="Calibri"/>
              </a:rPr>
              <a:t>n</a:t>
            </a:r>
            <a:r>
              <a:rPr sz="1270" spc="-14" dirty="0">
                <a:solidFill>
                  <a:prstClr val="black"/>
                </a:solidFill>
                <a:latin typeface="Calibri"/>
                <a:cs typeface="Calibri"/>
              </a:rPr>
              <a:t>c</a:t>
            </a:r>
            <a:r>
              <a:rPr sz="1270" spc="5" dirty="0">
                <a:solidFill>
                  <a:prstClr val="black"/>
                </a:solidFill>
                <a:latin typeface="Calibri"/>
                <a:cs typeface="Calibri"/>
              </a:rPr>
              <a:t>e</a:t>
            </a:r>
            <a:endParaRPr sz="1270" dirty="0">
              <a:solidFill>
                <a:prstClr val="black"/>
              </a:solidFill>
              <a:latin typeface="Calibri"/>
              <a:cs typeface="Calibri"/>
            </a:endParaRPr>
          </a:p>
          <a:p>
            <a:pPr marL="5182"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75" name="object 75"/>
          <p:cNvSpPr/>
          <p:nvPr/>
        </p:nvSpPr>
        <p:spPr>
          <a:xfrm>
            <a:off x="3028383" y="2570685"/>
            <a:ext cx="782538" cy="1057203"/>
          </a:xfrm>
          <a:custGeom>
            <a:avLst/>
            <a:gdLst/>
            <a:ahLst/>
            <a:cxnLst/>
            <a:rect l="l" t="t" r="r" b="b"/>
            <a:pathLst>
              <a:path w="862964" h="1165860">
                <a:moveTo>
                  <a:pt x="0" y="0"/>
                </a:moveTo>
                <a:lnTo>
                  <a:pt x="821" y="39108"/>
                </a:lnTo>
                <a:lnTo>
                  <a:pt x="5048" y="92684"/>
                </a:lnTo>
                <a:lnTo>
                  <a:pt x="12704" y="140409"/>
                </a:lnTo>
                <a:lnTo>
                  <a:pt x="23603" y="182568"/>
                </a:lnTo>
                <a:lnTo>
                  <a:pt x="37562" y="219448"/>
                </a:lnTo>
                <a:lnTo>
                  <a:pt x="60611" y="260902"/>
                </a:lnTo>
                <a:lnTo>
                  <a:pt x="92067" y="297851"/>
                </a:lnTo>
                <a:lnTo>
                  <a:pt x="133847" y="330648"/>
                </a:lnTo>
                <a:lnTo>
                  <a:pt x="183415" y="361007"/>
                </a:lnTo>
                <a:lnTo>
                  <a:pt x="211304" y="377299"/>
                </a:lnTo>
                <a:lnTo>
                  <a:pt x="241362" y="395414"/>
                </a:lnTo>
                <a:lnTo>
                  <a:pt x="273661" y="416162"/>
                </a:lnTo>
                <a:lnTo>
                  <a:pt x="308276" y="440355"/>
                </a:lnTo>
                <a:lnTo>
                  <a:pt x="345281" y="468804"/>
                </a:lnTo>
                <a:lnTo>
                  <a:pt x="384748" y="502319"/>
                </a:lnTo>
                <a:lnTo>
                  <a:pt x="426753" y="541711"/>
                </a:lnTo>
                <a:lnTo>
                  <a:pt x="471368" y="587792"/>
                </a:lnTo>
                <a:lnTo>
                  <a:pt x="518668" y="641371"/>
                </a:lnTo>
                <a:lnTo>
                  <a:pt x="568725" y="703260"/>
                </a:lnTo>
                <a:lnTo>
                  <a:pt x="621615" y="774270"/>
                </a:lnTo>
                <a:lnTo>
                  <a:pt x="677410" y="855211"/>
                </a:lnTo>
                <a:lnTo>
                  <a:pt x="736184" y="946895"/>
                </a:lnTo>
                <a:lnTo>
                  <a:pt x="798011" y="1050131"/>
                </a:lnTo>
                <a:lnTo>
                  <a:pt x="862965" y="1165732"/>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6" name="object 76"/>
          <p:cNvSpPr/>
          <p:nvPr/>
        </p:nvSpPr>
        <p:spPr>
          <a:xfrm>
            <a:off x="3770499" y="3599673"/>
            <a:ext cx="74281" cy="90979"/>
          </a:xfrm>
          <a:custGeom>
            <a:avLst/>
            <a:gdLst/>
            <a:ahLst/>
            <a:cxnLst/>
            <a:rect l="l" t="t" r="r" b="b"/>
            <a:pathLst>
              <a:path w="81914" h="100329">
                <a:moveTo>
                  <a:pt x="78740" y="0"/>
                </a:moveTo>
                <a:lnTo>
                  <a:pt x="0" y="42291"/>
                </a:lnTo>
                <a:lnTo>
                  <a:pt x="81661" y="99822"/>
                </a:lnTo>
                <a:lnTo>
                  <a:pt x="78740" y="0"/>
                </a:lnTo>
                <a:close/>
              </a:path>
            </a:pathLst>
          </a:custGeom>
          <a:solidFill>
            <a:srgbClr val="5B9BD4"/>
          </a:solidFill>
        </p:spPr>
        <p:txBody>
          <a:bodyPr wrap="square" lIns="0" tIns="0" rIns="0" bIns="0" rtlCol="0"/>
          <a:lstStyle/>
          <a:p>
            <a:pPr defTabSz="829178">
              <a:defRPr/>
            </a:pPr>
            <a:endParaRPr sz="1632">
              <a:solidFill>
                <a:prstClr val="black"/>
              </a:solidFill>
              <a:latin typeface="Calibri"/>
            </a:endParaRPr>
          </a:p>
        </p:txBody>
      </p:sp>
      <p:sp>
        <p:nvSpPr>
          <p:cNvPr id="77" name="object 77"/>
          <p:cNvSpPr txBox="1"/>
          <p:nvPr/>
        </p:nvSpPr>
        <p:spPr>
          <a:xfrm>
            <a:off x="3231302" y="3046699"/>
            <a:ext cx="437622" cy="104644"/>
          </a:xfrm>
          <a:prstGeom prst="rect">
            <a:avLst/>
          </a:prstGeom>
          <a:solidFill>
            <a:schemeClr val="bg1"/>
          </a:solidFill>
          <a:ln>
            <a:noFill/>
          </a:ln>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sp>
        <p:nvSpPr>
          <p:cNvPr id="78" name="object 78"/>
          <p:cNvSpPr/>
          <p:nvPr/>
        </p:nvSpPr>
        <p:spPr>
          <a:xfrm>
            <a:off x="3844549" y="2611107"/>
            <a:ext cx="578698" cy="1079084"/>
          </a:xfrm>
          <a:custGeom>
            <a:avLst/>
            <a:gdLst/>
            <a:ahLst/>
            <a:cxnLst/>
            <a:rect l="l" t="t" r="r" b="b"/>
            <a:pathLst>
              <a:path w="638175" h="1189989">
                <a:moveTo>
                  <a:pt x="0" y="1189989"/>
                </a:moveTo>
                <a:lnTo>
                  <a:pt x="2326" y="1146322"/>
                </a:lnTo>
                <a:lnTo>
                  <a:pt x="8902" y="1097020"/>
                </a:lnTo>
                <a:lnTo>
                  <a:pt x="19123" y="1043131"/>
                </a:lnTo>
                <a:lnTo>
                  <a:pt x="32386" y="985702"/>
                </a:lnTo>
                <a:lnTo>
                  <a:pt x="48085" y="925782"/>
                </a:lnTo>
                <a:lnTo>
                  <a:pt x="65617" y="864417"/>
                </a:lnTo>
                <a:lnTo>
                  <a:pt x="84377" y="802657"/>
                </a:lnTo>
                <a:lnTo>
                  <a:pt x="103762" y="741547"/>
                </a:lnTo>
                <a:lnTo>
                  <a:pt x="123166" y="682137"/>
                </a:lnTo>
                <a:lnTo>
                  <a:pt x="141986" y="625475"/>
                </a:lnTo>
                <a:lnTo>
                  <a:pt x="164598" y="558824"/>
                </a:lnTo>
                <a:lnTo>
                  <a:pt x="187465" y="496844"/>
                </a:lnTo>
                <a:lnTo>
                  <a:pt x="212736" y="438125"/>
                </a:lnTo>
                <a:lnTo>
                  <a:pt x="242563" y="381259"/>
                </a:lnTo>
                <a:lnTo>
                  <a:pt x="279098" y="324834"/>
                </a:lnTo>
                <a:lnTo>
                  <a:pt x="324491" y="267441"/>
                </a:lnTo>
                <a:lnTo>
                  <a:pt x="351181" y="237941"/>
                </a:lnTo>
                <a:lnTo>
                  <a:pt x="380893" y="207671"/>
                </a:lnTo>
                <a:lnTo>
                  <a:pt x="413894" y="176454"/>
                </a:lnTo>
                <a:lnTo>
                  <a:pt x="450455" y="144114"/>
                </a:lnTo>
                <a:lnTo>
                  <a:pt x="490844" y="110475"/>
                </a:lnTo>
                <a:lnTo>
                  <a:pt x="535330" y="75360"/>
                </a:lnTo>
                <a:lnTo>
                  <a:pt x="584181" y="38594"/>
                </a:lnTo>
                <a:lnTo>
                  <a:pt x="637667"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79" name="object 79"/>
          <p:cNvSpPr/>
          <p:nvPr/>
        </p:nvSpPr>
        <p:spPr>
          <a:xfrm>
            <a:off x="4391345" y="2570685"/>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80" name="object 80"/>
          <p:cNvSpPr/>
          <p:nvPr/>
        </p:nvSpPr>
        <p:spPr>
          <a:xfrm>
            <a:off x="3814260" y="2989882"/>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81" name="object 81"/>
          <p:cNvSpPr txBox="1"/>
          <p:nvPr/>
        </p:nvSpPr>
        <p:spPr>
          <a:xfrm>
            <a:off x="3803665" y="2995451"/>
            <a:ext cx="437622" cy="104644"/>
          </a:xfrm>
          <a:prstGeom prst="rect">
            <a:avLst/>
          </a:prstGeom>
          <a:solidFill>
            <a:schemeClr val="bg1"/>
          </a:solidFill>
          <a:ln>
            <a:noFill/>
          </a:ln>
        </p:spPr>
        <p:txBody>
          <a:bodyPr vert="horz" wrap="square" lIns="0" tIns="0" rIns="0" bIns="0" rtlCol="0">
            <a:spAutoFit/>
          </a:bodyPr>
          <a:lstStyle/>
          <a:p>
            <a:pPr marL="11516" defTabSz="829178">
              <a:defRPr/>
            </a:pPr>
            <a:r>
              <a:rPr lang="en-US" sz="680" spc="14">
                <a:solidFill>
                  <a:prstClr val="black"/>
                </a:solidFill>
                <a:latin typeface="Calibri"/>
                <a:cs typeface="Calibri"/>
              </a:rPr>
              <a:t>Is input for</a:t>
            </a:r>
            <a:endParaRPr sz="680">
              <a:solidFill>
                <a:prstClr val="black"/>
              </a:solidFill>
              <a:latin typeface="Calibri"/>
              <a:cs typeface="Calibri"/>
            </a:endParaRPr>
          </a:p>
        </p:txBody>
      </p:sp>
      <p:sp>
        <p:nvSpPr>
          <p:cNvPr id="82" name="object 82"/>
          <p:cNvSpPr/>
          <p:nvPr/>
        </p:nvSpPr>
        <p:spPr>
          <a:xfrm>
            <a:off x="3844549" y="2899246"/>
            <a:ext cx="924765" cy="791175"/>
          </a:xfrm>
          <a:custGeom>
            <a:avLst/>
            <a:gdLst/>
            <a:ahLst/>
            <a:cxnLst/>
            <a:rect l="l" t="t" r="r" b="b"/>
            <a:pathLst>
              <a:path w="1019810" h="872489">
                <a:moveTo>
                  <a:pt x="0" y="872236"/>
                </a:moveTo>
                <a:lnTo>
                  <a:pt x="61240" y="822656"/>
                </a:lnTo>
                <a:lnTo>
                  <a:pt x="115689" y="777547"/>
                </a:lnTo>
                <a:lnTo>
                  <a:pt x="163807" y="736563"/>
                </a:lnTo>
                <a:lnTo>
                  <a:pt x="206052" y="699361"/>
                </a:lnTo>
                <a:lnTo>
                  <a:pt x="242885" y="665595"/>
                </a:lnTo>
                <a:lnTo>
                  <a:pt x="274764" y="634919"/>
                </a:lnTo>
                <a:lnTo>
                  <a:pt x="302149" y="606989"/>
                </a:lnTo>
                <a:lnTo>
                  <a:pt x="345275" y="557987"/>
                </a:lnTo>
                <a:lnTo>
                  <a:pt x="375936" y="515829"/>
                </a:lnTo>
                <a:lnTo>
                  <a:pt x="397809" y="477754"/>
                </a:lnTo>
                <a:lnTo>
                  <a:pt x="414569" y="441003"/>
                </a:lnTo>
                <a:lnTo>
                  <a:pt x="429891" y="402815"/>
                </a:lnTo>
                <a:lnTo>
                  <a:pt x="438161" y="382321"/>
                </a:lnTo>
                <a:lnTo>
                  <a:pt x="458216" y="336804"/>
                </a:lnTo>
                <a:lnTo>
                  <a:pt x="477455" y="298905"/>
                </a:lnTo>
                <a:lnTo>
                  <a:pt x="501930" y="258043"/>
                </a:lnTo>
                <a:lnTo>
                  <a:pt x="532754" y="215680"/>
                </a:lnTo>
                <a:lnTo>
                  <a:pt x="571040" y="173278"/>
                </a:lnTo>
                <a:lnTo>
                  <a:pt x="617902" y="132302"/>
                </a:lnTo>
                <a:lnTo>
                  <a:pt x="674453" y="94213"/>
                </a:lnTo>
                <a:lnTo>
                  <a:pt x="741806" y="60476"/>
                </a:lnTo>
                <a:lnTo>
                  <a:pt x="779881" y="45696"/>
                </a:lnTo>
                <a:lnTo>
                  <a:pt x="821074" y="32552"/>
                </a:lnTo>
                <a:lnTo>
                  <a:pt x="865524" y="21228"/>
                </a:lnTo>
                <a:lnTo>
                  <a:pt x="913371" y="11906"/>
                </a:lnTo>
                <a:lnTo>
                  <a:pt x="964753" y="4769"/>
                </a:lnTo>
                <a:lnTo>
                  <a:pt x="1019810"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83" name="object 83"/>
          <p:cNvSpPr/>
          <p:nvPr/>
        </p:nvSpPr>
        <p:spPr>
          <a:xfrm>
            <a:off x="4757912" y="2859055"/>
            <a:ext cx="82342" cy="81190"/>
          </a:xfrm>
          <a:custGeom>
            <a:avLst/>
            <a:gdLst/>
            <a:ahLst/>
            <a:cxnLst/>
            <a:rect l="l" t="t" r="r" b="b"/>
            <a:pathLst>
              <a:path w="90804" h="89535">
                <a:moveTo>
                  <a:pt x="0" y="0"/>
                </a:moveTo>
                <a:lnTo>
                  <a:pt x="2667" y="89408"/>
                </a:lnTo>
                <a:lnTo>
                  <a:pt x="90677" y="42037"/>
                </a:lnTo>
                <a:lnTo>
                  <a:pt x="0" y="0"/>
                </a:lnTo>
                <a:close/>
              </a:path>
            </a:pathLst>
          </a:custGeom>
          <a:solidFill>
            <a:schemeClr val="accent6"/>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84" name="object 84"/>
          <p:cNvSpPr/>
          <p:nvPr/>
        </p:nvSpPr>
        <p:spPr>
          <a:xfrm>
            <a:off x="4067046" y="3127963"/>
            <a:ext cx="407104" cy="110557"/>
          </a:xfrm>
          <a:custGeom>
            <a:avLst/>
            <a:gdLst/>
            <a:ahLst/>
            <a:cxnLst/>
            <a:rect l="l" t="t" r="r" b="b"/>
            <a:pathLst>
              <a:path w="448944" h="121920">
                <a:moveTo>
                  <a:pt x="0" y="121918"/>
                </a:moveTo>
                <a:lnTo>
                  <a:pt x="448767" y="121918"/>
                </a:lnTo>
                <a:lnTo>
                  <a:pt x="448767"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85" name="object 85"/>
          <p:cNvSpPr txBox="1"/>
          <p:nvPr/>
        </p:nvSpPr>
        <p:spPr>
          <a:xfrm>
            <a:off x="4056450" y="3133533"/>
            <a:ext cx="430137" cy="104644"/>
          </a:xfrm>
          <a:prstGeom prst="rect">
            <a:avLst/>
          </a:prstGeom>
          <a:solidFill>
            <a:schemeClr val="bg1"/>
          </a:solidFill>
          <a:ln>
            <a:noFill/>
          </a:ln>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87" name="object 87"/>
          <p:cNvSpPr txBox="1"/>
          <p:nvPr/>
        </p:nvSpPr>
        <p:spPr>
          <a:xfrm>
            <a:off x="7706710" y="3681883"/>
            <a:ext cx="1024410"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1516" marR="150864" indent="-11516" algn="ctr" defTabSz="567181">
              <a:defRPr/>
            </a:pPr>
            <a:r>
              <a:rPr lang="en-US" sz="1270">
                <a:solidFill>
                  <a:prstClr val="black"/>
                </a:solidFill>
                <a:latin typeface="Calibri"/>
                <a:cs typeface="Calibri"/>
              </a:rPr>
              <a:t>Maintenance Plan</a:t>
            </a:r>
          </a:p>
        </p:txBody>
      </p:sp>
      <p:sp>
        <p:nvSpPr>
          <p:cNvPr id="88" name="object 88"/>
          <p:cNvSpPr/>
          <p:nvPr/>
        </p:nvSpPr>
        <p:spPr>
          <a:xfrm>
            <a:off x="5786900" y="2641625"/>
            <a:ext cx="261422" cy="1250678"/>
          </a:xfrm>
          <a:custGeom>
            <a:avLst/>
            <a:gdLst/>
            <a:ahLst/>
            <a:cxnLst/>
            <a:rect l="l" t="t" r="r" b="b"/>
            <a:pathLst>
              <a:path w="288289" h="1379220">
                <a:moveTo>
                  <a:pt x="0" y="1378966"/>
                </a:moveTo>
                <a:lnTo>
                  <a:pt x="45312" y="1377318"/>
                </a:lnTo>
                <a:lnTo>
                  <a:pt x="92844" y="1365782"/>
                </a:lnTo>
                <a:lnTo>
                  <a:pt x="128148" y="1344693"/>
                </a:lnTo>
                <a:lnTo>
                  <a:pt x="161754" y="1308310"/>
                </a:lnTo>
                <a:lnTo>
                  <a:pt x="182591" y="1273497"/>
                </a:lnTo>
                <a:lnTo>
                  <a:pt x="201738" y="1228796"/>
                </a:lnTo>
                <a:lnTo>
                  <a:pt x="218820" y="1172972"/>
                </a:lnTo>
                <a:lnTo>
                  <a:pt x="228036" y="1133246"/>
                </a:lnTo>
                <a:lnTo>
                  <a:pt x="236395" y="1089331"/>
                </a:lnTo>
                <a:lnTo>
                  <a:pt x="243937" y="1041594"/>
                </a:lnTo>
                <a:lnTo>
                  <a:pt x="250707" y="990400"/>
                </a:lnTo>
                <a:lnTo>
                  <a:pt x="256744" y="936117"/>
                </a:lnTo>
                <a:lnTo>
                  <a:pt x="262091" y="879108"/>
                </a:lnTo>
                <a:lnTo>
                  <a:pt x="266790" y="819742"/>
                </a:lnTo>
                <a:lnTo>
                  <a:pt x="270882" y="758385"/>
                </a:lnTo>
                <a:lnTo>
                  <a:pt x="274410" y="695401"/>
                </a:lnTo>
                <a:lnTo>
                  <a:pt x="277415" y="631158"/>
                </a:lnTo>
                <a:lnTo>
                  <a:pt x="279939" y="566021"/>
                </a:lnTo>
                <a:lnTo>
                  <a:pt x="282024" y="500357"/>
                </a:lnTo>
                <a:lnTo>
                  <a:pt x="283711" y="434532"/>
                </a:lnTo>
                <a:lnTo>
                  <a:pt x="285043" y="368912"/>
                </a:lnTo>
                <a:lnTo>
                  <a:pt x="286061" y="303863"/>
                </a:lnTo>
                <a:lnTo>
                  <a:pt x="286807" y="239751"/>
                </a:lnTo>
                <a:lnTo>
                  <a:pt x="287323" y="176943"/>
                </a:lnTo>
                <a:lnTo>
                  <a:pt x="287651" y="115804"/>
                </a:lnTo>
                <a:lnTo>
                  <a:pt x="287832" y="56701"/>
                </a:lnTo>
                <a:lnTo>
                  <a:pt x="287908"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89" name="object 89"/>
          <p:cNvSpPr/>
          <p:nvPr/>
        </p:nvSpPr>
        <p:spPr>
          <a:xfrm>
            <a:off x="6007439" y="2599822"/>
            <a:ext cx="81190" cy="81190"/>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92" name="object 92"/>
          <p:cNvSpPr txBox="1"/>
          <p:nvPr/>
        </p:nvSpPr>
        <p:spPr>
          <a:xfrm>
            <a:off x="5861067" y="3296259"/>
            <a:ext cx="351825" cy="104644"/>
          </a:xfrm>
          <a:prstGeom prst="rect">
            <a:avLst/>
          </a:prstGeom>
          <a:solidFill>
            <a:schemeClr val="bg1"/>
          </a:solidFill>
          <a:ln>
            <a:noFill/>
          </a:ln>
        </p:spPr>
        <p:txBody>
          <a:bodyPr vert="horz" wrap="square" lIns="0" tIns="0" rIns="0" bIns="0" rtlCol="0">
            <a:spAutoFit/>
          </a:bodyPr>
          <a:lstStyle/>
          <a:p>
            <a:pPr marL="11516" defTabSz="829178">
              <a:defRPr/>
            </a:pPr>
            <a:r>
              <a:rPr sz="680" spc="9">
                <a:solidFill>
                  <a:prstClr val="black"/>
                </a:solidFill>
                <a:latin typeface="Calibri"/>
                <a:cs typeface="Calibri"/>
              </a:rPr>
              <a:t>G</a:t>
            </a:r>
            <a:r>
              <a:rPr sz="680" spc="45">
                <a:solidFill>
                  <a:prstClr val="black"/>
                </a:solidFill>
                <a:latin typeface="Calibri"/>
                <a:cs typeface="Calibri"/>
              </a:rPr>
              <a:t>u</a:t>
            </a:r>
            <a:r>
              <a:rPr sz="680" spc="9">
                <a:solidFill>
                  <a:prstClr val="black"/>
                </a:solidFill>
                <a:latin typeface="Calibri"/>
                <a:cs typeface="Calibri"/>
              </a:rPr>
              <a:t>id</a:t>
            </a:r>
            <a:r>
              <a:rPr sz="680" spc="-5">
                <a:solidFill>
                  <a:prstClr val="black"/>
                </a:solidFill>
                <a:latin typeface="Calibri"/>
                <a:cs typeface="Calibri"/>
              </a:rPr>
              <a:t>e</a:t>
            </a:r>
            <a:r>
              <a:rPr sz="680" spc="23">
                <a:solidFill>
                  <a:prstClr val="black"/>
                </a:solidFill>
                <a:latin typeface="Calibri"/>
                <a:cs typeface="Calibri"/>
              </a:rPr>
              <a:t>s</a:t>
            </a:r>
            <a:endParaRPr sz="680">
              <a:solidFill>
                <a:prstClr val="black"/>
              </a:solidFill>
              <a:latin typeface="Calibri"/>
              <a:cs typeface="Calibri"/>
            </a:endParaRPr>
          </a:p>
        </p:txBody>
      </p:sp>
      <p:sp>
        <p:nvSpPr>
          <p:cNvPr id="94" name="object 94"/>
          <p:cNvSpPr/>
          <p:nvPr/>
        </p:nvSpPr>
        <p:spPr>
          <a:xfrm>
            <a:off x="6284983" y="5283355"/>
            <a:ext cx="1090025" cy="425887"/>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95" name="object 95"/>
          <p:cNvSpPr/>
          <p:nvPr/>
        </p:nvSpPr>
        <p:spPr>
          <a:xfrm>
            <a:off x="6276576" y="5245985"/>
            <a:ext cx="1090025" cy="461782"/>
          </a:xfrm>
          <a:custGeom>
            <a:avLst/>
            <a:gdLst/>
            <a:ahLst/>
            <a:cxnLst/>
            <a:rect l="l" t="t" r="r" b="b"/>
            <a:pathLst>
              <a:path w="1202054" h="572134">
                <a:moveTo>
                  <a:pt x="0" y="571969"/>
                </a:moveTo>
                <a:lnTo>
                  <a:pt x="1201826" y="571969"/>
                </a:lnTo>
                <a:lnTo>
                  <a:pt x="1201826" y="0"/>
                </a:lnTo>
                <a:lnTo>
                  <a:pt x="0" y="0"/>
                </a:lnTo>
                <a:lnTo>
                  <a:pt x="0" y="571969"/>
                </a:lnTo>
                <a:close/>
              </a:path>
            </a:pathLst>
          </a:custGeom>
          <a:solidFill>
            <a:schemeClr val="bg1">
              <a:lumMod val="75000"/>
            </a:schemeClr>
          </a:solidFill>
          <a:ln w="4767">
            <a:noFill/>
          </a:ln>
        </p:spPr>
        <p:txBody>
          <a:bodyPr wrap="square" lIns="0" tIns="0" rIns="0" bIns="0" rtlCol="0"/>
          <a:lstStyle/>
          <a:p>
            <a:pPr defTabSz="829178">
              <a:defRPr/>
            </a:pPr>
            <a:endParaRPr sz="1632">
              <a:solidFill>
                <a:prstClr val="black"/>
              </a:solidFill>
              <a:latin typeface="Calibri"/>
            </a:endParaRPr>
          </a:p>
        </p:txBody>
      </p:sp>
      <p:sp>
        <p:nvSpPr>
          <p:cNvPr id="96" name="object 96"/>
          <p:cNvSpPr txBox="1"/>
          <p:nvPr/>
        </p:nvSpPr>
        <p:spPr>
          <a:xfrm>
            <a:off x="6448676" y="5374539"/>
            <a:ext cx="738949" cy="279179"/>
          </a:xfrm>
          <a:prstGeom prst="rect">
            <a:avLst/>
          </a:prstGeom>
          <a:solidFill>
            <a:schemeClr val="bg1">
              <a:lumMod val="75000"/>
            </a:schemeClr>
          </a:solidFill>
          <a:ln w="4767">
            <a:noFill/>
          </a:ln>
        </p:spPr>
        <p:txBody>
          <a:bodyPr vert="horz" wrap="square" lIns="0" tIns="0" rIns="0" bIns="0" rtlCol="0">
            <a:spAutoFit/>
          </a:bodyPr>
          <a:lstStyle/>
          <a:p>
            <a:pPr defTabSz="829178">
              <a:defRPr/>
            </a:pPr>
            <a:r>
              <a:rPr lang="en-US" sz="1814" dirty="0">
                <a:solidFill>
                  <a:prstClr val="black"/>
                </a:solidFill>
                <a:latin typeface="Calibri"/>
                <a:cs typeface="Calibri"/>
              </a:rPr>
              <a:t>Product</a:t>
            </a:r>
          </a:p>
        </p:txBody>
      </p:sp>
      <p:sp>
        <p:nvSpPr>
          <p:cNvPr id="97" name="object 97"/>
          <p:cNvSpPr/>
          <p:nvPr/>
        </p:nvSpPr>
        <p:spPr>
          <a:xfrm>
            <a:off x="5786901" y="2897174"/>
            <a:ext cx="1866228" cy="946070"/>
          </a:xfrm>
          <a:custGeom>
            <a:avLst/>
            <a:gdLst/>
            <a:ahLst/>
            <a:cxnLst/>
            <a:rect l="l" t="t" r="r" b="b"/>
            <a:pathLst>
              <a:path w="2058035" h="1043304">
                <a:moveTo>
                  <a:pt x="0" y="0"/>
                </a:moveTo>
                <a:lnTo>
                  <a:pt x="52028" y="8878"/>
                </a:lnTo>
                <a:lnTo>
                  <a:pt x="100260" y="17429"/>
                </a:lnTo>
                <a:lnTo>
                  <a:pt x="144879" y="25673"/>
                </a:lnTo>
                <a:lnTo>
                  <a:pt x="186069" y="33628"/>
                </a:lnTo>
                <a:lnTo>
                  <a:pt x="224012" y="41314"/>
                </a:lnTo>
                <a:lnTo>
                  <a:pt x="290891" y="55957"/>
                </a:lnTo>
                <a:lnTo>
                  <a:pt x="346983" y="69757"/>
                </a:lnTo>
                <a:lnTo>
                  <a:pt x="393755" y="82870"/>
                </a:lnTo>
                <a:lnTo>
                  <a:pt x="432672" y="95451"/>
                </a:lnTo>
                <a:lnTo>
                  <a:pt x="479527" y="113666"/>
                </a:lnTo>
                <a:lnTo>
                  <a:pt x="516956" y="131557"/>
                </a:lnTo>
                <a:lnTo>
                  <a:pt x="553873" y="152074"/>
                </a:lnTo>
                <a:lnTo>
                  <a:pt x="603955" y="183558"/>
                </a:lnTo>
                <a:lnTo>
                  <a:pt x="659126" y="221124"/>
                </a:lnTo>
                <a:lnTo>
                  <a:pt x="691166" y="243260"/>
                </a:lnTo>
                <a:lnTo>
                  <a:pt x="727535" y="268202"/>
                </a:lnTo>
                <a:lnTo>
                  <a:pt x="769253" y="296380"/>
                </a:lnTo>
                <a:lnTo>
                  <a:pt x="817337" y="328222"/>
                </a:lnTo>
                <a:lnTo>
                  <a:pt x="872807" y="364156"/>
                </a:lnTo>
                <a:lnTo>
                  <a:pt x="936682" y="404612"/>
                </a:lnTo>
                <a:lnTo>
                  <a:pt x="1009981" y="450018"/>
                </a:lnTo>
                <a:lnTo>
                  <a:pt x="1093722" y="500804"/>
                </a:lnTo>
                <a:lnTo>
                  <a:pt x="1188926" y="557397"/>
                </a:lnTo>
                <a:lnTo>
                  <a:pt x="1296610" y="620226"/>
                </a:lnTo>
                <a:lnTo>
                  <a:pt x="1417794" y="689720"/>
                </a:lnTo>
                <a:lnTo>
                  <a:pt x="1553497" y="766308"/>
                </a:lnTo>
                <a:lnTo>
                  <a:pt x="1704737" y="850419"/>
                </a:lnTo>
                <a:lnTo>
                  <a:pt x="1872535" y="942481"/>
                </a:lnTo>
                <a:lnTo>
                  <a:pt x="2057907" y="1042924"/>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98" name="object 98"/>
          <p:cNvSpPr/>
          <p:nvPr/>
        </p:nvSpPr>
        <p:spPr>
          <a:xfrm>
            <a:off x="7624914" y="3802361"/>
            <a:ext cx="90979" cy="74281"/>
          </a:xfrm>
          <a:custGeom>
            <a:avLst/>
            <a:gdLst/>
            <a:ahLst/>
            <a:cxnLst/>
            <a:rect l="l" t="t" r="r" b="b"/>
            <a:pathLst>
              <a:path w="100329" h="81914">
                <a:moveTo>
                  <a:pt x="42290" y="0"/>
                </a:moveTo>
                <a:lnTo>
                  <a:pt x="0" y="78867"/>
                </a:lnTo>
                <a:lnTo>
                  <a:pt x="99949" y="81787"/>
                </a:lnTo>
                <a:lnTo>
                  <a:pt x="4229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99" name="object 99"/>
          <p:cNvSpPr txBox="1"/>
          <p:nvPr/>
        </p:nvSpPr>
        <p:spPr>
          <a:xfrm>
            <a:off x="7061560" y="3616695"/>
            <a:ext cx="437622" cy="104644"/>
          </a:xfrm>
          <a:prstGeom prst="rect">
            <a:avLst/>
          </a:prstGeom>
          <a:solidFill>
            <a:schemeClr val="bg1">
              <a:alpha val="63000"/>
            </a:schemeClr>
          </a:solidFill>
        </p:spPr>
        <p:txBody>
          <a:bodyPr vert="horz" wrap="square" lIns="0" tIns="0" rIns="0" bIns="0" rtlCol="0">
            <a:spAutoFit/>
          </a:bodyPr>
          <a:lstStyle/>
          <a:p>
            <a:pPr marL="11516" defTabSz="829178">
              <a:defRPr/>
            </a:pPr>
            <a:r>
              <a:rPr sz="680" spc="18" dirty="0">
                <a:solidFill>
                  <a:prstClr val="black"/>
                </a:solidFill>
                <a:latin typeface="Calibri"/>
                <a:cs typeface="Calibri"/>
              </a:rPr>
              <a:t>H</a:t>
            </a:r>
            <a:r>
              <a:rPr sz="680" spc="41" dirty="0">
                <a:solidFill>
                  <a:prstClr val="black"/>
                </a:solidFill>
                <a:latin typeface="Calibri"/>
                <a:cs typeface="Calibri"/>
              </a:rPr>
              <a:t>a</a:t>
            </a:r>
            <a:r>
              <a:rPr sz="680" spc="14"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a:t>
            </a:r>
            <a:r>
              <a:rPr sz="680" spc="14" dirty="0">
                <a:solidFill>
                  <a:prstClr val="black"/>
                </a:solidFill>
                <a:latin typeface="Calibri"/>
                <a:cs typeface="Calibri"/>
              </a:rPr>
              <a: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sp>
        <p:nvSpPr>
          <p:cNvPr id="100" name="object 100"/>
          <p:cNvSpPr/>
          <p:nvPr/>
        </p:nvSpPr>
        <p:spPr>
          <a:xfrm>
            <a:off x="8662194" y="3357476"/>
            <a:ext cx="486567" cy="519164"/>
          </a:xfrm>
          <a:custGeom>
            <a:avLst/>
            <a:gdLst/>
            <a:ahLst/>
            <a:cxnLst/>
            <a:rect l="l" t="t" r="r" b="b"/>
            <a:pathLst>
              <a:path w="536575" h="576579">
                <a:moveTo>
                  <a:pt x="0" y="576452"/>
                </a:moveTo>
                <a:lnTo>
                  <a:pt x="84471" y="542058"/>
                </a:lnTo>
                <a:lnTo>
                  <a:pt x="155786" y="512344"/>
                </a:lnTo>
                <a:lnTo>
                  <a:pt x="214940" y="486929"/>
                </a:lnTo>
                <a:lnTo>
                  <a:pt x="262930" y="465432"/>
                </a:lnTo>
                <a:lnTo>
                  <a:pt x="300753" y="447472"/>
                </a:lnTo>
                <a:lnTo>
                  <a:pt x="349886" y="420638"/>
                </a:lnTo>
                <a:lnTo>
                  <a:pt x="372252" y="397382"/>
                </a:lnTo>
                <a:lnTo>
                  <a:pt x="370006" y="392638"/>
                </a:lnTo>
                <a:lnTo>
                  <a:pt x="364571" y="388763"/>
                </a:lnTo>
                <a:lnTo>
                  <a:pt x="356943" y="385374"/>
                </a:lnTo>
                <a:lnTo>
                  <a:pt x="348119" y="382092"/>
                </a:lnTo>
                <a:lnTo>
                  <a:pt x="339095" y="378535"/>
                </a:lnTo>
                <a:lnTo>
                  <a:pt x="330870" y="374321"/>
                </a:lnTo>
                <a:lnTo>
                  <a:pt x="324439" y="369070"/>
                </a:lnTo>
                <a:lnTo>
                  <a:pt x="320800" y="362401"/>
                </a:lnTo>
                <a:lnTo>
                  <a:pt x="320948" y="353931"/>
                </a:lnTo>
                <a:lnTo>
                  <a:pt x="345811" y="319847"/>
                </a:lnTo>
                <a:lnTo>
                  <a:pt x="365652" y="299751"/>
                </a:lnTo>
                <a:lnTo>
                  <a:pt x="377026" y="288238"/>
                </a:lnTo>
                <a:lnTo>
                  <a:pt x="414904" y="247344"/>
                </a:lnTo>
                <a:lnTo>
                  <a:pt x="441574" y="214374"/>
                </a:lnTo>
                <a:lnTo>
                  <a:pt x="467780" y="176454"/>
                </a:lnTo>
                <a:lnTo>
                  <a:pt x="492152" y="133254"/>
                </a:lnTo>
                <a:lnTo>
                  <a:pt x="513320" y="84447"/>
                </a:lnTo>
                <a:lnTo>
                  <a:pt x="529913" y="29701"/>
                </a:lnTo>
                <a:lnTo>
                  <a:pt x="536066"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01" name="object 101"/>
          <p:cNvSpPr/>
          <p:nvPr/>
        </p:nvSpPr>
        <p:spPr>
          <a:xfrm>
            <a:off x="9106956" y="3283202"/>
            <a:ext cx="81190" cy="84645"/>
          </a:xfrm>
          <a:custGeom>
            <a:avLst/>
            <a:gdLst/>
            <a:ahLst/>
            <a:cxnLst/>
            <a:rect l="l" t="t" r="r" b="b"/>
            <a:pathLst>
              <a:path w="89534" h="93345">
                <a:moveTo>
                  <a:pt x="53339" y="0"/>
                </a:moveTo>
                <a:lnTo>
                  <a:pt x="0" y="84581"/>
                </a:lnTo>
                <a:lnTo>
                  <a:pt x="89026" y="93344"/>
                </a:lnTo>
                <a:lnTo>
                  <a:pt x="53339" y="0"/>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04" name="object 104"/>
          <p:cNvSpPr txBox="1"/>
          <p:nvPr/>
        </p:nvSpPr>
        <p:spPr>
          <a:xfrm>
            <a:off x="8773615" y="3652115"/>
            <a:ext cx="372555" cy="104644"/>
          </a:xfrm>
          <a:prstGeom prst="rect">
            <a:avLst/>
          </a:prstGeom>
        </p:spPr>
        <p:txBody>
          <a:bodyPr vert="horz" wrap="square" lIns="0" tIns="0" rIns="0" bIns="0" rtlCol="0">
            <a:spAutoFit/>
          </a:bodyPr>
          <a:lstStyle/>
          <a:p>
            <a:pPr marL="11516" defTabSz="829178">
              <a:defRPr/>
            </a:pPr>
            <a:r>
              <a:rPr sz="680" spc="9">
                <a:solidFill>
                  <a:prstClr val="black"/>
                </a:solidFill>
                <a:latin typeface="Calibri"/>
                <a:cs typeface="Calibri"/>
              </a:rPr>
              <a:t>G</a:t>
            </a:r>
            <a:r>
              <a:rPr sz="680" spc="45">
                <a:solidFill>
                  <a:prstClr val="black"/>
                </a:solidFill>
                <a:latin typeface="Calibri"/>
                <a:cs typeface="Calibri"/>
              </a:rPr>
              <a:t>u</a:t>
            </a:r>
            <a:r>
              <a:rPr sz="680" spc="9">
                <a:solidFill>
                  <a:prstClr val="black"/>
                </a:solidFill>
                <a:latin typeface="Calibri"/>
                <a:cs typeface="Calibri"/>
              </a:rPr>
              <a:t>id</a:t>
            </a:r>
            <a:r>
              <a:rPr sz="680" spc="-5">
                <a:solidFill>
                  <a:prstClr val="black"/>
                </a:solidFill>
                <a:latin typeface="Calibri"/>
                <a:cs typeface="Calibri"/>
              </a:rPr>
              <a:t>e</a:t>
            </a:r>
            <a:r>
              <a:rPr sz="680" spc="9">
                <a:solidFill>
                  <a:prstClr val="black"/>
                </a:solidFill>
                <a:latin typeface="Calibri"/>
                <a:cs typeface="Calibri"/>
              </a:rPr>
              <a:t>s</a:t>
            </a:r>
            <a:endParaRPr sz="680">
              <a:solidFill>
                <a:prstClr val="black"/>
              </a:solidFill>
              <a:latin typeface="Calibri"/>
              <a:cs typeface="Calibri"/>
            </a:endParaRPr>
          </a:p>
        </p:txBody>
      </p:sp>
      <p:sp>
        <p:nvSpPr>
          <p:cNvPr id="105" name="object 105"/>
          <p:cNvSpPr/>
          <p:nvPr/>
        </p:nvSpPr>
        <p:spPr>
          <a:xfrm>
            <a:off x="7366370" y="3353798"/>
            <a:ext cx="1827073" cy="2110375"/>
          </a:xfrm>
          <a:custGeom>
            <a:avLst/>
            <a:gdLst/>
            <a:ahLst/>
            <a:cxnLst/>
            <a:rect l="l" t="t" r="r" b="b"/>
            <a:pathLst>
              <a:path w="2014854" h="2327275">
                <a:moveTo>
                  <a:pt x="0" y="2310739"/>
                </a:moveTo>
                <a:lnTo>
                  <a:pt x="64993" y="2322655"/>
                </a:lnTo>
                <a:lnTo>
                  <a:pt x="135471" y="2326874"/>
                </a:lnTo>
                <a:lnTo>
                  <a:pt x="210820" y="2323792"/>
                </a:lnTo>
                <a:lnTo>
                  <a:pt x="290424" y="2313806"/>
                </a:lnTo>
                <a:lnTo>
                  <a:pt x="373669" y="2297312"/>
                </a:lnTo>
                <a:lnTo>
                  <a:pt x="459940" y="2274706"/>
                </a:lnTo>
                <a:lnTo>
                  <a:pt x="548623" y="2246386"/>
                </a:lnTo>
                <a:lnTo>
                  <a:pt x="639102" y="2212748"/>
                </a:lnTo>
                <a:lnTo>
                  <a:pt x="730763" y="2174188"/>
                </a:lnTo>
                <a:lnTo>
                  <a:pt x="822991" y="2131102"/>
                </a:lnTo>
                <a:lnTo>
                  <a:pt x="915172" y="2083888"/>
                </a:lnTo>
                <a:lnTo>
                  <a:pt x="1006690" y="2032943"/>
                </a:lnTo>
                <a:lnTo>
                  <a:pt x="1096931" y="1978661"/>
                </a:lnTo>
                <a:lnTo>
                  <a:pt x="1185280" y="1921441"/>
                </a:lnTo>
                <a:lnTo>
                  <a:pt x="1271123" y="1861678"/>
                </a:lnTo>
                <a:lnTo>
                  <a:pt x="1353844" y="1799769"/>
                </a:lnTo>
                <a:lnTo>
                  <a:pt x="1432829" y="1736110"/>
                </a:lnTo>
                <a:lnTo>
                  <a:pt x="1507463" y="1671099"/>
                </a:lnTo>
                <a:lnTo>
                  <a:pt x="1577132" y="1605132"/>
                </a:lnTo>
                <a:lnTo>
                  <a:pt x="1641220" y="1538604"/>
                </a:lnTo>
                <a:lnTo>
                  <a:pt x="1701881" y="1468645"/>
                </a:lnTo>
                <a:lnTo>
                  <a:pt x="1756054" y="1398428"/>
                </a:lnTo>
                <a:lnTo>
                  <a:pt x="1804057" y="1327873"/>
                </a:lnTo>
                <a:lnTo>
                  <a:pt x="1846203" y="1256901"/>
                </a:lnTo>
                <a:lnTo>
                  <a:pt x="1882806" y="1185433"/>
                </a:lnTo>
                <a:lnTo>
                  <a:pt x="1914183" y="1113390"/>
                </a:lnTo>
                <a:lnTo>
                  <a:pt x="1940646" y="1040692"/>
                </a:lnTo>
                <a:lnTo>
                  <a:pt x="1962512" y="967261"/>
                </a:lnTo>
                <a:lnTo>
                  <a:pt x="1980095" y="893016"/>
                </a:lnTo>
                <a:lnTo>
                  <a:pt x="1993709" y="817880"/>
                </a:lnTo>
                <a:lnTo>
                  <a:pt x="2003669" y="741771"/>
                </a:lnTo>
                <a:lnTo>
                  <a:pt x="2010291" y="664612"/>
                </a:lnTo>
                <a:lnTo>
                  <a:pt x="2013888" y="586323"/>
                </a:lnTo>
                <a:lnTo>
                  <a:pt x="2014775" y="506824"/>
                </a:lnTo>
                <a:lnTo>
                  <a:pt x="2013267" y="426037"/>
                </a:lnTo>
                <a:lnTo>
                  <a:pt x="2009679" y="343882"/>
                </a:lnTo>
                <a:lnTo>
                  <a:pt x="2004325" y="260280"/>
                </a:lnTo>
                <a:lnTo>
                  <a:pt x="1997521" y="175152"/>
                </a:lnTo>
                <a:lnTo>
                  <a:pt x="1989580" y="88418"/>
                </a:lnTo>
                <a:lnTo>
                  <a:pt x="1980818"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06" name="object 106"/>
          <p:cNvSpPr/>
          <p:nvPr/>
        </p:nvSpPr>
        <p:spPr>
          <a:xfrm>
            <a:off x="9123308" y="3283202"/>
            <a:ext cx="80615" cy="85221"/>
          </a:xfrm>
          <a:custGeom>
            <a:avLst/>
            <a:gdLst/>
            <a:ahLst/>
            <a:cxnLst/>
            <a:rect l="l" t="t" r="r" b="b"/>
            <a:pathLst>
              <a:path w="88900" h="93979">
                <a:moveTo>
                  <a:pt x="35305" y="0"/>
                </a:moveTo>
                <a:lnTo>
                  <a:pt x="0" y="93472"/>
                </a:lnTo>
                <a:lnTo>
                  <a:pt x="88900" y="84327"/>
                </a:lnTo>
                <a:lnTo>
                  <a:pt x="35305" y="0"/>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07" name="object 107"/>
          <p:cNvSpPr txBox="1"/>
          <p:nvPr/>
        </p:nvSpPr>
        <p:spPr>
          <a:xfrm>
            <a:off x="8592404" y="4752504"/>
            <a:ext cx="430137" cy="104644"/>
          </a:xfrm>
          <a:prstGeom prst="rect">
            <a:avLst/>
          </a:prstGeom>
          <a:solidFill>
            <a:schemeClr val="bg1">
              <a:alpha val="62000"/>
            </a:schemeClr>
          </a:solidFill>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108" name="object 108"/>
          <p:cNvSpPr/>
          <p:nvPr/>
        </p:nvSpPr>
        <p:spPr>
          <a:xfrm>
            <a:off x="3028383" y="1835019"/>
            <a:ext cx="3652417" cy="290213"/>
          </a:xfrm>
          <a:custGeom>
            <a:avLst/>
            <a:gdLst/>
            <a:ahLst/>
            <a:cxnLst/>
            <a:rect l="l" t="t" r="r" b="b"/>
            <a:pathLst>
              <a:path w="4027804" h="320039">
                <a:moveTo>
                  <a:pt x="0" y="319913"/>
                </a:moveTo>
                <a:lnTo>
                  <a:pt x="29405" y="283327"/>
                </a:lnTo>
                <a:lnTo>
                  <a:pt x="65021" y="267819"/>
                </a:lnTo>
                <a:lnTo>
                  <a:pt x="113565" y="254032"/>
                </a:lnTo>
                <a:lnTo>
                  <a:pt x="174277" y="241865"/>
                </a:lnTo>
                <a:lnTo>
                  <a:pt x="246397" y="231217"/>
                </a:lnTo>
                <a:lnTo>
                  <a:pt x="329164" y="221986"/>
                </a:lnTo>
                <a:lnTo>
                  <a:pt x="421818" y="214072"/>
                </a:lnTo>
                <a:lnTo>
                  <a:pt x="523599" y="207372"/>
                </a:lnTo>
                <a:lnTo>
                  <a:pt x="633745" y="201787"/>
                </a:lnTo>
                <a:lnTo>
                  <a:pt x="751498" y="197213"/>
                </a:lnTo>
                <a:lnTo>
                  <a:pt x="876095" y="193552"/>
                </a:lnTo>
                <a:lnTo>
                  <a:pt x="1006778" y="190700"/>
                </a:lnTo>
                <a:lnTo>
                  <a:pt x="1142785" y="188557"/>
                </a:lnTo>
                <a:lnTo>
                  <a:pt x="1283356" y="187021"/>
                </a:lnTo>
                <a:lnTo>
                  <a:pt x="1427731" y="185992"/>
                </a:lnTo>
                <a:lnTo>
                  <a:pt x="1575150" y="185367"/>
                </a:lnTo>
                <a:lnTo>
                  <a:pt x="1724852" y="185047"/>
                </a:lnTo>
                <a:lnTo>
                  <a:pt x="1876076" y="184928"/>
                </a:lnTo>
                <a:lnTo>
                  <a:pt x="2028063" y="184912"/>
                </a:lnTo>
                <a:lnTo>
                  <a:pt x="2164540" y="184888"/>
                </a:lnTo>
                <a:lnTo>
                  <a:pt x="2300469" y="184727"/>
                </a:lnTo>
                <a:lnTo>
                  <a:pt x="2435301" y="184287"/>
                </a:lnTo>
                <a:lnTo>
                  <a:pt x="2568485" y="183432"/>
                </a:lnTo>
                <a:lnTo>
                  <a:pt x="2699474" y="182022"/>
                </a:lnTo>
                <a:lnTo>
                  <a:pt x="2827718" y="179919"/>
                </a:lnTo>
                <a:lnTo>
                  <a:pt x="2952668" y="176983"/>
                </a:lnTo>
                <a:lnTo>
                  <a:pt x="3073776" y="173077"/>
                </a:lnTo>
                <a:lnTo>
                  <a:pt x="3190493" y="168061"/>
                </a:lnTo>
                <a:lnTo>
                  <a:pt x="3302269" y="161798"/>
                </a:lnTo>
                <a:lnTo>
                  <a:pt x="3408556" y="154147"/>
                </a:lnTo>
                <a:lnTo>
                  <a:pt x="3508805" y="144971"/>
                </a:lnTo>
                <a:lnTo>
                  <a:pt x="3602467" y="134130"/>
                </a:lnTo>
                <a:lnTo>
                  <a:pt x="3688993" y="121487"/>
                </a:lnTo>
                <a:lnTo>
                  <a:pt x="3767834" y="106902"/>
                </a:lnTo>
                <a:lnTo>
                  <a:pt x="3838440" y="90237"/>
                </a:lnTo>
                <a:lnTo>
                  <a:pt x="3900264" y="71352"/>
                </a:lnTo>
                <a:lnTo>
                  <a:pt x="3952757" y="50111"/>
                </a:lnTo>
                <a:lnTo>
                  <a:pt x="3995368" y="26373"/>
                </a:lnTo>
                <a:lnTo>
                  <a:pt x="4027551"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09" name="object 109"/>
          <p:cNvSpPr/>
          <p:nvPr/>
        </p:nvSpPr>
        <p:spPr>
          <a:xfrm>
            <a:off x="6639342" y="1770067"/>
            <a:ext cx="74281" cy="90979"/>
          </a:xfrm>
          <a:custGeom>
            <a:avLst/>
            <a:gdLst/>
            <a:ahLst/>
            <a:cxnLst/>
            <a:rect l="l" t="t" r="r" b="b"/>
            <a:pathLst>
              <a:path w="81914" h="100330">
                <a:moveTo>
                  <a:pt x="76962" y="0"/>
                </a:moveTo>
                <a:lnTo>
                  <a:pt x="0" y="63880"/>
                </a:lnTo>
                <a:lnTo>
                  <a:pt x="81914" y="99821"/>
                </a:lnTo>
                <a:lnTo>
                  <a:pt x="76962"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0" name="object 110"/>
          <p:cNvSpPr txBox="1"/>
          <p:nvPr/>
        </p:nvSpPr>
        <p:spPr>
          <a:xfrm>
            <a:off x="4754573"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11" name="object 111"/>
          <p:cNvSpPr/>
          <p:nvPr/>
        </p:nvSpPr>
        <p:spPr>
          <a:xfrm>
            <a:off x="4481060" y="1746962"/>
            <a:ext cx="2214173" cy="378384"/>
          </a:xfrm>
          <a:custGeom>
            <a:avLst/>
            <a:gdLst/>
            <a:ahLst/>
            <a:cxnLst/>
            <a:rect l="l" t="t" r="r" b="b"/>
            <a:pathLst>
              <a:path w="2451735" h="559435">
                <a:moveTo>
                  <a:pt x="0" y="559181"/>
                </a:moveTo>
                <a:lnTo>
                  <a:pt x="17645" y="522595"/>
                </a:lnTo>
                <a:lnTo>
                  <a:pt x="68147" y="493300"/>
                </a:lnTo>
                <a:lnTo>
                  <a:pt x="104578" y="481133"/>
                </a:lnTo>
                <a:lnTo>
                  <a:pt x="147855" y="470485"/>
                </a:lnTo>
                <a:lnTo>
                  <a:pt x="197520" y="461254"/>
                </a:lnTo>
                <a:lnTo>
                  <a:pt x="253118" y="453340"/>
                </a:lnTo>
                <a:lnTo>
                  <a:pt x="314191" y="446640"/>
                </a:lnTo>
                <a:lnTo>
                  <a:pt x="380285" y="441055"/>
                </a:lnTo>
                <a:lnTo>
                  <a:pt x="450942" y="436481"/>
                </a:lnTo>
                <a:lnTo>
                  <a:pt x="525706" y="432820"/>
                </a:lnTo>
                <a:lnTo>
                  <a:pt x="604121" y="429968"/>
                </a:lnTo>
                <a:lnTo>
                  <a:pt x="685731" y="427825"/>
                </a:lnTo>
                <a:lnTo>
                  <a:pt x="770078" y="426289"/>
                </a:lnTo>
                <a:lnTo>
                  <a:pt x="856707" y="425260"/>
                </a:lnTo>
                <a:lnTo>
                  <a:pt x="945161" y="424635"/>
                </a:lnTo>
                <a:lnTo>
                  <a:pt x="1034985" y="424315"/>
                </a:lnTo>
                <a:lnTo>
                  <a:pt x="1125721" y="424196"/>
                </a:lnTo>
                <a:lnTo>
                  <a:pt x="1216913" y="424180"/>
                </a:lnTo>
                <a:lnTo>
                  <a:pt x="1304764" y="424126"/>
                </a:lnTo>
                <a:lnTo>
                  <a:pt x="1392221" y="423755"/>
                </a:lnTo>
                <a:lnTo>
                  <a:pt x="1478894" y="422748"/>
                </a:lnTo>
                <a:lnTo>
                  <a:pt x="1564388" y="420786"/>
                </a:lnTo>
                <a:lnTo>
                  <a:pt x="1648311" y="417552"/>
                </a:lnTo>
                <a:lnTo>
                  <a:pt x="1730270" y="412727"/>
                </a:lnTo>
                <a:lnTo>
                  <a:pt x="1809873" y="405993"/>
                </a:lnTo>
                <a:lnTo>
                  <a:pt x="1886728" y="397032"/>
                </a:lnTo>
                <a:lnTo>
                  <a:pt x="1960440" y="385526"/>
                </a:lnTo>
                <a:lnTo>
                  <a:pt x="2030618" y="371157"/>
                </a:lnTo>
                <a:lnTo>
                  <a:pt x="2096869" y="353607"/>
                </a:lnTo>
                <a:lnTo>
                  <a:pt x="2158800" y="332557"/>
                </a:lnTo>
                <a:lnTo>
                  <a:pt x="2216019" y="307689"/>
                </a:lnTo>
                <a:lnTo>
                  <a:pt x="2268132" y="278686"/>
                </a:lnTo>
                <a:lnTo>
                  <a:pt x="2314747" y="245229"/>
                </a:lnTo>
                <a:lnTo>
                  <a:pt x="2355472" y="206999"/>
                </a:lnTo>
                <a:lnTo>
                  <a:pt x="2389913" y="163680"/>
                </a:lnTo>
                <a:lnTo>
                  <a:pt x="2417677" y="114952"/>
                </a:lnTo>
                <a:lnTo>
                  <a:pt x="2438373" y="60498"/>
                </a:lnTo>
                <a:lnTo>
                  <a:pt x="2451608" y="0"/>
                </a:lnTo>
              </a:path>
            </a:pathLst>
          </a:custGeom>
          <a:noFill/>
          <a:ln w="12699">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3" name="object 113"/>
          <p:cNvSpPr txBox="1"/>
          <p:nvPr/>
        </p:nvSpPr>
        <p:spPr>
          <a:xfrm>
            <a:off x="5558185" y="1951953"/>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14" name="object 114"/>
          <p:cNvSpPr/>
          <p:nvPr/>
        </p:nvSpPr>
        <p:spPr>
          <a:xfrm>
            <a:off x="6047975" y="1768104"/>
            <a:ext cx="660118" cy="357473"/>
          </a:xfrm>
          <a:custGeom>
            <a:avLst/>
            <a:gdLst/>
            <a:ahLst/>
            <a:cxnLst/>
            <a:rect l="l" t="t" r="r" b="b"/>
            <a:pathLst>
              <a:path w="727710" h="559435">
                <a:moveTo>
                  <a:pt x="0" y="558926"/>
                </a:moveTo>
                <a:lnTo>
                  <a:pt x="10659" y="506833"/>
                </a:lnTo>
                <a:lnTo>
                  <a:pt x="40393" y="470231"/>
                </a:lnTo>
                <a:lnTo>
                  <a:pt x="85832" y="446386"/>
                </a:lnTo>
                <a:lnTo>
                  <a:pt x="123185" y="436227"/>
                </a:lnTo>
                <a:lnTo>
                  <a:pt x="165023" y="429714"/>
                </a:lnTo>
                <a:lnTo>
                  <a:pt x="210347" y="426035"/>
                </a:lnTo>
                <a:lnTo>
                  <a:pt x="258159" y="424381"/>
                </a:lnTo>
                <a:lnTo>
                  <a:pt x="307461" y="423942"/>
                </a:lnTo>
                <a:lnTo>
                  <a:pt x="332359" y="423925"/>
                </a:lnTo>
                <a:lnTo>
                  <a:pt x="360455" y="423873"/>
                </a:lnTo>
                <a:lnTo>
                  <a:pt x="416147" y="422495"/>
                </a:lnTo>
                <a:lnTo>
                  <a:pt x="470332" y="417302"/>
                </a:lnTo>
                <a:lnTo>
                  <a:pt x="522006" y="405750"/>
                </a:lnTo>
                <a:lnTo>
                  <a:pt x="570166" y="385295"/>
                </a:lnTo>
                <a:lnTo>
                  <a:pt x="613805" y="353395"/>
                </a:lnTo>
                <a:lnTo>
                  <a:pt x="651922" y="307505"/>
                </a:lnTo>
                <a:lnTo>
                  <a:pt x="683510" y="245082"/>
                </a:lnTo>
                <a:lnTo>
                  <a:pt x="696542" y="206875"/>
                </a:lnTo>
                <a:lnTo>
                  <a:pt x="707565" y="163582"/>
                </a:lnTo>
                <a:lnTo>
                  <a:pt x="716455" y="114883"/>
                </a:lnTo>
                <a:lnTo>
                  <a:pt x="723084" y="60462"/>
                </a:lnTo>
                <a:lnTo>
                  <a:pt x="727329"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6" name="object 116"/>
          <p:cNvSpPr txBox="1"/>
          <p:nvPr/>
        </p:nvSpPr>
        <p:spPr>
          <a:xfrm>
            <a:off x="6373545" y="1938839"/>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9"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dirty="0">
              <a:solidFill>
                <a:prstClr val="black"/>
              </a:solidFill>
              <a:latin typeface="Calibri"/>
              <a:cs typeface="Calibri"/>
            </a:endParaRPr>
          </a:p>
        </p:txBody>
      </p:sp>
      <p:sp>
        <p:nvSpPr>
          <p:cNvPr id="117" name="object 117"/>
          <p:cNvSpPr/>
          <p:nvPr/>
        </p:nvSpPr>
        <p:spPr>
          <a:xfrm>
            <a:off x="6716386" y="1840662"/>
            <a:ext cx="768142" cy="284454"/>
          </a:xfrm>
          <a:custGeom>
            <a:avLst/>
            <a:gdLst/>
            <a:ahLst/>
            <a:cxnLst/>
            <a:rect l="l" t="t" r="r" b="b"/>
            <a:pathLst>
              <a:path w="847089" h="313689">
                <a:moveTo>
                  <a:pt x="846963" y="313689"/>
                </a:moveTo>
                <a:lnTo>
                  <a:pt x="833468" y="261596"/>
                </a:lnTo>
                <a:lnTo>
                  <a:pt x="795826" y="224994"/>
                </a:lnTo>
                <a:lnTo>
                  <a:pt x="759420" y="207849"/>
                </a:lnTo>
                <a:lnTo>
                  <a:pt x="715438" y="195564"/>
                </a:lnTo>
                <a:lnTo>
                  <a:pt x="665143" y="187329"/>
                </a:lnTo>
                <a:lnTo>
                  <a:pt x="609798" y="182334"/>
                </a:lnTo>
                <a:lnTo>
                  <a:pt x="550664" y="179769"/>
                </a:lnTo>
                <a:lnTo>
                  <a:pt x="489006" y="178824"/>
                </a:lnTo>
                <a:lnTo>
                  <a:pt x="426085" y="178688"/>
                </a:lnTo>
                <a:lnTo>
                  <a:pt x="397243" y="178666"/>
                </a:lnTo>
                <a:lnTo>
                  <a:pt x="340012" y="178085"/>
                </a:lnTo>
                <a:lnTo>
                  <a:pt x="284142" y="175896"/>
                </a:lnTo>
                <a:lnTo>
                  <a:pt x="230539" y="171027"/>
                </a:lnTo>
                <a:lnTo>
                  <a:pt x="180109" y="162405"/>
                </a:lnTo>
                <a:lnTo>
                  <a:pt x="133761" y="148959"/>
                </a:lnTo>
                <a:lnTo>
                  <a:pt x="92399" y="129616"/>
                </a:lnTo>
                <a:lnTo>
                  <a:pt x="56931" y="103304"/>
                </a:lnTo>
                <a:lnTo>
                  <a:pt x="28264" y="68951"/>
                </a:lnTo>
                <a:lnTo>
                  <a:pt x="7305" y="25485"/>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8" name="object 118"/>
          <p:cNvSpPr/>
          <p:nvPr/>
        </p:nvSpPr>
        <p:spPr>
          <a:xfrm>
            <a:off x="6677115" y="1770067"/>
            <a:ext cx="80615" cy="85221"/>
          </a:xfrm>
          <a:custGeom>
            <a:avLst/>
            <a:gdLst/>
            <a:ahLst/>
            <a:cxnLst/>
            <a:rect l="l" t="t" r="r" b="b"/>
            <a:pathLst>
              <a:path w="88900" h="93980">
                <a:moveTo>
                  <a:pt x="35306" y="0"/>
                </a:moveTo>
                <a:lnTo>
                  <a:pt x="0" y="93598"/>
                </a:lnTo>
                <a:lnTo>
                  <a:pt x="88900" y="84327"/>
                </a:lnTo>
                <a:lnTo>
                  <a:pt x="35306"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19" name="object 119"/>
          <p:cNvSpPr txBox="1"/>
          <p:nvPr/>
        </p:nvSpPr>
        <p:spPr>
          <a:xfrm>
            <a:off x="6922069" y="1951737"/>
            <a:ext cx="276393" cy="111569"/>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725" spc="-5" dirty="0">
                <a:solidFill>
                  <a:prstClr val="black"/>
                </a:solidFill>
                <a:latin typeface="Calibri"/>
                <a:cs typeface="Calibri"/>
              </a:rPr>
              <a:t>Pa</a:t>
            </a:r>
            <a:r>
              <a:rPr sz="725" spc="9" dirty="0">
                <a:solidFill>
                  <a:prstClr val="black"/>
                </a:solidFill>
                <a:latin typeface="Calibri"/>
                <a:cs typeface="Calibri"/>
              </a:rPr>
              <a:t>r</a:t>
            </a:r>
            <a:r>
              <a:rPr sz="725" spc="-5" dirty="0">
                <a:solidFill>
                  <a:prstClr val="black"/>
                </a:solidFill>
                <a:latin typeface="Calibri"/>
                <a:cs typeface="Calibri"/>
              </a:rPr>
              <a:t>t</a:t>
            </a:r>
            <a:r>
              <a:rPr sz="725" dirty="0">
                <a:solidFill>
                  <a:prstClr val="black"/>
                </a:solidFill>
                <a:latin typeface="Calibri"/>
                <a:cs typeface="Calibri"/>
              </a:rPr>
              <a:t> </a:t>
            </a:r>
            <a:r>
              <a:rPr sz="725" spc="-9" dirty="0">
                <a:solidFill>
                  <a:prstClr val="black"/>
                </a:solidFill>
                <a:latin typeface="Calibri"/>
                <a:cs typeface="Calibri"/>
              </a:rPr>
              <a:t>of</a:t>
            </a:r>
            <a:endParaRPr sz="725" dirty="0">
              <a:solidFill>
                <a:prstClr val="black"/>
              </a:solidFill>
              <a:latin typeface="Calibri"/>
              <a:cs typeface="Calibri"/>
            </a:endParaRPr>
          </a:p>
        </p:txBody>
      </p:sp>
      <p:sp>
        <p:nvSpPr>
          <p:cNvPr id="120" name="object 120"/>
          <p:cNvSpPr/>
          <p:nvPr/>
        </p:nvSpPr>
        <p:spPr>
          <a:xfrm>
            <a:off x="6728710" y="1838244"/>
            <a:ext cx="2257785" cy="287334"/>
          </a:xfrm>
          <a:custGeom>
            <a:avLst/>
            <a:gdLst/>
            <a:ahLst/>
            <a:cxnLst/>
            <a:rect l="l" t="t" r="r" b="b"/>
            <a:pathLst>
              <a:path w="2489834" h="316864">
                <a:moveTo>
                  <a:pt x="2489327" y="316357"/>
                </a:moveTo>
                <a:lnTo>
                  <a:pt x="2471158" y="279771"/>
                </a:lnTo>
                <a:lnTo>
                  <a:pt x="2419158" y="250476"/>
                </a:lnTo>
                <a:lnTo>
                  <a:pt x="2381646" y="238309"/>
                </a:lnTo>
                <a:lnTo>
                  <a:pt x="2337086" y="227661"/>
                </a:lnTo>
                <a:lnTo>
                  <a:pt x="2285946" y="218430"/>
                </a:lnTo>
                <a:lnTo>
                  <a:pt x="2228698" y="210516"/>
                </a:lnTo>
                <a:lnTo>
                  <a:pt x="2165811" y="203816"/>
                </a:lnTo>
                <a:lnTo>
                  <a:pt x="2097754" y="198231"/>
                </a:lnTo>
                <a:lnTo>
                  <a:pt x="2024997" y="193657"/>
                </a:lnTo>
                <a:lnTo>
                  <a:pt x="1948011" y="189996"/>
                </a:lnTo>
                <a:lnTo>
                  <a:pt x="1867264" y="187144"/>
                </a:lnTo>
                <a:lnTo>
                  <a:pt x="1783228" y="185001"/>
                </a:lnTo>
                <a:lnTo>
                  <a:pt x="1696370" y="183465"/>
                </a:lnTo>
                <a:lnTo>
                  <a:pt x="1607162" y="182436"/>
                </a:lnTo>
                <a:lnTo>
                  <a:pt x="1516073" y="181811"/>
                </a:lnTo>
                <a:lnTo>
                  <a:pt x="1423573" y="181491"/>
                </a:lnTo>
                <a:lnTo>
                  <a:pt x="1330131" y="181372"/>
                </a:lnTo>
                <a:lnTo>
                  <a:pt x="1236217" y="181356"/>
                </a:lnTo>
                <a:lnTo>
                  <a:pt x="1152225" y="181333"/>
                </a:lnTo>
                <a:lnTo>
                  <a:pt x="1068568" y="181174"/>
                </a:lnTo>
                <a:lnTo>
                  <a:pt x="985580" y="180743"/>
                </a:lnTo>
                <a:lnTo>
                  <a:pt x="903593" y="179905"/>
                </a:lnTo>
                <a:lnTo>
                  <a:pt x="822942" y="178522"/>
                </a:lnTo>
                <a:lnTo>
                  <a:pt x="743958" y="176459"/>
                </a:lnTo>
                <a:lnTo>
                  <a:pt x="666976" y="173580"/>
                </a:lnTo>
                <a:lnTo>
                  <a:pt x="592330" y="169749"/>
                </a:lnTo>
                <a:lnTo>
                  <a:pt x="520351" y="164829"/>
                </a:lnTo>
                <a:lnTo>
                  <a:pt x="451373" y="158686"/>
                </a:lnTo>
                <a:lnTo>
                  <a:pt x="385731" y="151182"/>
                </a:lnTo>
                <a:lnTo>
                  <a:pt x="323756" y="142183"/>
                </a:lnTo>
                <a:lnTo>
                  <a:pt x="265783" y="131551"/>
                </a:lnTo>
                <a:lnTo>
                  <a:pt x="212144" y="119150"/>
                </a:lnTo>
                <a:lnTo>
                  <a:pt x="163173" y="104846"/>
                </a:lnTo>
                <a:lnTo>
                  <a:pt x="119203" y="88501"/>
                </a:lnTo>
                <a:lnTo>
                  <a:pt x="80567" y="69980"/>
                </a:lnTo>
                <a:lnTo>
                  <a:pt x="47599" y="49147"/>
                </a:lnTo>
                <a:lnTo>
                  <a:pt x="20632" y="25865"/>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1" name="object 121"/>
          <p:cNvSpPr/>
          <p:nvPr/>
        </p:nvSpPr>
        <p:spPr>
          <a:xfrm>
            <a:off x="6692547" y="1770067"/>
            <a:ext cx="78311" cy="89252"/>
          </a:xfrm>
          <a:custGeom>
            <a:avLst/>
            <a:gdLst/>
            <a:ahLst/>
            <a:cxnLst/>
            <a:rect l="l" t="t" r="r" b="b"/>
            <a:pathLst>
              <a:path w="86360" h="98425">
                <a:moveTo>
                  <a:pt x="18287" y="0"/>
                </a:moveTo>
                <a:lnTo>
                  <a:pt x="0" y="98297"/>
                </a:lnTo>
                <a:lnTo>
                  <a:pt x="85978" y="73532"/>
                </a:lnTo>
                <a:lnTo>
                  <a:pt x="18287"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3" name="object 123"/>
          <p:cNvSpPr/>
          <p:nvPr/>
        </p:nvSpPr>
        <p:spPr>
          <a:xfrm>
            <a:off x="6737462" y="1835134"/>
            <a:ext cx="3620172" cy="290213"/>
          </a:xfrm>
          <a:custGeom>
            <a:avLst/>
            <a:gdLst/>
            <a:ahLst/>
            <a:cxnLst/>
            <a:rect l="l" t="t" r="r" b="b"/>
            <a:pathLst>
              <a:path w="3992245" h="320039">
                <a:moveTo>
                  <a:pt x="3991737" y="319786"/>
                </a:moveTo>
                <a:lnTo>
                  <a:pt x="3962589" y="283200"/>
                </a:lnTo>
                <a:lnTo>
                  <a:pt x="3927286" y="267692"/>
                </a:lnTo>
                <a:lnTo>
                  <a:pt x="3879169" y="253905"/>
                </a:lnTo>
                <a:lnTo>
                  <a:pt x="3818991" y="241738"/>
                </a:lnTo>
                <a:lnTo>
                  <a:pt x="3747506" y="231090"/>
                </a:lnTo>
                <a:lnTo>
                  <a:pt x="3665468" y="221859"/>
                </a:lnTo>
                <a:lnTo>
                  <a:pt x="3573632" y="213945"/>
                </a:lnTo>
                <a:lnTo>
                  <a:pt x="3472751" y="207245"/>
                </a:lnTo>
                <a:lnTo>
                  <a:pt x="3363579" y="201660"/>
                </a:lnTo>
                <a:lnTo>
                  <a:pt x="3246869" y="197086"/>
                </a:lnTo>
                <a:lnTo>
                  <a:pt x="3123377" y="193425"/>
                </a:lnTo>
                <a:lnTo>
                  <a:pt x="2993855" y="190573"/>
                </a:lnTo>
                <a:lnTo>
                  <a:pt x="2859057" y="188430"/>
                </a:lnTo>
                <a:lnTo>
                  <a:pt x="2719738" y="186894"/>
                </a:lnTo>
                <a:lnTo>
                  <a:pt x="2576652" y="185865"/>
                </a:lnTo>
                <a:lnTo>
                  <a:pt x="2430551" y="185240"/>
                </a:lnTo>
                <a:lnTo>
                  <a:pt x="2282191" y="184920"/>
                </a:lnTo>
                <a:lnTo>
                  <a:pt x="2132325" y="184801"/>
                </a:lnTo>
                <a:lnTo>
                  <a:pt x="1981708" y="184785"/>
                </a:lnTo>
                <a:lnTo>
                  <a:pt x="1846449" y="184761"/>
                </a:lnTo>
                <a:lnTo>
                  <a:pt x="1711736" y="184600"/>
                </a:lnTo>
                <a:lnTo>
                  <a:pt x="1578112" y="184161"/>
                </a:lnTo>
                <a:lnTo>
                  <a:pt x="1446121" y="183306"/>
                </a:lnTo>
                <a:lnTo>
                  <a:pt x="1316307" y="181897"/>
                </a:lnTo>
                <a:lnTo>
                  <a:pt x="1189213" y="179795"/>
                </a:lnTo>
                <a:lnTo>
                  <a:pt x="1065383" y="176862"/>
                </a:lnTo>
                <a:lnTo>
                  <a:pt x="945361" y="172958"/>
                </a:lnTo>
                <a:lnTo>
                  <a:pt x="829690" y="167946"/>
                </a:lnTo>
                <a:lnTo>
                  <a:pt x="718915" y="161686"/>
                </a:lnTo>
                <a:lnTo>
                  <a:pt x="613578" y="154041"/>
                </a:lnTo>
                <a:lnTo>
                  <a:pt x="514224" y="144871"/>
                </a:lnTo>
                <a:lnTo>
                  <a:pt x="421395" y="134038"/>
                </a:lnTo>
                <a:lnTo>
                  <a:pt x="335637" y="121403"/>
                </a:lnTo>
                <a:lnTo>
                  <a:pt x="257492" y="106828"/>
                </a:lnTo>
                <a:lnTo>
                  <a:pt x="187504" y="90175"/>
                </a:lnTo>
                <a:lnTo>
                  <a:pt x="126218" y="71303"/>
                </a:lnTo>
                <a:lnTo>
                  <a:pt x="74175" y="50076"/>
                </a:lnTo>
                <a:lnTo>
                  <a:pt x="31921" y="26354"/>
                </a:lnTo>
                <a:lnTo>
                  <a:pt x="0" y="0"/>
                </a:lnTo>
              </a:path>
            </a:pathLst>
          </a:custGeom>
          <a:no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4" name="object 124"/>
          <p:cNvSpPr/>
          <p:nvPr/>
        </p:nvSpPr>
        <p:spPr>
          <a:xfrm>
            <a:off x="6704295" y="1770067"/>
            <a:ext cx="74856" cy="90979"/>
          </a:xfrm>
          <a:custGeom>
            <a:avLst/>
            <a:gdLst/>
            <a:ahLst/>
            <a:cxnLst/>
            <a:rect l="l" t="t" r="r" b="b"/>
            <a:pathLst>
              <a:path w="82550" h="100330">
                <a:moveTo>
                  <a:pt x="5334" y="0"/>
                </a:moveTo>
                <a:lnTo>
                  <a:pt x="0" y="99821"/>
                </a:lnTo>
                <a:lnTo>
                  <a:pt x="82041" y="64134"/>
                </a:lnTo>
                <a:lnTo>
                  <a:pt x="5334" y="0"/>
                </a:lnTo>
                <a:close/>
              </a:path>
            </a:pathLst>
          </a:custGeom>
          <a:no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5" name="object 125"/>
          <p:cNvSpPr txBox="1"/>
          <p:nvPr/>
        </p:nvSpPr>
        <p:spPr>
          <a:xfrm>
            <a:off x="8376011"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126" name="object 126"/>
          <p:cNvSpPr/>
          <p:nvPr/>
        </p:nvSpPr>
        <p:spPr>
          <a:xfrm>
            <a:off x="9002386" y="2639783"/>
            <a:ext cx="185760" cy="297797"/>
          </a:xfrm>
          <a:custGeom>
            <a:avLst/>
            <a:gdLst/>
            <a:ahLst/>
            <a:cxnLst/>
            <a:rect l="l" t="t" r="r" b="b"/>
            <a:pathLst>
              <a:path w="168909" h="218439">
                <a:moveTo>
                  <a:pt x="168655" y="218186"/>
                </a:moveTo>
                <a:lnTo>
                  <a:pt x="161091" y="174477"/>
                </a:lnTo>
                <a:lnTo>
                  <a:pt x="141059" y="139549"/>
                </a:lnTo>
                <a:lnTo>
                  <a:pt x="112550" y="110248"/>
                </a:lnTo>
                <a:lnTo>
                  <a:pt x="79556" y="83421"/>
                </a:lnTo>
                <a:lnTo>
                  <a:pt x="68252" y="74484"/>
                </a:lnTo>
                <a:lnTo>
                  <a:pt x="35486" y="46051"/>
                </a:lnTo>
                <a:lnTo>
                  <a:pt x="7549" y="12735"/>
                </a:lnTo>
                <a:lnTo>
                  <a:pt x="0" y="0"/>
                </a:lnTo>
              </a:path>
            </a:pathLst>
          </a:custGeom>
          <a:solidFill>
            <a:srgbClr val="FFC000"/>
          </a:solidFill>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7" name="object 127"/>
          <p:cNvSpPr/>
          <p:nvPr/>
        </p:nvSpPr>
        <p:spPr>
          <a:xfrm>
            <a:off x="8965190" y="2570685"/>
            <a:ext cx="78887" cy="88676"/>
          </a:xfrm>
          <a:custGeom>
            <a:avLst/>
            <a:gdLst/>
            <a:ahLst/>
            <a:cxnLst/>
            <a:rect l="l" t="t" r="r" b="b"/>
            <a:pathLst>
              <a:path w="86995" h="97789">
                <a:moveTo>
                  <a:pt x="22987" y="0"/>
                </a:moveTo>
                <a:lnTo>
                  <a:pt x="0" y="97281"/>
                </a:lnTo>
                <a:lnTo>
                  <a:pt x="86995" y="76835"/>
                </a:lnTo>
                <a:lnTo>
                  <a:pt x="22987"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29" name="object 129"/>
          <p:cNvSpPr txBox="1"/>
          <p:nvPr/>
        </p:nvSpPr>
        <p:spPr>
          <a:xfrm>
            <a:off x="8988568" y="2753386"/>
            <a:ext cx="275241" cy="104644"/>
          </a:xfrm>
          <a:prstGeom prst="rect">
            <a:avLst/>
          </a:prstGeom>
          <a:solidFill>
            <a:schemeClr val="bg1"/>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dirty="0">
              <a:solidFill>
                <a:prstClr val="black"/>
              </a:solidFill>
              <a:latin typeface="Calibri"/>
              <a:cs typeface="Calibri"/>
            </a:endParaRPr>
          </a:p>
        </p:txBody>
      </p:sp>
      <p:sp>
        <p:nvSpPr>
          <p:cNvPr id="130" name="object 130"/>
          <p:cNvSpPr/>
          <p:nvPr/>
        </p:nvSpPr>
        <p:spPr>
          <a:xfrm>
            <a:off x="6047976" y="2570684"/>
            <a:ext cx="767543" cy="2704085"/>
          </a:xfrm>
          <a:custGeom>
            <a:avLst/>
            <a:gdLst/>
            <a:ahLst/>
            <a:cxnLst/>
            <a:rect l="l" t="t" r="r" b="b"/>
            <a:pathLst>
              <a:path w="853439" h="2810510">
                <a:moveTo>
                  <a:pt x="0" y="0"/>
                </a:moveTo>
                <a:lnTo>
                  <a:pt x="35883" y="47216"/>
                </a:lnTo>
                <a:lnTo>
                  <a:pt x="68095" y="90033"/>
                </a:lnTo>
                <a:lnTo>
                  <a:pt x="96917" y="128847"/>
                </a:lnTo>
                <a:lnTo>
                  <a:pt x="122632" y="164054"/>
                </a:lnTo>
                <a:lnTo>
                  <a:pt x="145522" y="196052"/>
                </a:lnTo>
                <a:lnTo>
                  <a:pt x="183957" y="252006"/>
                </a:lnTo>
                <a:lnTo>
                  <a:pt x="214484" y="299884"/>
                </a:lnTo>
                <a:lnTo>
                  <a:pt x="239363" y="342859"/>
                </a:lnTo>
                <a:lnTo>
                  <a:pt x="260852" y="384108"/>
                </a:lnTo>
                <a:lnTo>
                  <a:pt x="281213" y="426803"/>
                </a:lnTo>
                <a:lnTo>
                  <a:pt x="302706" y="474120"/>
                </a:lnTo>
                <a:lnTo>
                  <a:pt x="314583" y="500503"/>
                </a:lnTo>
                <a:lnTo>
                  <a:pt x="327590" y="529233"/>
                </a:lnTo>
                <a:lnTo>
                  <a:pt x="342011" y="560704"/>
                </a:lnTo>
                <a:lnTo>
                  <a:pt x="364939" y="610035"/>
                </a:lnTo>
                <a:lnTo>
                  <a:pt x="390761" y="665604"/>
                </a:lnTo>
                <a:lnTo>
                  <a:pt x="419041" y="727480"/>
                </a:lnTo>
                <a:lnTo>
                  <a:pt x="449342" y="795730"/>
                </a:lnTo>
                <a:lnTo>
                  <a:pt x="481228" y="870422"/>
                </a:lnTo>
                <a:lnTo>
                  <a:pt x="514264" y="951624"/>
                </a:lnTo>
                <a:lnTo>
                  <a:pt x="548013" y="1039405"/>
                </a:lnTo>
                <a:lnTo>
                  <a:pt x="582038" y="1133832"/>
                </a:lnTo>
                <a:lnTo>
                  <a:pt x="615905" y="1234974"/>
                </a:lnTo>
                <a:lnTo>
                  <a:pt x="649176" y="1342897"/>
                </a:lnTo>
                <a:lnTo>
                  <a:pt x="681415" y="1457672"/>
                </a:lnTo>
                <a:lnTo>
                  <a:pt x="712187" y="1579364"/>
                </a:lnTo>
                <a:lnTo>
                  <a:pt x="741055" y="1708043"/>
                </a:lnTo>
                <a:lnTo>
                  <a:pt x="767583" y="1843777"/>
                </a:lnTo>
                <a:lnTo>
                  <a:pt x="791335" y="1986633"/>
                </a:lnTo>
                <a:lnTo>
                  <a:pt x="811874" y="2136679"/>
                </a:lnTo>
                <a:lnTo>
                  <a:pt x="828765" y="2293984"/>
                </a:lnTo>
                <a:lnTo>
                  <a:pt x="841571" y="2458615"/>
                </a:lnTo>
                <a:lnTo>
                  <a:pt x="849857" y="2630640"/>
                </a:lnTo>
                <a:lnTo>
                  <a:pt x="853186" y="2810129"/>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1" name="object 131"/>
          <p:cNvSpPr/>
          <p:nvPr/>
        </p:nvSpPr>
        <p:spPr>
          <a:xfrm>
            <a:off x="6772824" y="5205520"/>
            <a:ext cx="81190" cy="81190"/>
          </a:xfrm>
          <a:custGeom>
            <a:avLst/>
            <a:gdLst/>
            <a:ahLst/>
            <a:cxnLst/>
            <a:rect l="l" t="t" r="r" b="b"/>
            <a:pathLst>
              <a:path w="89535" h="89535">
                <a:moveTo>
                  <a:pt x="0" y="0"/>
                </a:moveTo>
                <a:lnTo>
                  <a:pt x="44450" y="89534"/>
                </a:lnTo>
                <a:lnTo>
                  <a:pt x="89407" y="253"/>
                </a:lnTo>
                <a:lnTo>
                  <a:pt x="0" y="0"/>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132" name="object 132"/>
          <p:cNvSpPr/>
          <p:nvPr/>
        </p:nvSpPr>
        <p:spPr>
          <a:xfrm>
            <a:off x="6437805" y="3761018"/>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rgbClr val="FFFFFF"/>
          </a:solidFill>
        </p:spPr>
        <p:txBody>
          <a:bodyPr wrap="square" lIns="0" tIns="0" rIns="0" bIns="0" rtlCol="0"/>
          <a:lstStyle/>
          <a:p>
            <a:pPr defTabSz="829178">
              <a:defRPr/>
            </a:pPr>
            <a:endParaRPr sz="1632">
              <a:solidFill>
                <a:prstClr val="black"/>
              </a:solidFill>
              <a:latin typeface="Calibri"/>
            </a:endParaRPr>
          </a:p>
        </p:txBody>
      </p:sp>
      <p:sp>
        <p:nvSpPr>
          <p:cNvPr id="133" name="object 133"/>
          <p:cNvSpPr txBox="1"/>
          <p:nvPr/>
        </p:nvSpPr>
        <p:spPr>
          <a:xfrm>
            <a:off x="6428247" y="3766933"/>
            <a:ext cx="437622" cy="104644"/>
          </a:xfrm>
          <a:prstGeom prst="rect">
            <a:avLst/>
          </a:prstGeom>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sp>
        <p:nvSpPr>
          <p:cNvPr id="134" name="object 134"/>
          <p:cNvSpPr/>
          <p:nvPr/>
        </p:nvSpPr>
        <p:spPr>
          <a:xfrm>
            <a:off x="7366371" y="2560283"/>
            <a:ext cx="1593522" cy="2889034"/>
          </a:xfrm>
          <a:custGeom>
            <a:avLst/>
            <a:gdLst/>
            <a:ahLst/>
            <a:cxnLst/>
            <a:rect l="l" t="t" r="r" b="b"/>
            <a:pathLst>
              <a:path w="1775459" h="3342640">
                <a:moveTo>
                  <a:pt x="0" y="3342487"/>
                </a:moveTo>
                <a:lnTo>
                  <a:pt x="36585" y="3321956"/>
                </a:lnTo>
                <a:lnTo>
                  <a:pt x="65880" y="3263579"/>
                </a:lnTo>
                <a:lnTo>
                  <a:pt x="78047" y="3221706"/>
                </a:lnTo>
                <a:lnTo>
                  <a:pt x="88695" y="3172181"/>
                </a:lnTo>
                <a:lnTo>
                  <a:pt x="97926" y="3115607"/>
                </a:lnTo>
                <a:lnTo>
                  <a:pt x="105840" y="3052587"/>
                </a:lnTo>
                <a:lnTo>
                  <a:pt x="112540" y="2983723"/>
                </a:lnTo>
                <a:lnTo>
                  <a:pt x="118125" y="2909620"/>
                </a:lnTo>
                <a:lnTo>
                  <a:pt x="122699" y="2830880"/>
                </a:lnTo>
                <a:lnTo>
                  <a:pt x="126360" y="2748107"/>
                </a:lnTo>
                <a:lnTo>
                  <a:pt x="129212" y="2661903"/>
                </a:lnTo>
                <a:lnTo>
                  <a:pt x="131355" y="2572871"/>
                </a:lnTo>
                <a:lnTo>
                  <a:pt x="132891" y="2481615"/>
                </a:lnTo>
                <a:lnTo>
                  <a:pt x="133920" y="2388738"/>
                </a:lnTo>
                <a:lnTo>
                  <a:pt x="134545" y="2294842"/>
                </a:lnTo>
                <a:lnTo>
                  <a:pt x="134865" y="2200531"/>
                </a:lnTo>
                <a:lnTo>
                  <a:pt x="134984" y="2106408"/>
                </a:lnTo>
                <a:lnTo>
                  <a:pt x="135000" y="2013077"/>
                </a:lnTo>
                <a:lnTo>
                  <a:pt x="135070" y="1908580"/>
                </a:lnTo>
                <a:lnTo>
                  <a:pt x="135554" y="1806045"/>
                </a:lnTo>
                <a:lnTo>
                  <a:pt x="136867" y="1705635"/>
                </a:lnTo>
                <a:lnTo>
                  <a:pt x="139425" y="1607513"/>
                </a:lnTo>
                <a:lnTo>
                  <a:pt x="143642" y="1511841"/>
                </a:lnTo>
                <a:lnTo>
                  <a:pt x="149934" y="1418784"/>
                </a:lnTo>
                <a:lnTo>
                  <a:pt x="158714" y="1328504"/>
                </a:lnTo>
                <a:lnTo>
                  <a:pt x="170398" y="1241164"/>
                </a:lnTo>
                <a:lnTo>
                  <a:pt x="185400" y="1156928"/>
                </a:lnTo>
                <a:lnTo>
                  <a:pt x="204136" y="1075959"/>
                </a:lnTo>
                <a:lnTo>
                  <a:pt x="227020" y="998420"/>
                </a:lnTo>
                <a:lnTo>
                  <a:pt x="254467" y="924474"/>
                </a:lnTo>
                <a:lnTo>
                  <a:pt x="286891" y="854284"/>
                </a:lnTo>
                <a:lnTo>
                  <a:pt x="324709" y="788014"/>
                </a:lnTo>
                <a:lnTo>
                  <a:pt x="368333" y="725826"/>
                </a:lnTo>
                <a:lnTo>
                  <a:pt x="418180" y="667884"/>
                </a:lnTo>
                <a:lnTo>
                  <a:pt x="474664" y="614351"/>
                </a:lnTo>
                <a:lnTo>
                  <a:pt x="538199" y="565390"/>
                </a:lnTo>
                <a:lnTo>
                  <a:pt x="609202" y="521165"/>
                </a:lnTo>
                <a:lnTo>
                  <a:pt x="688086" y="481838"/>
                </a:lnTo>
                <a:lnTo>
                  <a:pt x="745845" y="458092"/>
                </a:lnTo>
                <a:lnTo>
                  <a:pt x="806791" y="436316"/>
                </a:lnTo>
                <a:lnTo>
                  <a:pt x="870334" y="416174"/>
                </a:lnTo>
                <a:lnTo>
                  <a:pt x="935882" y="397333"/>
                </a:lnTo>
                <a:lnTo>
                  <a:pt x="1002845" y="379458"/>
                </a:lnTo>
                <a:lnTo>
                  <a:pt x="1070633" y="362215"/>
                </a:lnTo>
                <a:lnTo>
                  <a:pt x="1138654" y="345269"/>
                </a:lnTo>
                <a:lnTo>
                  <a:pt x="1206319" y="328287"/>
                </a:lnTo>
                <a:lnTo>
                  <a:pt x="1273036" y="310935"/>
                </a:lnTo>
                <a:lnTo>
                  <a:pt x="1338214" y="292877"/>
                </a:lnTo>
                <a:lnTo>
                  <a:pt x="1401264" y="273781"/>
                </a:lnTo>
                <a:lnTo>
                  <a:pt x="1461595" y="253311"/>
                </a:lnTo>
                <a:lnTo>
                  <a:pt x="1518615" y="231133"/>
                </a:lnTo>
                <a:lnTo>
                  <a:pt x="1571735" y="206913"/>
                </a:lnTo>
                <a:lnTo>
                  <a:pt x="1620363" y="180318"/>
                </a:lnTo>
                <a:lnTo>
                  <a:pt x="1663909" y="151012"/>
                </a:lnTo>
                <a:lnTo>
                  <a:pt x="1701782" y="118661"/>
                </a:lnTo>
                <a:lnTo>
                  <a:pt x="1733392" y="82932"/>
                </a:lnTo>
                <a:lnTo>
                  <a:pt x="1758148" y="43489"/>
                </a:lnTo>
                <a:lnTo>
                  <a:pt x="1775460" y="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6" name="object 136"/>
          <p:cNvSpPr/>
          <p:nvPr/>
        </p:nvSpPr>
        <p:spPr>
          <a:xfrm>
            <a:off x="7327445" y="3429922"/>
            <a:ext cx="407104" cy="110557"/>
          </a:xfrm>
          <a:custGeom>
            <a:avLst/>
            <a:gdLst/>
            <a:ahLst/>
            <a:cxnLst/>
            <a:rect l="l" t="t" r="r" b="b"/>
            <a:pathLst>
              <a:path w="448945" h="121920">
                <a:moveTo>
                  <a:pt x="0" y="121918"/>
                </a:moveTo>
                <a:lnTo>
                  <a:pt x="448767" y="121918"/>
                </a:lnTo>
                <a:lnTo>
                  <a:pt x="448767" y="0"/>
                </a:lnTo>
                <a:lnTo>
                  <a:pt x="0" y="0"/>
                </a:lnTo>
                <a:lnTo>
                  <a:pt x="0" y="121918"/>
                </a:lnTo>
                <a:close/>
              </a:path>
            </a:pathLst>
          </a:custGeom>
          <a:solidFill>
            <a:srgbClr val="FFFFFF"/>
          </a:solidFill>
        </p:spPr>
        <p:txBody>
          <a:bodyPr wrap="square" lIns="0" tIns="0" rIns="0" bIns="0" rtlCol="0"/>
          <a:lstStyle/>
          <a:p>
            <a:pPr defTabSz="829178">
              <a:defRPr/>
            </a:pPr>
            <a:endParaRPr sz="1632">
              <a:solidFill>
                <a:prstClr val="black"/>
              </a:solidFill>
              <a:latin typeface="Calibri"/>
            </a:endParaRPr>
          </a:p>
        </p:txBody>
      </p:sp>
      <p:sp>
        <p:nvSpPr>
          <p:cNvPr id="137" name="object 137"/>
          <p:cNvSpPr txBox="1"/>
          <p:nvPr/>
        </p:nvSpPr>
        <p:spPr>
          <a:xfrm>
            <a:off x="7318233" y="3435607"/>
            <a:ext cx="431288" cy="104644"/>
          </a:xfrm>
          <a:prstGeom prst="rect">
            <a:avLst/>
          </a:prstGeom>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a:t>
            </a:r>
            <a:r>
              <a:rPr sz="680" spc="18" dirty="0">
                <a:solidFill>
                  <a:prstClr val="black"/>
                </a:solidFill>
                <a:latin typeface="Calibri"/>
                <a:cs typeface="Calibri"/>
              </a:rPr>
              <a:t>u</a:t>
            </a:r>
            <a:r>
              <a:rPr sz="680" spc="9" dirty="0">
                <a:solidFill>
                  <a:prstClr val="black"/>
                </a:solidFill>
                <a:latin typeface="Calibri"/>
                <a:cs typeface="Calibri"/>
              </a:rPr>
              <a:t>t</a:t>
            </a:r>
            <a:r>
              <a:rPr sz="680" spc="14" dirty="0">
                <a:solidFill>
                  <a:prstClr val="black"/>
                </a:solidFill>
                <a:latin typeface="Calibri"/>
                <a:cs typeface="Calibri"/>
              </a:rPr>
              <a:t> </a:t>
            </a:r>
            <a:r>
              <a:rPr sz="680" spc="23" dirty="0">
                <a:solidFill>
                  <a:prstClr val="black"/>
                </a:solidFill>
                <a:latin typeface="Calibri"/>
                <a:cs typeface="Calibri"/>
              </a:rPr>
              <a:t>f</a:t>
            </a:r>
            <a:r>
              <a:rPr sz="680" spc="9" dirty="0">
                <a:solidFill>
                  <a:prstClr val="black"/>
                </a:solidFill>
                <a:latin typeface="Calibri"/>
                <a:cs typeface="Calibri"/>
              </a:rPr>
              <a:t>or</a:t>
            </a:r>
            <a:endParaRPr sz="680">
              <a:solidFill>
                <a:prstClr val="black"/>
              </a:solidFill>
              <a:latin typeface="Calibri"/>
              <a:cs typeface="Calibri"/>
            </a:endParaRPr>
          </a:p>
        </p:txBody>
      </p:sp>
      <p:sp>
        <p:nvSpPr>
          <p:cNvPr id="138" name="object 138"/>
          <p:cNvSpPr/>
          <p:nvPr/>
        </p:nvSpPr>
        <p:spPr>
          <a:xfrm>
            <a:off x="7366370" y="2639091"/>
            <a:ext cx="3034564" cy="2922280"/>
          </a:xfrm>
          <a:custGeom>
            <a:avLst/>
            <a:gdLst/>
            <a:ahLst/>
            <a:cxnLst/>
            <a:rect l="l" t="t" r="r" b="b"/>
            <a:pathLst>
              <a:path w="3346450" h="3222625">
                <a:moveTo>
                  <a:pt x="0" y="3098901"/>
                </a:moveTo>
                <a:lnTo>
                  <a:pt x="43481" y="3152679"/>
                </a:lnTo>
                <a:lnTo>
                  <a:pt x="101653" y="3190490"/>
                </a:lnTo>
                <a:lnTo>
                  <a:pt x="173260" y="3213345"/>
                </a:lnTo>
                <a:lnTo>
                  <a:pt x="257045" y="3222259"/>
                </a:lnTo>
                <a:lnTo>
                  <a:pt x="351756" y="3218243"/>
                </a:lnTo>
                <a:lnTo>
                  <a:pt x="456135" y="3202309"/>
                </a:lnTo>
                <a:lnTo>
                  <a:pt x="568929" y="3175472"/>
                </a:lnTo>
                <a:lnTo>
                  <a:pt x="688882" y="3138743"/>
                </a:lnTo>
                <a:lnTo>
                  <a:pt x="814739" y="3093134"/>
                </a:lnTo>
                <a:lnTo>
                  <a:pt x="945245" y="3039659"/>
                </a:lnTo>
                <a:lnTo>
                  <a:pt x="1079144" y="2979330"/>
                </a:lnTo>
                <a:lnTo>
                  <a:pt x="1215182" y="2913159"/>
                </a:lnTo>
                <a:lnTo>
                  <a:pt x="1352104" y="2842160"/>
                </a:lnTo>
                <a:lnTo>
                  <a:pt x="1488654" y="2767344"/>
                </a:lnTo>
                <a:lnTo>
                  <a:pt x="1623577" y="2689725"/>
                </a:lnTo>
                <a:lnTo>
                  <a:pt x="1755619" y="2610315"/>
                </a:lnTo>
                <a:lnTo>
                  <a:pt x="1883524" y="2530126"/>
                </a:lnTo>
                <a:lnTo>
                  <a:pt x="2006037" y="2450172"/>
                </a:lnTo>
                <a:lnTo>
                  <a:pt x="2121902" y="2371465"/>
                </a:lnTo>
                <a:lnTo>
                  <a:pt x="2229866" y="2295016"/>
                </a:lnTo>
                <a:lnTo>
                  <a:pt x="2348045" y="2207117"/>
                </a:lnTo>
                <a:lnTo>
                  <a:pt x="2453736" y="2123664"/>
                </a:lnTo>
                <a:lnTo>
                  <a:pt x="2547716" y="2044361"/>
                </a:lnTo>
                <a:lnTo>
                  <a:pt x="2630760" y="1968913"/>
                </a:lnTo>
                <a:lnTo>
                  <a:pt x="2703645" y="1897024"/>
                </a:lnTo>
                <a:lnTo>
                  <a:pt x="2767148" y="1828399"/>
                </a:lnTo>
                <a:lnTo>
                  <a:pt x="2822044" y="1762743"/>
                </a:lnTo>
                <a:lnTo>
                  <a:pt x="2869110" y="1699758"/>
                </a:lnTo>
                <a:lnTo>
                  <a:pt x="2909123" y="1639151"/>
                </a:lnTo>
                <a:lnTo>
                  <a:pt x="2942859" y="1580626"/>
                </a:lnTo>
                <a:lnTo>
                  <a:pt x="2971095" y="1523886"/>
                </a:lnTo>
                <a:lnTo>
                  <a:pt x="2994606" y="1468637"/>
                </a:lnTo>
                <a:lnTo>
                  <a:pt x="3014169" y="1414582"/>
                </a:lnTo>
                <a:lnTo>
                  <a:pt x="3030560" y="1361427"/>
                </a:lnTo>
                <a:lnTo>
                  <a:pt x="3044557" y="1308875"/>
                </a:lnTo>
                <a:lnTo>
                  <a:pt x="3056934" y="1256632"/>
                </a:lnTo>
                <a:lnTo>
                  <a:pt x="3068469" y="1204401"/>
                </a:lnTo>
                <a:lnTo>
                  <a:pt x="3079939" y="1151887"/>
                </a:lnTo>
                <a:lnTo>
                  <a:pt x="3092118" y="1098795"/>
                </a:lnTo>
                <a:lnTo>
                  <a:pt x="3105785" y="1044828"/>
                </a:lnTo>
                <a:lnTo>
                  <a:pt x="3118649" y="999420"/>
                </a:lnTo>
                <a:lnTo>
                  <a:pt x="3132910" y="953133"/>
                </a:lnTo>
                <a:lnTo>
                  <a:pt x="3148417" y="905893"/>
                </a:lnTo>
                <a:lnTo>
                  <a:pt x="3165021" y="857622"/>
                </a:lnTo>
                <a:lnTo>
                  <a:pt x="3182572" y="808243"/>
                </a:lnTo>
                <a:lnTo>
                  <a:pt x="3200919" y="757679"/>
                </a:lnTo>
                <a:lnTo>
                  <a:pt x="3219912" y="705854"/>
                </a:lnTo>
                <a:lnTo>
                  <a:pt x="3229604" y="679444"/>
                </a:lnTo>
                <a:lnTo>
                  <a:pt x="3239401" y="652689"/>
                </a:lnTo>
                <a:lnTo>
                  <a:pt x="3259236" y="598109"/>
                </a:lnTo>
                <a:lnTo>
                  <a:pt x="3279266" y="542036"/>
                </a:lnTo>
                <a:lnTo>
                  <a:pt x="3293989" y="499694"/>
                </a:lnTo>
                <a:lnTo>
                  <a:pt x="3308075" y="456013"/>
                </a:lnTo>
                <a:lnTo>
                  <a:pt x="3320866" y="410506"/>
                </a:lnTo>
                <a:lnTo>
                  <a:pt x="3331702" y="362687"/>
                </a:lnTo>
                <a:lnTo>
                  <a:pt x="3339925" y="312070"/>
                </a:lnTo>
                <a:lnTo>
                  <a:pt x="3344875" y="258169"/>
                </a:lnTo>
                <a:lnTo>
                  <a:pt x="3345916" y="229835"/>
                </a:lnTo>
                <a:lnTo>
                  <a:pt x="3345893" y="200498"/>
                </a:lnTo>
                <a:lnTo>
                  <a:pt x="3342319" y="138570"/>
                </a:lnTo>
                <a:lnTo>
                  <a:pt x="3333496" y="71899"/>
                </a:lnTo>
                <a:lnTo>
                  <a:pt x="3326910" y="36633"/>
                </a:lnTo>
                <a:lnTo>
                  <a:pt x="3318764" y="0"/>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39" name="object 139"/>
          <p:cNvSpPr/>
          <p:nvPr/>
        </p:nvSpPr>
        <p:spPr>
          <a:xfrm>
            <a:off x="10339437" y="2570685"/>
            <a:ext cx="78311" cy="89252"/>
          </a:xfrm>
          <a:custGeom>
            <a:avLst/>
            <a:gdLst/>
            <a:ahLst/>
            <a:cxnLst/>
            <a:rect l="l" t="t" r="r" b="b"/>
            <a:pathLst>
              <a:path w="86359" h="98425">
                <a:moveTo>
                  <a:pt x="19557" y="0"/>
                </a:moveTo>
                <a:lnTo>
                  <a:pt x="0" y="98043"/>
                </a:lnTo>
                <a:lnTo>
                  <a:pt x="86232" y="74549"/>
                </a:lnTo>
                <a:lnTo>
                  <a:pt x="19557" y="0"/>
                </a:lnTo>
                <a:close/>
              </a:path>
            </a:pathLst>
          </a:custGeom>
          <a:solidFill>
            <a:srgbClr val="FFC000"/>
          </a:solidFill>
          <a:ln>
            <a:solidFill>
              <a:srgbClr val="FFC000"/>
            </a:solidFill>
          </a:ln>
        </p:spPr>
        <p:txBody>
          <a:bodyPr wrap="square" lIns="0" tIns="0" rIns="0" bIns="0" rtlCol="0"/>
          <a:lstStyle/>
          <a:p>
            <a:pPr defTabSz="829178">
              <a:defRPr/>
            </a:pPr>
            <a:endParaRPr sz="1632">
              <a:solidFill>
                <a:prstClr val="black"/>
              </a:solidFill>
              <a:latin typeface="Calibri"/>
            </a:endParaRPr>
          </a:p>
        </p:txBody>
      </p:sp>
      <p:sp>
        <p:nvSpPr>
          <p:cNvPr id="140" name="object 140"/>
          <p:cNvSpPr txBox="1"/>
          <p:nvPr/>
        </p:nvSpPr>
        <p:spPr>
          <a:xfrm>
            <a:off x="9263809" y="4606822"/>
            <a:ext cx="430137" cy="104644"/>
          </a:xfrm>
          <a:prstGeom prst="rect">
            <a:avLst/>
          </a:prstGeom>
          <a:solidFill>
            <a:schemeClr val="bg1">
              <a:alpha val="69000"/>
            </a:schemeClr>
          </a:solidFill>
        </p:spPr>
        <p:txBody>
          <a:bodyPr vert="horz" wrap="square" lIns="0" tIns="0" rIns="0" bIns="0" rtlCol="0">
            <a:spAutoFit/>
          </a:bodyPr>
          <a:lstStyle/>
          <a:p>
            <a:pPr marL="11516" defTabSz="829178">
              <a:defRPr/>
            </a:pPr>
            <a:r>
              <a:rPr sz="680" spc="-9" dirty="0">
                <a:solidFill>
                  <a:prstClr val="black"/>
                </a:solidFill>
                <a:latin typeface="Calibri"/>
                <a:cs typeface="Calibri"/>
              </a:rPr>
              <a:t>I</a:t>
            </a:r>
            <a:r>
              <a:rPr sz="680" spc="9" dirty="0">
                <a:solidFill>
                  <a:prstClr val="black"/>
                </a:solidFill>
                <a:latin typeface="Calibri"/>
                <a:cs typeface="Calibri"/>
              </a:rPr>
              <a:t>s</a:t>
            </a:r>
            <a:r>
              <a:rPr sz="680" spc="41" dirty="0">
                <a:solidFill>
                  <a:prstClr val="black"/>
                </a:solidFill>
                <a:latin typeface="Calibri"/>
                <a:cs typeface="Calibri"/>
              </a:rPr>
              <a:t> </a:t>
            </a:r>
            <a:r>
              <a:rPr sz="680" spc="-27" dirty="0">
                <a:solidFill>
                  <a:prstClr val="black"/>
                </a:solidFill>
                <a:latin typeface="Calibri"/>
                <a:cs typeface="Calibri"/>
              </a:rPr>
              <a:t>i</a:t>
            </a:r>
            <a:r>
              <a:rPr sz="680" spc="45" dirty="0">
                <a:solidFill>
                  <a:prstClr val="black"/>
                </a:solidFill>
                <a:latin typeface="Calibri"/>
                <a:cs typeface="Calibri"/>
              </a:rPr>
              <a:t>n</a:t>
            </a:r>
            <a:r>
              <a:rPr sz="680" spc="14" dirty="0">
                <a:solidFill>
                  <a:prstClr val="black"/>
                </a:solidFill>
                <a:latin typeface="Calibri"/>
                <a:cs typeface="Calibri"/>
              </a:rPr>
              <a:t>pu</a:t>
            </a:r>
            <a:r>
              <a:rPr sz="680" spc="9" dirty="0">
                <a:solidFill>
                  <a:prstClr val="black"/>
                </a:solidFill>
                <a:latin typeface="Calibri"/>
                <a:cs typeface="Calibri"/>
              </a:rPr>
              <a:t>t </a:t>
            </a:r>
            <a:r>
              <a:rPr sz="680" spc="23" dirty="0">
                <a:solidFill>
                  <a:prstClr val="black"/>
                </a:solidFill>
                <a:latin typeface="Calibri"/>
                <a:cs typeface="Calibri"/>
              </a:rPr>
              <a:t>f</a:t>
            </a:r>
            <a:r>
              <a:rPr sz="680" spc="14" dirty="0">
                <a:solidFill>
                  <a:prstClr val="black"/>
                </a:solidFill>
                <a:latin typeface="Calibri"/>
                <a:cs typeface="Calibri"/>
              </a:rPr>
              <a:t>o</a:t>
            </a:r>
            <a:r>
              <a:rPr sz="680" spc="9" dirty="0">
                <a:solidFill>
                  <a:prstClr val="black"/>
                </a:solidFill>
                <a:latin typeface="Calibri"/>
                <a:cs typeface="Calibri"/>
              </a:rPr>
              <a:t>r</a:t>
            </a:r>
            <a:endParaRPr sz="680">
              <a:solidFill>
                <a:prstClr val="black"/>
              </a:solidFill>
              <a:latin typeface="Calibri"/>
              <a:cs typeface="Calibri"/>
            </a:endParaRPr>
          </a:p>
        </p:txBody>
      </p:sp>
      <p:sp>
        <p:nvSpPr>
          <p:cNvPr id="142" name="object 142"/>
          <p:cNvSpPr txBox="1"/>
          <p:nvPr/>
        </p:nvSpPr>
        <p:spPr>
          <a:xfrm>
            <a:off x="9573944" y="5206876"/>
            <a:ext cx="1341542" cy="502317"/>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L="8061" algn="ctr" defTabSz="829178">
              <a:defRPr/>
            </a:pPr>
            <a:r>
              <a:rPr lang="en-US" sz="1632" spc="9" dirty="0">
                <a:solidFill>
                  <a:prstClr val="black"/>
                </a:solidFill>
                <a:latin typeface="Calibri"/>
                <a:cs typeface="Calibri"/>
              </a:rPr>
              <a:t>Portion of </a:t>
            </a:r>
            <a:r>
              <a:rPr sz="1632" spc="9" dirty="0">
                <a:solidFill>
                  <a:prstClr val="black"/>
                </a:solidFill>
                <a:latin typeface="Calibri"/>
                <a:cs typeface="Calibri"/>
              </a:rPr>
              <a:t>W</a:t>
            </a:r>
            <a:r>
              <a:rPr sz="1632" spc="-32" dirty="0">
                <a:solidFill>
                  <a:prstClr val="black"/>
                </a:solidFill>
                <a:latin typeface="Calibri"/>
                <a:cs typeface="Calibri"/>
              </a:rPr>
              <a:t>a</a:t>
            </a:r>
            <a:r>
              <a:rPr sz="1632" spc="18" dirty="0">
                <a:solidFill>
                  <a:prstClr val="black"/>
                </a:solidFill>
                <a:latin typeface="Calibri"/>
                <a:cs typeface="Calibri"/>
              </a:rPr>
              <a:t>s</a:t>
            </a:r>
            <a:r>
              <a:rPr sz="1632" spc="5" dirty="0">
                <a:solidFill>
                  <a:prstClr val="black"/>
                </a:solidFill>
                <a:latin typeface="Calibri"/>
                <a:cs typeface="Calibri"/>
              </a:rPr>
              <a:t>te</a:t>
            </a:r>
            <a:r>
              <a:rPr lang="en-US" sz="1632" spc="5" dirty="0">
                <a:solidFill>
                  <a:prstClr val="black"/>
                </a:solidFill>
                <a:latin typeface="Calibri"/>
                <a:cs typeface="Calibri"/>
              </a:rPr>
              <a:t> Material</a:t>
            </a:r>
            <a:endParaRPr sz="1632" dirty="0">
              <a:solidFill>
                <a:prstClr val="black"/>
              </a:solidFill>
              <a:latin typeface="Calibri"/>
              <a:cs typeface="Calibri"/>
            </a:endParaRPr>
          </a:p>
        </p:txBody>
      </p:sp>
      <p:sp>
        <p:nvSpPr>
          <p:cNvPr id="143" name="object 143"/>
          <p:cNvSpPr/>
          <p:nvPr/>
        </p:nvSpPr>
        <p:spPr>
          <a:xfrm>
            <a:off x="6240646" y="2570684"/>
            <a:ext cx="3333299" cy="2878632"/>
          </a:xfrm>
          <a:custGeom>
            <a:avLst/>
            <a:gdLst/>
            <a:ahLst/>
            <a:cxnLst/>
            <a:rect l="l" t="t" r="r" b="b"/>
            <a:pathLst>
              <a:path w="3861434" h="3164840">
                <a:moveTo>
                  <a:pt x="0" y="0"/>
                </a:moveTo>
                <a:lnTo>
                  <a:pt x="97007" y="132033"/>
                </a:lnTo>
                <a:lnTo>
                  <a:pt x="194519" y="266648"/>
                </a:lnTo>
                <a:lnTo>
                  <a:pt x="292252" y="403268"/>
                </a:lnTo>
                <a:lnTo>
                  <a:pt x="389918" y="541312"/>
                </a:lnTo>
                <a:lnTo>
                  <a:pt x="487233" y="680204"/>
                </a:lnTo>
                <a:lnTo>
                  <a:pt x="583911" y="819364"/>
                </a:lnTo>
                <a:lnTo>
                  <a:pt x="679667" y="958214"/>
                </a:lnTo>
                <a:lnTo>
                  <a:pt x="774216" y="1096176"/>
                </a:lnTo>
                <a:lnTo>
                  <a:pt x="867271" y="1232672"/>
                </a:lnTo>
                <a:lnTo>
                  <a:pt x="958548" y="1367123"/>
                </a:lnTo>
                <a:lnTo>
                  <a:pt x="1047761" y="1498950"/>
                </a:lnTo>
                <a:lnTo>
                  <a:pt x="1134624" y="1627577"/>
                </a:lnTo>
                <a:lnTo>
                  <a:pt x="1218852" y="1752423"/>
                </a:lnTo>
                <a:lnTo>
                  <a:pt x="1300159" y="1872911"/>
                </a:lnTo>
                <a:lnTo>
                  <a:pt x="1378261" y="1988462"/>
                </a:lnTo>
                <a:lnTo>
                  <a:pt x="1452871" y="2098499"/>
                </a:lnTo>
                <a:lnTo>
                  <a:pt x="1523705" y="2202442"/>
                </a:lnTo>
                <a:lnTo>
                  <a:pt x="1590476" y="2299713"/>
                </a:lnTo>
                <a:lnTo>
                  <a:pt x="1652899" y="2389735"/>
                </a:lnTo>
                <a:lnTo>
                  <a:pt x="1710689" y="2471928"/>
                </a:lnTo>
                <a:lnTo>
                  <a:pt x="1768521" y="2552360"/>
                </a:lnTo>
                <a:lnTo>
                  <a:pt x="1822067" y="2623503"/>
                </a:lnTo>
                <a:lnTo>
                  <a:pt x="1872914" y="2686101"/>
                </a:lnTo>
                <a:lnTo>
                  <a:pt x="1922647" y="2740899"/>
                </a:lnTo>
                <a:lnTo>
                  <a:pt x="1972853" y="2788641"/>
                </a:lnTo>
                <a:lnTo>
                  <a:pt x="2025117" y="2830071"/>
                </a:lnTo>
                <a:lnTo>
                  <a:pt x="2081026" y="2865934"/>
                </a:lnTo>
                <a:lnTo>
                  <a:pt x="2142164" y="2896975"/>
                </a:lnTo>
                <a:lnTo>
                  <a:pt x="2210119" y="2923938"/>
                </a:lnTo>
                <a:lnTo>
                  <a:pt x="2286476" y="2947566"/>
                </a:lnTo>
                <a:lnTo>
                  <a:pt x="2372820" y="2968606"/>
                </a:lnTo>
                <a:lnTo>
                  <a:pt x="2470739" y="2987800"/>
                </a:lnTo>
                <a:lnTo>
                  <a:pt x="2581817" y="3005894"/>
                </a:lnTo>
                <a:lnTo>
                  <a:pt x="2707641" y="3023632"/>
                </a:lnTo>
                <a:lnTo>
                  <a:pt x="2849796" y="3041758"/>
                </a:lnTo>
                <a:lnTo>
                  <a:pt x="3009869" y="3061016"/>
                </a:lnTo>
                <a:lnTo>
                  <a:pt x="3189445" y="3082153"/>
                </a:lnTo>
                <a:lnTo>
                  <a:pt x="3390111" y="3105910"/>
                </a:lnTo>
                <a:lnTo>
                  <a:pt x="3613452" y="3133034"/>
                </a:lnTo>
                <a:lnTo>
                  <a:pt x="3861054" y="3164268"/>
                </a:lnTo>
              </a:path>
            </a:pathLst>
          </a:custGeom>
          <a:ln w="12699">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44" name="object 144"/>
          <p:cNvSpPr/>
          <p:nvPr/>
        </p:nvSpPr>
        <p:spPr>
          <a:xfrm>
            <a:off x="9474445" y="5398530"/>
            <a:ext cx="99498" cy="84097"/>
          </a:xfrm>
          <a:custGeom>
            <a:avLst/>
            <a:gdLst/>
            <a:ahLst/>
            <a:cxnLst/>
            <a:rect l="l" t="t" r="r" b="b"/>
            <a:pathLst>
              <a:path w="94615" h="88900">
                <a:moveTo>
                  <a:pt x="11429" y="0"/>
                </a:moveTo>
                <a:lnTo>
                  <a:pt x="0" y="88684"/>
                </a:lnTo>
                <a:lnTo>
                  <a:pt x="94361" y="55854"/>
                </a:lnTo>
                <a:lnTo>
                  <a:pt x="11429" y="0"/>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145" name="object 145"/>
          <p:cNvSpPr txBox="1"/>
          <p:nvPr/>
        </p:nvSpPr>
        <p:spPr>
          <a:xfrm>
            <a:off x="7561799" y="4809744"/>
            <a:ext cx="437622" cy="111569"/>
          </a:xfrm>
          <a:prstGeom prst="rect">
            <a:avLst/>
          </a:prstGeom>
        </p:spPr>
        <p:txBody>
          <a:bodyPr vert="horz" wrap="square" lIns="0" tIns="0" rIns="0" bIns="0" rtlCol="0">
            <a:spAutoFit/>
          </a:bodyPr>
          <a:lstStyle/>
          <a:p>
            <a:pPr marL="11516" defTabSz="829178">
              <a:defRPr/>
            </a:pPr>
            <a:r>
              <a:rPr sz="725" spc="-14" dirty="0">
                <a:solidFill>
                  <a:prstClr val="black"/>
                </a:solidFill>
                <a:latin typeface="Calibri"/>
                <a:cs typeface="Calibri"/>
              </a:rPr>
              <a:t>H</a:t>
            </a:r>
            <a:r>
              <a:rPr sz="725" spc="23" dirty="0">
                <a:solidFill>
                  <a:prstClr val="black"/>
                </a:solidFill>
                <a:latin typeface="Calibri"/>
                <a:cs typeface="Calibri"/>
              </a:rPr>
              <a:t>a</a:t>
            </a:r>
            <a:r>
              <a:rPr sz="725" spc="-5" dirty="0">
                <a:solidFill>
                  <a:prstClr val="black"/>
                </a:solidFill>
                <a:latin typeface="Calibri"/>
                <a:cs typeface="Calibri"/>
              </a:rPr>
              <a:t>s </a:t>
            </a:r>
            <a:r>
              <a:rPr sz="725" spc="-9" dirty="0">
                <a:solidFill>
                  <a:prstClr val="black"/>
                </a:solidFill>
                <a:latin typeface="Calibri"/>
                <a:cs typeface="Calibri"/>
              </a:rPr>
              <a:t>outp</a:t>
            </a:r>
            <a:r>
              <a:rPr sz="725" spc="23" dirty="0">
                <a:solidFill>
                  <a:prstClr val="black"/>
                </a:solidFill>
                <a:latin typeface="Calibri"/>
                <a:cs typeface="Calibri"/>
              </a:rPr>
              <a:t>u</a:t>
            </a:r>
            <a:r>
              <a:rPr sz="725" spc="-5" dirty="0">
                <a:solidFill>
                  <a:prstClr val="black"/>
                </a:solidFill>
                <a:latin typeface="Calibri"/>
                <a:cs typeface="Calibri"/>
              </a:rPr>
              <a:t>t</a:t>
            </a:r>
            <a:endParaRPr sz="725">
              <a:solidFill>
                <a:prstClr val="black"/>
              </a:solidFill>
              <a:latin typeface="Calibri"/>
              <a:cs typeface="Calibri"/>
            </a:endParaRPr>
          </a:p>
        </p:txBody>
      </p:sp>
      <p:sp>
        <p:nvSpPr>
          <p:cNvPr id="147" name="object 147"/>
          <p:cNvSpPr txBox="1"/>
          <p:nvPr/>
        </p:nvSpPr>
        <p:spPr>
          <a:xfrm>
            <a:off x="2632016" y="5209950"/>
            <a:ext cx="1822667" cy="502317"/>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R="146834" algn="ctr" defTabSz="829178">
              <a:defRPr/>
            </a:pPr>
            <a:r>
              <a:rPr lang="en-US" sz="1632" spc="-18" dirty="0">
                <a:solidFill>
                  <a:prstClr val="black"/>
                </a:solidFill>
                <a:latin typeface="Calibri"/>
                <a:cs typeface="Calibri"/>
              </a:rPr>
              <a:t>Portion of </a:t>
            </a:r>
            <a:r>
              <a:rPr sz="1632" spc="-18" dirty="0">
                <a:solidFill>
                  <a:prstClr val="black"/>
                </a:solidFill>
                <a:latin typeface="Calibri"/>
                <a:cs typeface="Calibri"/>
              </a:rPr>
              <a:t>R</a:t>
            </a:r>
            <a:r>
              <a:rPr sz="1632" spc="5" dirty="0">
                <a:solidFill>
                  <a:prstClr val="black"/>
                </a:solidFill>
                <a:latin typeface="Calibri"/>
                <a:cs typeface="Calibri"/>
              </a:rPr>
              <a:t>aw</a:t>
            </a:r>
            <a:r>
              <a:rPr sz="1632" dirty="0">
                <a:solidFill>
                  <a:prstClr val="black"/>
                </a:solidFill>
                <a:latin typeface="Calibri"/>
                <a:cs typeface="Calibri"/>
              </a:rPr>
              <a:t> </a:t>
            </a:r>
            <a:r>
              <a:rPr lang="en-US" sz="1632" spc="5" dirty="0">
                <a:solidFill>
                  <a:prstClr val="black"/>
                </a:solidFill>
                <a:latin typeface="Calibri"/>
                <a:cs typeface="Calibri"/>
              </a:rPr>
              <a:t>Material</a:t>
            </a:r>
            <a:endParaRPr sz="1632" dirty="0">
              <a:solidFill>
                <a:prstClr val="black"/>
              </a:solidFill>
              <a:latin typeface="Calibri"/>
              <a:cs typeface="Calibri"/>
            </a:endParaRPr>
          </a:p>
        </p:txBody>
      </p:sp>
      <p:sp>
        <p:nvSpPr>
          <p:cNvPr id="149" name="object 149"/>
          <p:cNvSpPr txBox="1"/>
          <p:nvPr/>
        </p:nvSpPr>
        <p:spPr>
          <a:xfrm>
            <a:off x="2606908" y="6108434"/>
            <a:ext cx="8337485" cy="223266"/>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L="8637" marR="55853" indent="-8637" algn="ctr" defTabSz="829178">
              <a:defRPr/>
            </a:pPr>
            <a:r>
              <a:rPr sz="1451" spc="-9" dirty="0">
                <a:solidFill>
                  <a:prstClr val="black"/>
                </a:solidFill>
                <a:latin typeface="Calibri"/>
                <a:cs typeface="Calibri"/>
              </a:rPr>
              <a:t>F</a:t>
            </a:r>
            <a:r>
              <a:rPr sz="1451" spc="5" dirty="0">
                <a:solidFill>
                  <a:prstClr val="black"/>
                </a:solidFill>
                <a:latin typeface="Calibri"/>
                <a:cs typeface="Calibri"/>
              </a:rPr>
              <a:t>a</a:t>
            </a:r>
            <a:r>
              <a:rPr sz="1451" spc="-9" dirty="0">
                <a:solidFill>
                  <a:prstClr val="black"/>
                </a:solidFill>
                <a:latin typeface="Calibri"/>
                <a:cs typeface="Calibri"/>
              </a:rPr>
              <a:t>c</a:t>
            </a:r>
            <a:r>
              <a:rPr sz="1451" spc="5" dirty="0">
                <a:solidFill>
                  <a:prstClr val="black"/>
                </a:solidFill>
                <a:latin typeface="Calibri"/>
                <a:cs typeface="Calibri"/>
              </a:rPr>
              <a:t>t</a:t>
            </a:r>
            <a:r>
              <a:rPr sz="1451" spc="-9" dirty="0">
                <a:solidFill>
                  <a:prstClr val="black"/>
                </a:solidFill>
                <a:latin typeface="Calibri"/>
                <a:cs typeface="Calibri"/>
              </a:rPr>
              <a:t>o</a:t>
            </a:r>
            <a:r>
              <a:rPr sz="1451" spc="18" dirty="0">
                <a:solidFill>
                  <a:prstClr val="black"/>
                </a:solidFill>
                <a:latin typeface="Calibri"/>
                <a:cs typeface="Calibri"/>
              </a:rPr>
              <a:t>r</a:t>
            </a:r>
            <a:r>
              <a:rPr sz="1451" spc="5" dirty="0">
                <a:solidFill>
                  <a:prstClr val="black"/>
                </a:solidFill>
                <a:latin typeface="Calibri"/>
                <a:cs typeface="Calibri"/>
              </a:rPr>
              <a:t>y</a:t>
            </a:r>
            <a:r>
              <a:rPr sz="1451" dirty="0">
                <a:solidFill>
                  <a:prstClr val="black"/>
                </a:solidFill>
                <a:latin typeface="Calibri"/>
                <a:cs typeface="Calibri"/>
              </a:rPr>
              <a:t> </a:t>
            </a:r>
            <a:r>
              <a:rPr sz="1451" spc="-5" dirty="0">
                <a:solidFill>
                  <a:prstClr val="black"/>
                </a:solidFill>
                <a:latin typeface="Calibri"/>
                <a:cs typeface="Calibri"/>
              </a:rPr>
              <a:t>(</a:t>
            </a:r>
            <a:r>
              <a:rPr lang="en-US" sz="1451" spc="-14" dirty="0">
                <a:solidFill>
                  <a:prstClr val="black"/>
                </a:solidFill>
                <a:latin typeface="Calibri"/>
                <a:cs typeface="Calibri"/>
              </a:rPr>
              <a:t>Machine, </a:t>
            </a:r>
            <a:r>
              <a:rPr lang="en-US" sz="1451" spc="-5" dirty="0">
                <a:solidFill>
                  <a:prstClr val="black"/>
                </a:solidFill>
                <a:latin typeface="Calibri"/>
                <a:cs typeface="Calibri"/>
              </a:rPr>
              <a:t>Building</a:t>
            </a:r>
            <a:r>
              <a:rPr sz="1451" dirty="0">
                <a:solidFill>
                  <a:prstClr val="black"/>
                </a:solidFill>
                <a:latin typeface="Calibri"/>
                <a:cs typeface="Calibri"/>
              </a:rPr>
              <a:t>,</a:t>
            </a:r>
            <a:r>
              <a:rPr lang="en-US" sz="1451" dirty="0">
                <a:solidFill>
                  <a:prstClr val="black"/>
                </a:solidFill>
                <a:latin typeface="Calibri"/>
                <a:cs typeface="Calibri"/>
              </a:rPr>
              <a:t> …</a:t>
            </a:r>
            <a:r>
              <a:rPr sz="1451" dirty="0">
                <a:solidFill>
                  <a:prstClr val="black"/>
                </a:solidFill>
                <a:latin typeface="Calibri"/>
                <a:cs typeface="Calibri"/>
              </a:rPr>
              <a:t>)</a:t>
            </a:r>
            <a:endParaRPr lang="en-US" sz="1451" dirty="0">
              <a:solidFill>
                <a:prstClr val="black"/>
              </a:solidFill>
              <a:latin typeface="Calibri"/>
              <a:cs typeface="Calibri"/>
            </a:endParaRPr>
          </a:p>
        </p:txBody>
      </p:sp>
      <p:sp>
        <p:nvSpPr>
          <p:cNvPr id="153" name="object 153"/>
          <p:cNvSpPr txBox="1"/>
          <p:nvPr/>
        </p:nvSpPr>
        <p:spPr>
          <a:xfrm>
            <a:off x="2606909" y="5797331"/>
            <a:ext cx="8354457" cy="223266"/>
          </a:xfrm>
          <a:prstGeom prst="rect">
            <a:avLst/>
          </a:prstGeom>
          <a:solidFill>
            <a:schemeClr val="bg1">
              <a:lumMod val="75000"/>
            </a:schemeClr>
          </a:solidFill>
        </p:spPr>
        <p:txBody>
          <a:bodyPr vert="horz" wrap="square" lIns="0" tIns="0" rIns="0" bIns="0" rtlCol="0">
            <a:spAutoFit/>
          </a:bodyPr>
          <a:lstStyle/>
          <a:p>
            <a:pPr marL="11516" marR="4607" indent="-576" algn="ctr" defTabSz="829178">
              <a:defRPr/>
            </a:pPr>
            <a:r>
              <a:rPr lang="en-US" sz="1451" spc="-14" dirty="0">
                <a:solidFill>
                  <a:prstClr val="black"/>
                </a:solidFill>
                <a:latin typeface="Calibri"/>
                <a:cs typeface="Calibri"/>
              </a:rPr>
              <a:t>Human being</a:t>
            </a:r>
            <a:r>
              <a:rPr sz="1451" dirty="0">
                <a:solidFill>
                  <a:prstClr val="black"/>
                </a:solidFill>
                <a:latin typeface="Calibri"/>
                <a:cs typeface="Calibri"/>
              </a:rPr>
              <a:t> </a:t>
            </a:r>
            <a:r>
              <a:rPr sz="1451" spc="-5" dirty="0">
                <a:solidFill>
                  <a:prstClr val="black"/>
                </a:solidFill>
                <a:latin typeface="Calibri"/>
                <a:cs typeface="Calibri"/>
              </a:rPr>
              <a:t>(</a:t>
            </a:r>
            <a:r>
              <a:rPr sz="1451" spc="-18" dirty="0">
                <a:solidFill>
                  <a:prstClr val="black"/>
                </a:solidFill>
                <a:latin typeface="Calibri"/>
                <a:cs typeface="Calibri"/>
              </a:rPr>
              <a:t>D</a:t>
            </a:r>
            <a:r>
              <a:rPr sz="1451" spc="23" dirty="0">
                <a:solidFill>
                  <a:prstClr val="black"/>
                </a:solidFill>
                <a:latin typeface="Calibri"/>
                <a:cs typeface="Calibri"/>
              </a:rPr>
              <a:t>e</a:t>
            </a:r>
            <a:r>
              <a:rPr sz="1451" spc="-18" dirty="0">
                <a:solidFill>
                  <a:prstClr val="black"/>
                </a:solidFill>
                <a:latin typeface="Calibri"/>
                <a:cs typeface="Calibri"/>
              </a:rPr>
              <a:t>s</a:t>
            </a:r>
            <a:r>
              <a:rPr sz="1451" spc="-9" dirty="0">
                <a:solidFill>
                  <a:prstClr val="black"/>
                </a:solidFill>
                <a:latin typeface="Calibri"/>
                <a:cs typeface="Calibri"/>
              </a:rPr>
              <a:t>i</a:t>
            </a:r>
            <a:r>
              <a:rPr sz="1451" spc="9" dirty="0">
                <a:solidFill>
                  <a:prstClr val="black"/>
                </a:solidFill>
                <a:latin typeface="Calibri"/>
                <a:cs typeface="Calibri"/>
              </a:rPr>
              <a:t>g</a:t>
            </a:r>
            <a:r>
              <a:rPr sz="1451" spc="-5" dirty="0">
                <a:solidFill>
                  <a:prstClr val="black"/>
                </a:solidFill>
                <a:latin typeface="Calibri"/>
                <a:cs typeface="Calibri"/>
              </a:rPr>
              <a:t>n</a:t>
            </a:r>
            <a:r>
              <a:rPr sz="1451" spc="-14" dirty="0">
                <a:solidFill>
                  <a:prstClr val="black"/>
                </a:solidFill>
                <a:latin typeface="Calibri"/>
                <a:cs typeface="Calibri"/>
              </a:rPr>
              <a:t>e</a:t>
            </a:r>
            <a:r>
              <a:rPr sz="1451" dirty="0">
                <a:solidFill>
                  <a:prstClr val="black"/>
                </a:solidFill>
                <a:latin typeface="Calibri"/>
                <a:cs typeface="Calibri"/>
              </a:rPr>
              <a:t>r,</a:t>
            </a:r>
            <a:r>
              <a:rPr lang="en-US" sz="1451" dirty="0">
                <a:solidFill>
                  <a:prstClr val="black"/>
                </a:solidFill>
                <a:latin typeface="Calibri"/>
                <a:cs typeface="Calibri"/>
              </a:rPr>
              <a:t> </a:t>
            </a:r>
            <a:r>
              <a:rPr lang="en-US" sz="1451" spc="-18" dirty="0">
                <a:solidFill>
                  <a:prstClr val="black"/>
                </a:solidFill>
                <a:latin typeface="Calibri"/>
                <a:cs typeface="Calibri"/>
              </a:rPr>
              <a:t>M</a:t>
            </a:r>
            <a:r>
              <a:rPr sz="1451" spc="5" dirty="0">
                <a:solidFill>
                  <a:prstClr val="black"/>
                </a:solidFill>
                <a:latin typeface="Calibri"/>
                <a:cs typeface="Calibri"/>
              </a:rPr>
              <a:t>a</a:t>
            </a:r>
            <a:r>
              <a:rPr sz="1451" dirty="0">
                <a:solidFill>
                  <a:prstClr val="black"/>
                </a:solidFill>
                <a:latin typeface="Calibri"/>
                <a:cs typeface="Calibri"/>
              </a:rPr>
              <a:t>n</a:t>
            </a:r>
            <a:r>
              <a:rPr sz="1451" spc="5" dirty="0">
                <a:solidFill>
                  <a:prstClr val="black"/>
                </a:solidFill>
                <a:latin typeface="Calibri"/>
                <a:cs typeface="Calibri"/>
              </a:rPr>
              <a:t>a</a:t>
            </a:r>
            <a:r>
              <a:rPr sz="1451" spc="-18" dirty="0">
                <a:solidFill>
                  <a:prstClr val="black"/>
                </a:solidFill>
                <a:latin typeface="Calibri"/>
                <a:cs typeface="Calibri"/>
              </a:rPr>
              <a:t>g</a:t>
            </a:r>
            <a:r>
              <a:rPr sz="1451" spc="23" dirty="0">
                <a:solidFill>
                  <a:prstClr val="black"/>
                </a:solidFill>
                <a:latin typeface="Calibri"/>
                <a:cs typeface="Calibri"/>
              </a:rPr>
              <a:t>e</a:t>
            </a:r>
            <a:r>
              <a:rPr sz="1451" spc="-14" dirty="0">
                <a:solidFill>
                  <a:prstClr val="black"/>
                </a:solidFill>
                <a:latin typeface="Calibri"/>
                <a:cs typeface="Calibri"/>
              </a:rPr>
              <a:t>r</a:t>
            </a:r>
            <a:r>
              <a:rPr sz="1451" dirty="0">
                <a:solidFill>
                  <a:prstClr val="black"/>
                </a:solidFill>
                <a:latin typeface="Calibri"/>
                <a:cs typeface="Calibri"/>
              </a:rPr>
              <a:t>, </a:t>
            </a:r>
            <a:r>
              <a:rPr lang="en-US" sz="1451" spc="-9" dirty="0">
                <a:solidFill>
                  <a:prstClr val="black"/>
                </a:solidFill>
                <a:latin typeface="Calibri"/>
                <a:cs typeface="Calibri"/>
              </a:rPr>
              <a:t>Machinist</a:t>
            </a:r>
            <a:r>
              <a:rPr sz="1451" spc="-5" dirty="0">
                <a:solidFill>
                  <a:prstClr val="black"/>
                </a:solidFill>
                <a:latin typeface="Calibri"/>
                <a:cs typeface="Calibri"/>
              </a:rPr>
              <a:t>,</a:t>
            </a:r>
            <a:r>
              <a:rPr lang="en-US" sz="1451" spc="-5" dirty="0">
                <a:solidFill>
                  <a:prstClr val="black"/>
                </a:solidFill>
                <a:latin typeface="Calibri"/>
                <a:cs typeface="Calibri"/>
              </a:rPr>
              <a:t> Maintenance Engineer, User, … </a:t>
            </a:r>
            <a:r>
              <a:rPr sz="1451" spc="416" dirty="0">
                <a:solidFill>
                  <a:prstClr val="black"/>
                </a:solidFill>
                <a:latin typeface="Calibri"/>
                <a:cs typeface="Calibri"/>
              </a:rPr>
              <a:t> </a:t>
            </a:r>
            <a:r>
              <a:rPr sz="1451" dirty="0">
                <a:solidFill>
                  <a:prstClr val="black"/>
                </a:solidFill>
                <a:latin typeface="Calibri"/>
                <a:cs typeface="Calibri"/>
              </a:rPr>
              <a:t>)</a:t>
            </a:r>
          </a:p>
        </p:txBody>
      </p:sp>
      <p:sp>
        <p:nvSpPr>
          <p:cNvPr id="155" name="object 155"/>
          <p:cNvSpPr txBox="1"/>
          <p:nvPr/>
        </p:nvSpPr>
        <p:spPr>
          <a:xfrm>
            <a:off x="2606909" y="6400224"/>
            <a:ext cx="8354458" cy="223266"/>
          </a:xfrm>
          <a:prstGeom prst="rect">
            <a:avLst/>
          </a:prstGeom>
          <a:solidFill>
            <a:schemeClr val="bg1">
              <a:lumMod val="75000"/>
            </a:schemeClr>
          </a:solidFill>
          <a:ln w="4767">
            <a:solidFill>
              <a:srgbClr val="C7C7C7"/>
            </a:solidFill>
          </a:ln>
        </p:spPr>
        <p:txBody>
          <a:bodyPr vert="horz" wrap="square" lIns="0" tIns="0" rIns="0" bIns="0" rtlCol="0">
            <a:spAutoFit/>
          </a:bodyPr>
          <a:lstStyle/>
          <a:p>
            <a:pPr marR="123225" algn="ctr" defTabSz="829178">
              <a:defRPr/>
            </a:pPr>
            <a:r>
              <a:rPr sz="1451" spc="-9">
                <a:solidFill>
                  <a:prstClr val="black"/>
                </a:solidFill>
                <a:latin typeface="Calibri"/>
                <a:cs typeface="Calibri"/>
              </a:rPr>
              <a:t>U</a:t>
            </a:r>
            <a:r>
              <a:rPr sz="1451" spc="5">
                <a:solidFill>
                  <a:prstClr val="black"/>
                </a:solidFill>
                <a:latin typeface="Calibri"/>
                <a:cs typeface="Calibri"/>
              </a:rPr>
              <a:t>t</a:t>
            </a:r>
            <a:r>
              <a:rPr sz="1451" spc="-14">
                <a:solidFill>
                  <a:prstClr val="black"/>
                </a:solidFill>
                <a:latin typeface="Calibri"/>
                <a:cs typeface="Calibri"/>
              </a:rPr>
              <a:t>i</a:t>
            </a:r>
            <a:r>
              <a:rPr sz="1451" spc="-9">
                <a:solidFill>
                  <a:prstClr val="black"/>
                </a:solidFill>
                <a:latin typeface="Calibri"/>
                <a:cs typeface="Calibri"/>
              </a:rPr>
              <a:t>li</a:t>
            </a:r>
            <a:r>
              <a:rPr sz="1451" spc="5">
                <a:solidFill>
                  <a:prstClr val="black"/>
                </a:solidFill>
                <a:latin typeface="Calibri"/>
                <a:cs typeface="Calibri"/>
              </a:rPr>
              <a:t>t</a:t>
            </a:r>
            <a:r>
              <a:rPr lang="en-US" sz="1451" spc="-14">
                <a:solidFill>
                  <a:prstClr val="black"/>
                </a:solidFill>
                <a:latin typeface="Calibri"/>
                <a:cs typeface="Calibri"/>
              </a:rPr>
              <a:t>y Supply System</a:t>
            </a:r>
            <a:r>
              <a:rPr sz="1451">
                <a:solidFill>
                  <a:prstClr val="black"/>
                </a:solidFill>
                <a:latin typeface="Calibri"/>
                <a:cs typeface="Calibri"/>
              </a:rPr>
              <a:t> </a:t>
            </a:r>
            <a:r>
              <a:rPr sz="1451" spc="-5">
                <a:solidFill>
                  <a:prstClr val="black"/>
                </a:solidFill>
                <a:latin typeface="Calibri"/>
                <a:cs typeface="Calibri"/>
              </a:rPr>
              <a:t>(En</a:t>
            </a:r>
            <a:r>
              <a:rPr sz="1451" spc="-14">
                <a:solidFill>
                  <a:prstClr val="black"/>
                </a:solidFill>
                <a:latin typeface="Calibri"/>
                <a:cs typeface="Calibri"/>
              </a:rPr>
              <a:t>e</a:t>
            </a:r>
            <a:r>
              <a:rPr sz="1451" spc="18">
                <a:solidFill>
                  <a:prstClr val="black"/>
                </a:solidFill>
                <a:latin typeface="Calibri"/>
                <a:cs typeface="Calibri"/>
              </a:rPr>
              <a:t>r</a:t>
            </a:r>
            <a:r>
              <a:rPr sz="1451" spc="-23">
                <a:solidFill>
                  <a:prstClr val="black"/>
                </a:solidFill>
                <a:latin typeface="Calibri"/>
                <a:cs typeface="Calibri"/>
              </a:rPr>
              <a:t>g</a:t>
            </a:r>
            <a:r>
              <a:rPr sz="1451" spc="9">
                <a:solidFill>
                  <a:prstClr val="black"/>
                </a:solidFill>
                <a:latin typeface="Calibri"/>
                <a:cs typeface="Calibri"/>
              </a:rPr>
              <a:t>y</a:t>
            </a:r>
            <a:r>
              <a:rPr lang="en-US" sz="1451" spc="9">
                <a:solidFill>
                  <a:prstClr val="black"/>
                </a:solidFill>
                <a:latin typeface="Calibri"/>
                <a:cs typeface="Calibri"/>
              </a:rPr>
              <a:t>, </a:t>
            </a:r>
            <a:r>
              <a:rPr lang="en-US" sz="1451" spc="-9">
                <a:solidFill>
                  <a:prstClr val="black"/>
                </a:solidFill>
                <a:latin typeface="Calibri"/>
                <a:cs typeface="Calibri"/>
              </a:rPr>
              <a:t>W</a:t>
            </a:r>
            <a:r>
              <a:rPr sz="1451" spc="5">
                <a:solidFill>
                  <a:prstClr val="black"/>
                </a:solidFill>
                <a:latin typeface="Calibri"/>
                <a:cs typeface="Calibri"/>
              </a:rPr>
              <a:t>at</a:t>
            </a:r>
            <a:r>
              <a:rPr sz="1451" spc="-14">
                <a:solidFill>
                  <a:prstClr val="black"/>
                </a:solidFill>
                <a:latin typeface="Calibri"/>
                <a:cs typeface="Calibri"/>
              </a:rPr>
              <a:t>e</a:t>
            </a:r>
            <a:r>
              <a:rPr sz="1451">
                <a:solidFill>
                  <a:prstClr val="black"/>
                </a:solidFill>
                <a:latin typeface="Calibri"/>
                <a:cs typeface="Calibri"/>
              </a:rPr>
              <a:t>r,</a:t>
            </a:r>
            <a:r>
              <a:rPr lang="en-US" sz="1451">
                <a:solidFill>
                  <a:prstClr val="black"/>
                </a:solidFill>
                <a:latin typeface="Calibri"/>
                <a:cs typeface="Calibri"/>
              </a:rPr>
              <a:t> Data … </a:t>
            </a:r>
            <a:r>
              <a:rPr sz="1451" spc="-5">
                <a:solidFill>
                  <a:prstClr val="black"/>
                </a:solidFill>
                <a:latin typeface="Calibri"/>
                <a:cs typeface="Calibri"/>
              </a:rPr>
              <a:t> </a:t>
            </a:r>
            <a:r>
              <a:rPr sz="1451" spc="416">
                <a:solidFill>
                  <a:prstClr val="black"/>
                </a:solidFill>
                <a:latin typeface="Calibri"/>
                <a:cs typeface="Calibri"/>
              </a:rPr>
              <a:t> </a:t>
            </a:r>
            <a:r>
              <a:rPr sz="1451" dirty="0">
                <a:solidFill>
                  <a:prstClr val="black"/>
                </a:solidFill>
                <a:latin typeface="Calibri"/>
                <a:cs typeface="Calibri"/>
              </a:rPr>
              <a:t>)</a:t>
            </a:r>
            <a:endParaRPr sz="1451">
              <a:solidFill>
                <a:prstClr val="black"/>
              </a:solidFill>
              <a:latin typeface="Calibri"/>
              <a:cs typeface="Calibri"/>
            </a:endParaRPr>
          </a:p>
        </p:txBody>
      </p:sp>
      <p:sp>
        <p:nvSpPr>
          <p:cNvPr id="157" name="object 157"/>
          <p:cNvSpPr txBox="1"/>
          <p:nvPr/>
        </p:nvSpPr>
        <p:spPr>
          <a:xfrm>
            <a:off x="2033600" y="4248759"/>
            <a:ext cx="2080259"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defRPr/>
            </a:pPr>
            <a:r>
              <a:rPr sz="1270" spc="-5" dirty="0">
                <a:solidFill>
                  <a:prstClr val="black"/>
                </a:solidFill>
                <a:latin typeface="Calibri"/>
                <a:cs typeface="Calibri"/>
              </a:rPr>
              <a:t>T</a:t>
            </a:r>
            <a:r>
              <a:rPr sz="1270" spc="-14" dirty="0">
                <a:solidFill>
                  <a:prstClr val="black"/>
                </a:solidFill>
                <a:latin typeface="Calibri"/>
                <a:cs typeface="Calibri"/>
              </a:rPr>
              <a:t>e</a:t>
            </a:r>
            <a:r>
              <a:rPr sz="1270" spc="23" dirty="0">
                <a:solidFill>
                  <a:prstClr val="black"/>
                </a:solidFill>
                <a:latin typeface="Calibri"/>
                <a:cs typeface="Calibri"/>
              </a:rPr>
              <a:t>c</a:t>
            </a:r>
            <a:r>
              <a:rPr sz="1270" spc="-5" dirty="0">
                <a:solidFill>
                  <a:prstClr val="black"/>
                </a:solidFill>
                <a:latin typeface="Calibri"/>
                <a:cs typeface="Calibri"/>
              </a:rPr>
              <a:t>hn</a:t>
            </a:r>
            <a:r>
              <a:rPr sz="1270" spc="-9" dirty="0">
                <a:solidFill>
                  <a:prstClr val="black"/>
                </a:solidFill>
                <a:latin typeface="Calibri"/>
                <a:cs typeface="Calibri"/>
              </a:rPr>
              <a:t>i</a:t>
            </a:r>
            <a:r>
              <a:rPr sz="1270" spc="-14" dirty="0">
                <a:solidFill>
                  <a:prstClr val="black"/>
                </a:solidFill>
                <a:latin typeface="Calibri"/>
                <a:cs typeface="Calibri"/>
              </a:rPr>
              <a:t>c</a:t>
            </a:r>
            <a:r>
              <a:rPr sz="1270" dirty="0">
                <a:solidFill>
                  <a:prstClr val="black"/>
                </a:solidFill>
                <a:latin typeface="Calibri"/>
                <a:cs typeface="Calibri"/>
              </a:rPr>
              <a:t>al</a:t>
            </a:r>
          </a:p>
          <a:p>
            <a:pPr marL="576" algn="ctr" defTabSz="829178">
              <a:defRPr/>
            </a:pPr>
            <a:r>
              <a:rPr sz="1270" spc="-18" dirty="0">
                <a:solidFill>
                  <a:prstClr val="black"/>
                </a:solidFill>
                <a:latin typeface="Calibri"/>
                <a:cs typeface="Calibri"/>
              </a:rPr>
              <a:t>D</a:t>
            </a:r>
            <a:r>
              <a:rPr sz="1270" spc="-9" dirty="0">
                <a:solidFill>
                  <a:prstClr val="black"/>
                </a:solidFill>
                <a:latin typeface="Calibri"/>
                <a:cs typeface="Calibri"/>
              </a:rPr>
              <a:t>o</a:t>
            </a:r>
            <a:r>
              <a:rPr sz="1270" spc="18" dirty="0">
                <a:solidFill>
                  <a:prstClr val="black"/>
                </a:solidFill>
                <a:latin typeface="Calibri"/>
                <a:cs typeface="Calibri"/>
              </a:rPr>
              <a:t>c</a:t>
            </a:r>
            <a:r>
              <a:rPr sz="1270" spc="-5" dirty="0">
                <a:solidFill>
                  <a:prstClr val="black"/>
                </a:solidFill>
                <a:latin typeface="Calibri"/>
                <a:cs typeface="Calibri"/>
              </a:rPr>
              <a:t>u</a:t>
            </a:r>
            <a:r>
              <a:rPr sz="1270" spc="-14" dirty="0">
                <a:solidFill>
                  <a:prstClr val="black"/>
                </a:solidFill>
                <a:latin typeface="Calibri"/>
                <a:cs typeface="Calibri"/>
              </a:rPr>
              <a:t>me</a:t>
            </a:r>
            <a:r>
              <a:rPr sz="1270" spc="-5" dirty="0">
                <a:solidFill>
                  <a:prstClr val="black"/>
                </a:solidFill>
                <a:latin typeface="Calibri"/>
                <a:cs typeface="Calibri"/>
              </a:rPr>
              <a:t>n</a:t>
            </a:r>
            <a:r>
              <a:rPr sz="1270" spc="5" dirty="0">
                <a:solidFill>
                  <a:prstClr val="black"/>
                </a:solidFill>
                <a:latin typeface="Calibri"/>
                <a:cs typeface="Calibri"/>
              </a:rPr>
              <a:t>ta</a:t>
            </a:r>
            <a:r>
              <a:rPr sz="1270" dirty="0">
                <a:solidFill>
                  <a:prstClr val="black"/>
                </a:solidFill>
                <a:latin typeface="Calibri"/>
                <a:cs typeface="Calibri"/>
              </a:rPr>
              <a:t>t</a:t>
            </a:r>
            <a:r>
              <a:rPr sz="1270" spc="-9" dirty="0">
                <a:solidFill>
                  <a:prstClr val="black"/>
                </a:solidFill>
                <a:latin typeface="Calibri"/>
                <a:cs typeface="Calibri"/>
              </a:rPr>
              <a:t>io</a:t>
            </a:r>
            <a:r>
              <a:rPr sz="1270" spc="5" dirty="0">
                <a:solidFill>
                  <a:prstClr val="black"/>
                </a:solidFill>
                <a:latin typeface="Calibri"/>
                <a:cs typeface="Calibri"/>
              </a:rPr>
              <a:t>n</a:t>
            </a:r>
            <a:endParaRPr sz="1270" dirty="0">
              <a:solidFill>
                <a:prstClr val="black"/>
              </a:solidFill>
              <a:latin typeface="Calibri"/>
              <a:cs typeface="Calibri"/>
            </a:endParaRPr>
          </a:p>
        </p:txBody>
      </p:sp>
      <p:sp>
        <p:nvSpPr>
          <p:cNvPr id="158" name="object 158"/>
          <p:cNvSpPr/>
          <p:nvPr/>
        </p:nvSpPr>
        <p:spPr>
          <a:xfrm>
            <a:off x="4481059" y="2570685"/>
            <a:ext cx="282727" cy="1333596"/>
          </a:xfrm>
          <a:custGeom>
            <a:avLst/>
            <a:gdLst/>
            <a:ahLst/>
            <a:cxnLst/>
            <a:rect l="l" t="t" r="r" b="b"/>
            <a:pathLst>
              <a:path w="311785" h="1470660">
                <a:moveTo>
                  <a:pt x="0" y="0"/>
                </a:moveTo>
                <a:lnTo>
                  <a:pt x="1105" y="57128"/>
                </a:lnTo>
                <a:lnTo>
                  <a:pt x="4310" y="118810"/>
                </a:lnTo>
                <a:lnTo>
                  <a:pt x="9442" y="184449"/>
                </a:lnTo>
                <a:lnTo>
                  <a:pt x="16331" y="253451"/>
                </a:lnTo>
                <a:lnTo>
                  <a:pt x="24806" y="325221"/>
                </a:lnTo>
                <a:lnTo>
                  <a:pt x="34698" y="399164"/>
                </a:lnTo>
                <a:lnTo>
                  <a:pt x="45834" y="474685"/>
                </a:lnTo>
                <a:lnTo>
                  <a:pt x="58046" y="551190"/>
                </a:lnTo>
                <a:lnTo>
                  <a:pt x="71161" y="628083"/>
                </a:lnTo>
                <a:lnTo>
                  <a:pt x="85010" y="704770"/>
                </a:lnTo>
                <a:lnTo>
                  <a:pt x="99422" y="780656"/>
                </a:lnTo>
                <a:lnTo>
                  <a:pt x="114226" y="855146"/>
                </a:lnTo>
                <a:lnTo>
                  <a:pt x="129252" y="927646"/>
                </a:lnTo>
                <a:lnTo>
                  <a:pt x="144330" y="997560"/>
                </a:lnTo>
                <a:lnTo>
                  <a:pt x="159287" y="1064293"/>
                </a:lnTo>
                <a:lnTo>
                  <a:pt x="173955" y="1127252"/>
                </a:lnTo>
                <a:lnTo>
                  <a:pt x="188162" y="1185840"/>
                </a:lnTo>
                <a:lnTo>
                  <a:pt x="201738" y="1239463"/>
                </a:lnTo>
                <a:lnTo>
                  <a:pt x="214512" y="1287527"/>
                </a:lnTo>
                <a:lnTo>
                  <a:pt x="226313" y="1329435"/>
                </a:lnTo>
                <a:lnTo>
                  <a:pt x="241615" y="1378883"/>
                </a:lnTo>
                <a:lnTo>
                  <a:pt x="255146" y="1415672"/>
                </a:lnTo>
                <a:lnTo>
                  <a:pt x="273541" y="1450833"/>
                </a:lnTo>
                <a:lnTo>
                  <a:pt x="304508" y="1470173"/>
                </a:lnTo>
                <a:lnTo>
                  <a:pt x="311476" y="1470060"/>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59" name="object 159"/>
          <p:cNvSpPr/>
          <p:nvPr/>
        </p:nvSpPr>
        <p:spPr>
          <a:xfrm>
            <a:off x="4753766" y="3864433"/>
            <a:ext cx="86373" cy="80615"/>
          </a:xfrm>
          <a:custGeom>
            <a:avLst/>
            <a:gdLst/>
            <a:ahLst/>
            <a:cxnLst/>
            <a:rect l="l" t="t" r="r" b="b"/>
            <a:pathLst>
              <a:path w="95250" h="88900">
                <a:moveTo>
                  <a:pt x="0" y="0"/>
                </a:moveTo>
                <a:lnTo>
                  <a:pt x="13843" y="88391"/>
                </a:lnTo>
                <a:lnTo>
                  <a:pt x="95250" y="30479"/>
                </a:lnTo>
                <a:lnTo>
                  <a:pt x="0" y="0"/>
                </a:lnTo>
                <a:close/>
              </a:path>
            </a:pathLst>
          </a:custGeom>
          <a:solidFill>
            <a:schemeClr val="accent6"/>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60" name="object 160"/>
          <p:cNvSpPr/>
          <p:nvPr/>
        </p:nvSpPr>
        <p:spPr>
          <a:xfrm>
            <a:off x="4367508" y="3239672"/>
            <a:ext cx="414014" cy="110557"/>
          </a:xfrm>
          <a:custGeom>
            <a:avLst/>
            <a:gdLst/>
            <a:ahLst/>
            <a:cxnLst/>
            <a:rect l="l" t="t" r="r" b="b"/>
            <a:pathLst>
              <a:path w="456564" h="121920">
                <a:moveTo>
                  <a:pt x="0" y="121918"/>
                </a:moveTo>
                <a:lnTo>
                  <a:pt x="456450" y="121918"/>
                </a:lnTo>
                <a:lnTo>
                  <a:pt x="456450" y="0"/>
                </a:lnTo>
                <a:lnTo>
                  <a:pt x="0" y="0"/>
                </a:lnTo>
                <a:lnTo>
                  <a:pt x="0" y="121918"/>
                </a:lnTo>
                <a:close/>
              </a:path>
            </a:pathLst>
          </a:custGeom>
          <a:solidFill>
            <a:schemeClr val="bg1"/>
          </a:solidFill>
          <a:ln>
            <a:noFill/>
          </a:ln>
        </p:spPr>
        <p:txBody>
          <a:bodyPr wrap="square" lIns="0" tIns="0" rIns="0" bIns="0" rtlCol="0"/>
          <a:lstStyle/>
          <a:p>
            <a:pPr defTabSz="829178">
              <a:defRPr/>
            </a:pPr>
            <a:endParaRPr sz="1632">
              <a:solidFill>
                <a:prstClr val="black"/>
              </a:solidFill>
              <a:latin typeface="Calibri"/>
            </a:endParaRPr>
          </a:p>
        </p:txBody>
      </p:sp>
      <p:sp>
        <p:nvSpPr>
          <p:cNvPr id="161" name="object 161"/>
          <p:cNvSpPr txBox="1"/>
          <p:nvPr/>
        </p:nvSpPr>
        <p:spPr>
          <a:xfrm>
            <a:off x="4357028" y="3245357"/>
            <a:ext cx="437622" cy="104644"/>
          </a:xfrm>
          <a:prstGeom prst="rect">
            <a:avLst/>
          </a:prstGeom>
          <a:solidFill>
            <a:schemeClr val="bg1"/>
          </a:solidFill>
          <a:ln>
            <a:noFill/>
          </a:ln>
        </p:spPr>
        <p:txBody>
          <a:bodyPr vert="horz" wrap="square" lIns="0" tIns="0" rIns="0" bIns="0" rtlCol="0">
            <a:spAutoFit/>
          </a:bodyPr>
          <a:lstStyle/>
          <a:p>
            <a:pPr marL="11516" defTabSz="829178">
              <a:defRPr/>
            </a:pPr>
            <a:r>
              <a:rPr sz="680" spc="14" dirty="0">
                <a:solidFill>
                  <a:prstClr val="black"/>
                </a:solidFill>
                <a:latin typeface="Calibri"/>
                <a:cs typeface="Calibri"/>
              </a:rPr>
              <a:t>H</a:t>
            </a:r>
            <a:r>
              <a:rPr sz="680" spc="41" dirty="0">
                <a:solidFill>
                  <a:prstClr val="black"/>
                </a:solidFill>
                <a:latin typeface="Calibri"/>
                <a:cs typeface="Calibri"/>
              </a:rPr>
              <a:t>a</a:t>
            </a:r>
            <a:r>
              <a:rPr sz="680" spc="9" dirty="0">
                <a:solidFill>
                  <a:prstClr val="black"/>
                </a:solidFill>
                <a:latin typeface="Calibri"/>
                <a:cs typeface="Calibri"/>
              </a:rPr>
              <a:t>s</a:t>
            </a:r>
            <a:r>
              <a:rPr sz="680" spc="5" dirty="0">
                <a:solidFill>
                  <a:prstClr val="black"/>
                </a:solidFill>
                <a:latin typeface="Calibri"/>
                <a:cs typeface="Calibri"/>
              </a:rPr>
              <a:t> </a:t>
            </a:r>
            <a:r>
              <a:rPr sz="680" spc="14" dirty="0">
                <a:solidFill>
                  <a:prstClr val="black"/>
                </a:solidFill>
                <a:latin typeface="Calibri"/>
                <a:cs typeface="Calibri"/>
              </a:rPr>
              <a:t>o</a:t>
            </a:r>
            <a:r>
              <a:rPr sz="680" spc="9" dirty="0">
                <a:solidFill>
                  <a:prstClr val="black"/>
                </a:solidFill>
                <a:latin typeface="Calibri"/>
                <a:cs typeface="Calibri"/>
              </a:rPr>
              <a:t>utp</a:t>
            </a:r>
            <a:r>
              <a:rPr sz="680" spc="45" dirty="0">
                <a:solidFill>
                  <a:prstClr val="black"/>
                </a:solidFill>
                <a:latin typeface="Calibri"/>
                <a:cs typeface="Calibri"/>
              </a:rPr>
              <a:t>u</a:t>
            </a:r>
            <a:r>
              <a:rPr sz="680" spc="9" dirty="0">
                <a:solidFill>
                  <a:prstClr val="black"/>
                </a:solidFill>
                <a:latin typeface="Calibri"/>
                <a:cs typeface="Calibri"/>
              </a:rPr>
              <a:t>t</a:t>
            </a:r>
            <a:endParaRPr sz="680">
              <a:solidFill>
                <a:prstClr val="black"/>
              </a:solidFill>
              <a:latin typeface="Calibri"/>
              <a:cs typeface="Calibri"/>
            </a:endParaRPr>
          </a:p>
        </p:txBody>
      </p:sp>
      <p:cxnSp>
        <p:nvCxnSpPr>
          <p:cNvPr id="163" name="Straight Connector 162"/>
          <p:cNvCxnSpPr/>
          <p:nvPr/>
        </p:nvCxnSpPr>
        <p:spPr>
          <a:xfrm>
            <a:off x="1243975" y="3540266"/>
            <a:ext cx="979327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275182" y="5087358"/>
            <a:ext cx="9793274" cy="1"/>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rot="16200000">
            <a:off x="680467" y="1712246"/>
            <a:ext cx="2098225" cy="427168"/>
          </a:xfrm>
          <a:prstGeom prst="rect">
            <a:avLst/>
          </a:prstGeom>
          <a:noFill/>
        </p:spPr>
        <p:txBody>
          <a:bodyPr wrap="square" rtlCol="0">
            <a:spAutoFit/>
          </a:bodyPr>
          <a:lstStyle/>
          <a:p>
            <a:pPr algn="ctr" defTabSz="829178">
              <a:defRPr/>
            </a:pPr>
            <a:r>
              <a:rPr lang="fr-CH" sz="2176" b="1" dirty="0" err="1">
                <a:solidFill>
                  <a:srgbClr val="B48900"/>
                </a:solidFill>
                <a:latin typeface="Calibri"/>
              </a:rPr>
              <a:t>Process</a:t>
            </a:r>
            <a:endParaRPr lang="en-GB" sz="2176" b="1" dirty="0">
              <a:solidFill>
                <a:srgbClr val="B48900"/>
              </a:solidFill>
              <a:latin typeface="Calibri"/>
            </a:endParaRPr>
          </a:p>
        </p:txBody>
      </p:sp>
      <p:sp>
        <p:nvSpPr>
          <p:cNvPr id="166" name="TextBox 165"/>
          <p:cNvSpPr txBox="1"/>
          <p:nvPr/>
        </p:nvSpPr>
        <p:spPr>
          <a:xfrm rot="16200000">
            <a:off x="821933" y="3866605"/>
            <a:ext cx="1599884" cy="650691"/>
          </a:xfrm>
          <a:prstGeom prst="rect">
            <a:avLst/>
          </a:prstGeom>
          <a:noFill/>
        </p:spPr>
        <p:txBody>
          <a:bodyPr wrap="square" rtlCol="0">
            <a:spAutoFit/>
          </a:bodyPr>
          <a:lstStyle/>
          <a:p>
            <a:pPr algn="ctr" defTabSz="829178">
              <a:defRPr/>
            </a:pPr>
            <a:r>
              <a:rPr lang="fr-CH" sz="1814" b="1" dirty="0">
                <a:solidFill>
                  <a:srgbClr val="1F497D">
                    <a:lumMod val="60000"/>
                    <a:lumOff val="40000"/>
                  </a:srgbClr>
                </a:solidFill>
                <a:latin typeface="Calibri"/>
              </a:rPr>
              <a:t>Information</a:t>
            </a:r>
            <a:r>
              <a:rPr lang="fr-CH" sz="1814" b="1">
                <a:solidFill>
                  <a:srgbClr val="1F497D">
                    <a:lumMod val="60000"/>
                    <a:lumOff val="40000"/>
                  </a:srgbClr>
                </a:solidFill>
                <a:latin typeface="Calibri"/>
              </a:rPr>
              <a:t/>
            </a:r>
            <a:br>
              <a:rPr lang="fr-CH" sz="1814" b="1">
                <a:solidFill>
                  <a:srgbClr val="1F497D">
                    <a:lumMod val="60000"/>
                    <a:lumOff val="40000"/>
                  </a:srgbClr>
                </a:solidFill>
                <a:latin typeface="Calibri"/>
              </a:rPr>
            </a:br>
            <a:r>
              <a:rPr lang="fr-CH" sz="1814" b="1">
                <a:solidFill>
                  <a:srgbClr val="1F497D">
                    <a:lumMod val="60000"/>
                    <a:lumOff val="40000"/>
                  </a:srgbClr>
                </a:solidFill>
                <a:latin typeface="Calibri"/>
              </a:rPr>
              <a:t>Entity</a:t>
            </a:r>
            <a:endParaRPr lang="en-GB" sz="1814" b="1" dirty="0">
              <a:solidFill>
                <a:srgbClr val="1F497D">
                  <a:lumMod val="60000"/>
                  <a:lumOff val="40000"/>
                </a:srgbClr>
              </a:solidFill>
              <a:latin typeface="Calibri"/>
            </a:endParaRPr>
          </a:p>
        </p:txBody>
      </p:sp>
      <p:sp>
        <p:nvSpPr>
          <p:cNvPr id="167" name="TextBox 166"/>
          <p:cNvSpPr txBox="1"/>
          <p:nvPr/>
        </p:nvSpPr>
        <p:spPr>
          <a:xfrm rot="16200000">
            <a:off x="759282" y="5760553"/>
            <a:ext cx="1795556" cy="399340"/>
          </a:xfrm>
          <a:prstGeom prst="rect">
            <a:avLst/>
          </a:prstGeom>
          <a:noFill/>
        </p:spPr>
        <p:txBody>
          <a:bodyPr wrap="square" rtlCol="0">
            <a:spAutoFit/>
          </a:bodyPr>
          <a:lstStyle/>
          <a:p>
            <a:pPr algn="ctr" defTabSz="829178">
              <a:defRPr/>
            </a:pPr>
            <a:r>
              <a:rPr lang="fr-CH" sz="1995" b="1" dirty="0" err="1">
                <a:solidFill>
                  <a:prstClr val="white">
                    <a:lumMod val="50000"/>
                  </a:prstClr>
                </a:solidFill>
                <a:latin typeface="Calibri"/>
              </a:rPr>
              <a:t>Material</a:t>
            </a:r>
            <a:r>
              <a:rPr lang="fr-CH" sz="1995" b="1" dirty="0">
                <a:solidFill>
                  <a:prstClr val="white">
                    <a:lumMod val="50000"/>
                  </a:prstClr>
                </a:solidFill>
                <a:latin typeface="Calibri"/>
              </a:rPr>
              <a:t> Entity</a:t>
            </a:r>
            <a:endParaRPr lang="en-GB" sz="1995" b="1" dirty="0">
              <a:solidFill>
                <a:prstClr val="white">
                  <a:lumMod val="50000"/>
                </a:prstClr>
              </a:solidFill>
              <a:latin typeface="Calibri"/>
            </a:endParaRPr>
          </a:p>
        </p:txBody>
      </p:sp>
      <p:sp>
        <p:nvSpPr>
          <p:cNvPr id="169" name="object 4"/>
          <p:cNvSpPr/>
          <p:nvPr/>
        </p:nvSpPr>
        <p:spPr>
          <a:xfrm>
            <a:off x="5917612" y="319580"/>
            <a:ext cx="1457395" cy="329383"/>
          </a:xfrm>
          <a:custGeom>
            <a:avLst/>
            <a:gdLst/>
            <a:ahLst/>
            <a:cxnLst/>
            <a:rect l="l" t="t" r="r" b="b"/>
            <a:pathLst>
              <a:path w="1440179" h="491490">
                <a:moveTo>
                  <a:pt x="0" y="491401"/>
                </a:moveTo>
                <a:lnTo>
                  <a:pt x="1440052" y="491401"/>
                </a:lnTo>
                <a:lnTo>
                  <a:pt x="1440052" y="0"/>
                </a:lnTo>
                <a:lnTo>
                  <a:pt x="0" y="0"/>
                </a:lnTo>
                <a:lnTo>
                  <a:pt x="0" y="491401"/>
                </a:lnTo>
                <a:close/>
              </a:path>
            </a:pathLst>
          </a:custGeom>
          <a:solidFill>
            <a:srgbClr val="FFC000"/>
          </a:solidFill>
        </p:spPr>
        <p:txBody>
          <a:bodyPr wrap="square" lIns="0" tIns="0" rIns="0" bIns="0" rtlCol="0"/>
          <a:lstStyle/>
          <a:p>
            <a:pPr defTabSz="829178">
              <a:defRPr/>
            </a:pPr>
            <a:endParaRPr sz="1814">
              <a:solidFill>
                <a:prstClr val="black"/>
              </a:solidFill>
              <a:latin typeface="Calibri"/>
            </a:endParaRPr>
          </a:p>
        </p:txBody>
      </p:sp>
      <p:sp>
        <p:nvSpPr>
          <p:cNvPr id="170" name="object 6"/>
          <p:cNvSpPr txBox="1"/>
          <p:nvPr/>
        </p:nvSpPr>
        <p:spPr>
          <a:xfrm>
            <a:off x="5917612" y="375898"/>
            <a:ext cx="1384269" cy="223266"/>
          </a:xfrm>
          <a:prstGeom prst="rect">
            <a:avLst/>
          </a:prstGeom>
          <a:solidFill>
            <a:srgbClr val="FFC000"/>
          </a:solidFill>
        </p:spPr>
        <p:txBody>
          <a:bodyPr vert="horz" wrap="square" lIns="0" tIns="0" rIns="0" bIns="0" rtlCol="0">
            <a:spAutoFit/>
          </a:bodyPr>
          <a:lstStyle/>
          <a:p>
            <a:pPr marL="11516" algn="ctr" defTabSz="829178">
              <a:defRPr/>
            </a:pPr>
            <a:r>
              <a:rPr lang="en-US" sz="1451" spc="5" dirty="0">
                <a:solidFill>
                  <a:prstClr val="black"/>
                </a:solidFill>
                <a:latin typeface="Calibri"/>
                <a:cs typeface="Calibri"/>
              </a:rPr>
              <a:t>BFO: </a:t>
            </a:r>
            <a:r>
              <a:rPr sz="1451" spc="5" dirty="0">
                <a:solidFill>
                  <a:prstClr val="black"/>
                </a:solidFill>
                <a:latin typeface="Calibri"/>
                <a:cs typeface="Calibri"/>
              </a:rPr>
              <a:t>P</a:t>
            </a:r>
            <a:r>
              <a:rPr sz="1451" spc="-14" dirty="0">
                <a:solidFill>
                  <a:prstClr val="black"/>
                </a:solidFill>
                <a:latin typeface="Calibri"/>
                <a:cs typeface="Calibri"/>
              </a:rPr>
              <a:t>r</a:t>
            </a:r>
            <a:r>
              <a:rPr sz="1451" spc="-9" dirty="0">
                <a:solidFill>
                  <a:prstClr val="black"/>
                </a:solidFill>
                <a:latin typeface="Calibri"/>
                <a:cs typeface="Calibri"/>
              </a:rPr>
              <a:t>o</a:t>
            </a:r>
            <a:r>
              <a:rPr sz="1451" spc="-14" dirty="0">
                <a:solidFill>
                  <a:prstClr val="black"/>
                </a:solidFill>
                <a:latin typeface="Calibri"/>
                <a:cs typeface="Calibri"/>
              </a:rPr>
              <a:t>c</a:t>
            </a:r>
            <a:r>
              <a:rPr sz="1451" spc="18" dirty="0">
                <a:solidFill>
                  <a:prstClr val="black"/>
                </a:solidFill>
                <a:latin typeface="Calibri"/>
                <a:cs typeface="Calibri"/>
              </a:rPr>
              <a:t>e</a:t>
            </a:r>
            <a:r>
              <a:rPr sz="1451" spc="-18" dirty="0">
                <a:solidFill>
                  <a:prstClr val="black"/>
                </a:solidFill>
                <a:latin typeface="Calibri"/>
                <a:cs typeface="Calibri"/>
              </a:rPr>
              <a:t>s</a:t>
            </a:r>
            <a:r>
              <a:rPr sz="1451" spc="5" dirty="0">
                <a:solidFill>
                  <a:prstClr val="black"/>
                </a:solidFill>
                <a:latin typeface="Calibri"/>
                <a:cs typeface="Calibri"/>
              </a:rPr>
              <a:t>s</a:t>
            </a:r>
            <a:endParaRPr sz="1451" dirty="0">
              <a:solidFill>
                <a:prstClr val="black"/>
              </a:solidFill>
              <a:latin typeface="Calibri"/>
              <a:cs typeface="Calibri"/>
            </a:endParaRPr>
          </a:p>
        </p:txBody>
      </p:sp>
      <p:sp>
        <p:nvSpPr>
          <p:cNvPr id="171" name="object 157"/>
          <p:cNvSpPr txBox="1"/>
          <p:nvPr/>
        </p:nvSpPr>
        <p:spPr>
          <a:xfrm>
            <a:off x="5479891" y="4252444"/>
            <a:ext cx="1055094" cy="390876"/>
          </a:xfrm>
          <a:prstGeom prst="rect">
            <a:avLst/>
          </a:prstGeom>
          <a:solidFill>
            <a:schemeClr val="tx2">
              <a:lumMod val="40000"/>
              <a:lumOff val="60000"/>
            </a:schemeClr>
          </a:solidFill>
          <a:ln w="4767">
            <a:solidFill>
              <a:srgbClr val="C7C7C7"/>
            </a:solidFill>
          </a:ln>
        </p:spPr>
        <p:txBody>
          <a:bodyPr vert="horz" wrap="square" lIns="0" tIns="0" rIns="0" bIns="0" rtlCol="0">
            <a:spAutoFit/>
          </a:bodyPr>
          <a:lstStyle/>
          <a:p>
            <a:pPr marL="1727" algn="ctr" defTabSz="829178">
              <a:defRPr/>
            </a:pPr>
            <a:r>
              <a:rPr lang="en-US" sz="1270" spc="-5" dirty="0">
                <a:solidFill>
                  <a:prstClr val="black"/>
                </a:solidFill>
                <a:latin typeface="Calibri"/>
                <a:cs typeface="Calibri"/>
              </a:rPr>
              <a:t>User Documentation</a:t>
            </a:r>
            <a:endParaRPr sz="1270" dirty="0">
              <a:solidFill>
                <a:prstClr val="black"/>
              </a:solidFill>
              <a:latin typeface="Calibri"/>
              <a:cs typeface="Calibri"/>
            </a:endParaRPr>
          </a:p>
        </p:txBody>
      </p:sp>
      <p:sp>
        <p:nvSpPr>
          <p:cNvPr id="173" name="object 79"/>
          <p:cNvSpPr/>
          <p:nvPr/>
        </p:nvSpPr>
        <p:spPr>
          <a:xfrm>
            <a:off x="8859929" y="2612490"/>
            <a:ext cx="89828" cy="80039"/>
          </a:xfrm>
          <a:custGeom>
            <a:avLst/>
            <a:gdLst/>
            <a:ahLst/>
            <a:cxnLst/>
            <a:rect l="l" t="t" r="r" b="b"/>
            <a:pathLst>
              <a:path w="99060" h="88264">
                <a:moveTo>
                  <a:pt x="98933" y="0"/>
                </a:moveTo>
                <a:lnTo>
                  <a:pt x="0" y="14224"/>
                </a:lnTo>
                <a:lnTo>
                  <a:pt x="50927" y="87756"/>
                </a:lnTo>
                <a:lnTo>
                  <a:pt x="98933"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4" name="object 21"/>
          <p:cNvSpPr/>
          <p:nvPr/>
        </p:nvSpPr>
        <p:spPr>
          <a:xfrm>
            <a:off x="3901258" y="2354122"/>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5" name="object 20"/>
          <p:cNvSpPr/>
          <p:nvPr/>
        </p:nvSpPr>
        <p:spPr>
          <a:xfrm>
            <a:off x="5387207" y="2341270"/>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6" name="object 21"/>
          <p:cNvSpPr/>
          <p:nvPr/>
        </p:nvSpPr>
        <p:spPr>
          <a:xfrm>
            <a:off x="4969260" y="234127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7" name="object 22"/>
          <p:cNvSpPr/>
          <p:nvPr/>
        </p:nvSpPr>
        <p:spPr>
          <a:xfrm rot="10800000">
            <a:off x="4937926" y="230974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78" name="object 23"/>
          <p:cNvSpPr txBox="1"/>
          <p:nvPr/>
        </p:nvSpPr>
        <p:spPr>
          <a:xfrm>
            <a:off x="5071387" y="228955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79" name="object 21"/>
          <p:cNvSpPr/>
          <p:nvPr/>
        </p:nvSpPr>
        <p:spPr>
          <a:xfrm>
            <a:off x="5338909" y="2347435"/>
            <a:ext cx="337732"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0" name="object 20"/>
          <p:cNvSpPr/>
          <p:nvPr/>
        </p:nvSpPr>
        <p:spPr>
          <a:xfrm>
            <a:off x="6953573" y="2333211"/>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1" name="object 21"/>
          <p:cNvSpPr/>
          <p:nvPr/>
        </p:nvSpPr>
        <p:spPr>
          <a:xfrm>
            <a:off x="6505723" y="233321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2" name="object 22"/>
          <p:cNvSpPr/>
          <p:nvPr/>
        </p:nvSpPr>
        <p:spPr>
          <a:xfrm rot="10800000">
            <a:off x="6474390" y="230168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3" name="object 23"/>
          <p:cNvSpPr txBox="1"/>
          <p:nvPr/>
        </p:nvSpPr>
        <p:spPr>
          <a:xfrm>
            <a:off x="6637752" y="228149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84" name="object 21"/>
          <p:cNvSpPr/>
          <p:nvPr/>
        </p:nvSpPr>
        <p:spPr>
          <a:xfrm>
            <a:off x="6905275" y="2339376"/>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5" name="object 20"/>
          <p:cNvSpPr/>
          <p:nvPr/>
        </p:nvSpPr>
        <p:spPr>
          <a:xfrm>
            <a:off x="8397415" y="2351621"/>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6" name="object 21"/>
          <p:cNvSpPr/>
          <p:nvPr/>
        </p:nvSpPr>
        <p:spPr>
          <a:xfrm>
            <a:off x="7949566" y="2351620"/>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7" name="object 22"/>
          <p:cNvSpPr/>
          <p:nvPr/>
        </p:nvSpPr>
        <p:spPr>
          <a:xfrm rot="10800000">
            <a:off x="7918232" y="2320097"/>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88" name="object 23"/>
          <p:cNvSpPr txBox="1"/>
          <p:nvPr/>
        </p:nvSpPr>
        <p:spPr>
          <a:xfrm>
            <a:off x="8081594" y="2299906"/>
            <a:ext cx="365069" cy="111569"/>
          </a:xfrm>
          <a:prstGeom prst="rect">
            <a:avLst/>
          </a:prstGeom>
          <a:noFill/>
          <a:ln>
            <a:no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89" name="object 21"/>
          <p:cNvSpPr/>
          <p:nvPr/>
        </p:nvSpPr>
        <p:spPr>
          <a:xfrm>
            <a:off x="8349117" y="2357786"/>
            <a:ext cx="237362"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0" name="object 20"/>
          <p:cNvSpPr/>
          <p:nvPr/>
        </p:nvSpPr>
        <p:spPr>
          <a:xfrm>
            <a:off x="9883661" y="2369027"/>
            <a:ext cx="36277" cy="0"/>
          </a:xfrm>
          <a:custGeom>
            <a:avLst/>
            <a:gdLst/>
            <a:ahLst/>
            <a:cxnLst/>
            <a:rect l="l" t="t" r="r" b="b"/>
            <a:pathLst>
              <a:path w="40005">
                <a:moveTo>
                  <a:pt x="0" y="0"/>
                </a:moveTo>
                <a:lnTo>
                  <a:pt x="39903"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1" name="object 21"/>
          <p:cNvSpPr/>
          <p:nvPr/>
        </p:nvSpPr>
        <p:spPr>
          <a:xfrm>
            <a:off x="9435812" y="2369026"/>
            <a:ext cx="159365" cy="41458"/>
          </a:xfrm>
          <a:custGeom>
            <a:avLst/>
            <a:gdLst/>
            <a:ahLst/>
            <a:cxnLst/>
            <a:rect l="l" t="t" r="r" b="b"/>
            <a:pathLst>
              <a:path w="118744">
                <a:moveTo>
                  <a:pt x="0" y="0"/>
                </a:moveTo>
                <a:lnTo>
                  <a:pt x="118237" y="0"/>
                </a:lnTo>
              </a:path>
            </a:pathLst>
          </a:custGeom>
          <a:ln w="12700">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2" name="object 22"/>
          <p:cNvSpPr/>
          <p:nvPr/>
        </p:nvSpPr>
        <p:spPr>
          <a:xfrm rot="10800000">
            <a:off x="9404478" y="2337503"/>
            <a:ext cx="81190" cy="81190"/>
          </a:xfrm>
          <a:custGeom>
            <a:avLst/>
            <a:gdLst/>
            <a:ahLst/>
            <a:cxnLst/>
            <a:rect l="l" t="t" r="r" b="b"/>
            <a:pathLst>
              <a:path w="89535" h="89535">
                <a:moveTo>
                  <a:pt x="0" y="0"/>
                </a:moveTo>
                <a:lnTo>
                  <a:pt x="0" y="89408"/>
                </a:lnTo>
                <a:lnTo>
                  <a:pt x="89407" y="44703"/>
                </a:lnTo>
                <a:lnTo>
                  <a:pt x="0" y="0"/>
                </a:lnTo>
                <a:close/>
              </a:path>
            </a:pathLst>
          </a:custGeom>
          <a:solidFill>
            <a:srgbClr val="FFC000"/>
          </a:solidFill>
          <a:ln>
            <a:solidFill>
              <a:schemeClr val="accent1"/>
            </a:solidFill>
          </a:ln>
        </p:spPr>
        <p:txBody>
          <a:bodyPr wrap="square" lIns="0" tIns="0" rIns="0" bIns="0" rtlCol="0"/>
          <a:lstStyle/>
          <a:p>
            <a:pPr defTabSz="829178">
              <a:defRPr/>
            </a:pPr>
            <a:endParaRPr sz="1632">
              <a:solidFill>
                <a:prstClr val="black"/>
              </a:solidFill>
              <a:latin typeface="Calibri"/>
            </a:endParaRPr>
          </a:p>
        </p:txBody>
      </p:sp>
      <p:sp>
        <p:nvSpPr>
          <p:cNvPr id="193" name="object 23"/>
          <p:cNvSpPr txBox="1"/>
          <p:nvPr/>
        </p:nvSpPr>
        <p:spPr>
          <a:xfrm>
            <a:off x="9567840" y="2317312"/>
            <a:ext cx="365069" cy="111569"/>
          </a:xfrm>
          <a:prstGeom prst="rect">
            <a:avLst/>
          </a:prstGeom>
          <a:noFill/>
          <a:ln>
            <a:solidFill>
              <a:schemeClr val="accent1"/>
            </a:solidFill>
          </a:ln>
        </p:spPr>
        <p:txBody>
          <a:bodyPr vert="horz" wrap="square" lIns="0" tIns="0" rIns="0" bIns="0" rtlCol="0">
            <a:spAutoFit/>
          </a:bodyPr>
          <a:lstStyle/>
          <a:p>
            <a:pPr marL="11516" defTabSz="829178">
              <a:defRPr/>
            </a:pPr>
            <a:r>
              <a:rPr lang="en-US" sz="725" spc="-9">
                <a:solidFill>
                  <a:prstClr val="black"/>
                </a:solidFill>
                <a:latin typeface="Calibri"/>
                <a:cs typeface="Calibri"/>
              </a:rPr>
              <a:t>Follows</a:t>
            </a:r>
            <a:endParaRPr sz="725">
              <a:solidFill>
                <a:prstClr val="black"/>
              </a:solidFill>
              <a:latin typeface="Calibri"/>
              <a:cs typeface="Calibri"/>
            </a:endParaRPr>
          </a:p>
        </p:txBody>
      </p:sp>
      <p:sp>
        <p:nvSpPr>
          <p:cNvPr id="195" name="object 145"/>
          <p:cNvSpPr txBox="1"/>
          <p:nvPr/>
        </p:nvSpPr>
        <p:spPr>
          <a:xfrm>
            <a:off x="10011450" y="4671507"/>
            <a:ext cx="437622" cy="111569"/>
          </a:xfrm>
          <a:prstGeom prst="rect">
            <a:avLst/>
          </a:prstGeom>
        </p:spPr>
        <p:txBody>
          <a:bodyPr vert="horz" wrap="square" lIns="0" tIns="0" rIns="0" bIns="0" rtlCol="0">
            <a:spAutoFit/>
          </a:bodyPr>
          <a:lstStyle/>
          <a:p>
            <a:pPr marL="11516" defTabSz="829178">
              <a:defRPr/>
            </a:pPr>
            <a:r>
              <a:rPr sz="725" spc="-14" dirty="0">
                <a:solidFill>
                  <a:prstClr val="black"/>
                </a:solidFill>
                <a:latin typeface="Calibri"/>
                <a:cs typeface="Calibri"/>
              </a:rPr>
              <a:t>H</a:t>
            </a:r>
            <a:r>
              <a:rPr sz="725" spc="23" dirty="0">
                <a:solidFill>
                  <a:prstClr val="black"/>
                </a:solidFill>
                <a:latin typeface="Calibri"/>
                <a:cs typeface="Calibri"/>
              </a:rPr>
              <a:t>a</a:t>
            </a:r>
            <a:r>
              <a:rPr sz="725" spc="-5" dirty="0">
                <a:solidFill>
                  <a:prstClr val="black"/>
                </a:solidFill>
                <a:latin typeface="Calibri"/>
                <a:cs typeface="Calibri"/>
              </a:rPr>
              <a:t>s </a:t>
            </a:r>
            <a:r>
              <a:rPr sz="725" spc="-9" dirty="0">
                <a:solidFill>
                  <a:prstClr val="black"/>
                </a:solidFill>
                <a:latin typeface="Calibri"/>
                <a:cs typeface="Calibri"/>
              </a:rPr>
              <a:t>outp</a:t>
            </a:r>
            <a:r>
              <a:rPr sz="725" spc="23" dirty="0">
                <a:solidFill>
                  <a:prstClr val="black"/>
                </a:solidFill>
                <a:latin typeface="Calibri"/>
                <a:cs typeface="Calibri"/>
              </a:rPr>
              <a:t>u</a:t>
            </a:r>
            <a:r>
              <a:rPr sz="725" spc="-5" dirty="0">
                <a:solidFill>
                  <a:prstClr val="black"/>
                </a:solidFill>
                <a:latin typeface="Calibri"/>
                <a:cs typeface="Calibri"/>
              </a:rPr>
              <a:t>t</a:t>
            </a:r>
            <a:endParaRPr sz="725">
              <a:solidFill>
                <a:prstClr val="black"/>
              </a:solidFill>
              <a:latin typeface="Calibri"/>
              <a:cs typeface="Calibri"/>
            </a:endParaRPr>
          </a:p>
        </p:txBody>
      </p:sp>
      <p:sp>
        <p:nvSpPr>
          <p:cNvPr id="196" name="object 130"/>
          <p:cNvSpPr/>
          <p:nvPr/>
        </p:nvSpPr>
        <p:spPr>
          <a:xfrm flipH="1">
            <a:off x="10270275" y="2582856"/>
            <a:ext cx="360646" cy="2656513"/>
          </a:xfrm>
          <a:custGeom>
            <a:avLst/>
            <a:gdLst/>
            <a:ahLst/>
            <a:cxnLst/>
            <a:rect l="l" t="t" r="r" b="b"/>
            <a:pathLst>
              <a:path w="853439" h="2810510">
                <a:moveTo>
                  <a:pt x="0" y="0"/>
                </a:moveTo>
                <a:lnTo>
                  <a:pt x="35883" y="47216"/>
                </a:lnTo>
                <a:lnTo>
                  <a:pt x="68095" y="90033"/>
                </a:lnTo>
                <a:lnTo>
                  <a:pt x="96917" y="128847"/>
                </a:lnTo>
                <a:lnTo>
                  <a:pt x="122632" y="164054"/>
                </a:lnTo>
                <a:lnTo>
                  <a:pt x="145522" y="196052"/>
                </a:lnTo>
                <a:lnTo>
                  <a:pt x="183957" y="252006"/>
                </a:lnTo>
                <a:lnTo>
                  <a:pt x="214484" y="299884"/>
                </a:lnTo>
                <a:lnTo>
                  <a:pt x="239363" y="342859"/>
                </a:lnTo>
                <a:lnTo>
                  <a:pt x="260852" y="384108"/>
                </a:lnTo>
                <a:lnTo>
                  <a:pt x="281213" y="426803"/>
                </a:lnTo>
                <a:lnTo>
                  <a:pt x="302706" y="474120"/>
                </a:lnTo>
                <a:lnTo>
                  <a:pt x="314583" y="500503"/>
                </a:lnTo>
                <a:lnTo>
                  <a:pt x="327590" y="529233"/>
                </a:lnTo>
                <a:lnTo>
                  <a:pt x="342011" y="560704"/>
                </a:lnTo>
                <a:lnTo>
                  <a:pt x="364939" y="610035"/>
                </a:lnTo>
                <a:lnTo>
                  <a:pt x="390761" y="665604"/>
                </a:lnTo>
                <a:lnTo>
                  <a:pt x="419041" y="727480"/>
                </a:lnTo>
                <a:lnTo>
                  <a:pt x="449342" y="795730"/>
                </a:lnTo>
                <a:lnTo>
                  <a:pt x="481228" y="870422"/>
                </a:lnTo>
                <a:lnTo>
                  <a:pt x="514264" y="951624"/>
                </a:lnTo>
                <a:lnTo>
                  <a:pt x="548013" y="1039405"/>
                </a:lnTo>
                <a:lnTo>
                  <a:pt x="582038" y="1133832"/>
                </a:lnTo>
                <a:lnTo>
                  <a:pt x="615905" y="1234974"/>
                </a:lnTo>
                <a:lnTo>
                  <a:pt x="649176" y="1342897"/>
                </a:lnTo>
                <a:lnTo>
                  <a:pt x="681415" y="1457672"/>
                </a:lnTo>
                <a:lnTo>
                  <a:pt x="712187" y="1579364"/>
                </a:lnTo>
                <a:lnTo>
                  <a:pt x="741055" y="1708043"/>
                </a:lnTo>
                <a:lnTo>
                  <a:pt x="767583" y="1843777"/>
                </a:lnTo>
                <a:lnTo>
                  <a:pt x="791335" y="1986633"/>
                </a:lnTo>
                <a:lnTo>
                  <a:pt x="811874" y="2136679"/>
                </a:lnTo>
                <a:lnTo>
                  <a:pt x="828765" y="2293984"/>
                </a:lnTo>
                <a:lnTo>
                  <a:pt x="841571" y="2458615"/>
                </a:lnTo>
                <a:lnTo>
                  <a:pt x="849857" y="2630640"/>
                </a:lnTo>
                <a:lnTo>
                  <a:pt x="853186" y="2810129"/>
                </a:lnTo>
              </a:path>
            </a:pathLst>
          </a:custGeom>
          <a:ln w="12700">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197" name="object 131"/>
          <p:cNvSpPr/>
          <p:nvPr/>
        </p:nvSpPr>
        <p:spPr>
          <a:xfrm flipH="1">
            <a:off x="10222859" y="5187246"/>
            <a:ext cx="101494" cy="52122"/>
          </a:xfrm>
          <a:custGeom>
            <a:avLst/>
            <a:gdLst/>
            <a:ahLst/>
            <a:cxnLst/>
            <a:rect l="l" t="t" r="r" b="b"/>
            <a:pathLst>
              <a:path w="89535" h="89535">
                <a:moveTo>
                  <a:pt x="0" y="0"/>
                </a:moveTo>
                <a:lnTo>
                  <a:pt x="44450" y="89534"/>
                </a:lnTo>
                <a:lnTo>
                  <a:pt x="89407" y="253"/>
                </a:lnTo>
                <a:lnTo>
                  <a:pt x="0" y="0"/>
                </a:lnTo>
                <a:close/>
              </a:path>
            </a:pathLst>
          </a:custGeom>
          <a:solidFill>
            <a:schemeClr val="bg1">
              <a:lumMod val="75000"/>
            </a:schemeClr>
          </a:solidFill>
        </p:spPr>
        <p:txBody>
          <a:bodyPr wrap="square" lIns="0" tIns="0" rIns="0" bIns="0" rtlCol="0"/>
          <a:lstStyle/>
          <a:p>
            <a:pPr defTabSz="829178">
              <a:defRPr/>
            </a:pPr>
            <a:endParaRPr sz="1632">
              <a:solidFill>
                <a:prstClr val="black"/>
              </a:solidFill>
              <a:latin typeface="Calibri"/>
            </a:endParaRPr>
          </a:p>
        </p:txBody>
      </p:sp>
      <p:sp>
        <p:nvSpPr>
          <p:cNvPr id="122" name="object 122"/>
          <p:cNvSpPr txBox="1"/>
          <p:nvPr/>
        </p:nvSpPr>
        <p:spPr>
          <a:xfrm>
            <a:off x="7685029" y="1952298"/>
            <a:ext cx="275241" cy="104644"/>
          </a:xfrm>
          <a:prstGeom prst="rect">
            <a:avLst/>
          </a:prstGeom>
          <a:solidFill>
            <a:schemeClr val="bg1">
              <a:alpha val="92000"/>
            </a:schemeClr>
          </a:solidFill>
          <a:ln>
            <a:noFill/>
          </a:ln>
        </p:spPr>
        <p:txBody>
          <a:bodyPr vert="horz" wrap="square" lIns="0" tIns="0" rIns="0" bIns="0" rtlCol="0">
            <a:spAutoFit/>
          </a:bodyPr>
          <a:lstStyle/>
          <a:p>
            <a:pPr marL="11516" defTabSz="829178">
              <a:defRPr/>
            </a:pPr>
            <a:r>
              <a:rPr sz="680" spc="18" dirty="0">
                <a:solidFill>
                  <a:prstClr val="black"/>
                </a:solidFill>
                <a:latin typeface="Calibri"/>
                <a:cs typeface="Calibri"/>
              </a:rPr>
              <a:t>P</a:t>
            </a:r>
            <a:r>
              <a:rPr sz="680" spc="14" dirty="0">
                <a:solidFill>
                  <a:prstClr val="black"/>
                </a:solidFill>
                <a:latin typeface="Calibri"/>
                <a:cs typeface="Calibri"/>
              </a:rPr>
              <a:t>a</a:t>
            </a:r>
            <a:r>
              <a:rPr sz="680" spc="23" dirty="0">
                <a:solidFill>
                  <a:prstClr val="black"/>
                </a:solidFill>
                <a:latin typeface="Calibri"/>
                <a:cs typeface="Calibri"/>
              </a:rPr>
              <a:t>r</a:t>
            </a:r>
            <a:r>
              <a:rPr sz="680" spc="9" dirty="0">
                <a:solidFill>
                  <a:prstClr val="black"/>
                </a:solidFill>
                <a:latin typeface="Calibri"/>
                <a:cs typeface="Calibri"/>
              </a:rPr>
              <a:t>t</a:t>
            </a:r>
            <a:r>
              <a:rPr sz="680" spc="14" dirty="0">
                <a:solidFill>
                  <a:prstClr val="black"/>
                </a:solidFill>
                <a:latin typeface="Calibri"/>
                <a:cs typeface="Calibri"/>
              </a:rPr>
              <a:t> o</a:t>
            </a:r>
            <a:r>
              <a:rPr sz="680" spc="9" dirty="0">
                <a:solidFill>
                  <a:prstClr val="black"/>
                </a:solidFill>
                <a:latin typeface="Calibri"/>
                <a:cs typeface="Calibri"/>
              </a:rPr>
              <a:t>f</a:t>
            </a:r>
            <a:endParaRPr sz="680">
              <a:solidFill>
                <a:prstClr val="black"/>
              </a:solidFill>
              <a:latin typeface="Calibri"/>
              <a:cs typeface="Calibri"/>
            </a:endParaRPr>
          </a:p>
        </p:txBody>
      </p:sp>
      <p:sp>
        <p:nvSpPr>
          <p:cNvPr id="201" name="object 89"/>
          <p:cNvSpPr/>
          <p:nvPr/>
        </p:nvSpPr>
        <p:spPr>
          <a:xfrm>
            <a:off x="6669516" y="642614"/>
            <a:ext cx="81190" cy="81190"/>
          </a:xfrm>
          <a:custGeom>
            <a:avLst/>
            <a:gdLst/>
            <a:ahLst/>
            <a:cxnLst/>
            <a:rect l="l" t="t" r="r" b="b"/>
            <a:pathLst>
              <a:path w="89535" h="89535">
                <a:moveTo>
                  <a:pt x="44703" y="0"/>
                </a:moveTo>
                <a:lnTo>
                  <a:pt x="0" y="89407"/>
                </a:lnTo>
                <a:lnTo>
                  <a:pt x="89408" y="89407"/>
                </a:lnTo>
                <a:lnTo>
                  <a:pt x="44703" y="0"/>
                </a:lnTo>
                <a:close/>
              </a:path>
            </a:pathLst>
          </a:custGeom>
          <a:noFill/>
          <a:ln>
            <a:solidFill>
              <a:srgbClr val="5B9BD4"/>
            </a:solidFill>
          </a:ln>
        </p:spPr>
        <p:txBody>
          <a:bodyPr wrap="square" lIns="0" tIns="0" rIns="0" bIns="0" rtlCol="0"/>
          <a:lstStyle/>
          <a:p>
            <a:pPr defTabSz="829178">
              <a:defRPr/>
            </a:pPr>
            <a:endParaRPr sz="1814">
              <a:solidFill>
                <a:prstClr val="black"/>
              </a:solidFill>
              <a:latin typeface="Calibri"/>
            </a:endParaRPr>
          </a:p>
        </p:txBody>
      </p:sp>
      <p:sp>
        <p:nvSpPr>
          <p:cNvPr id="162" name="object 89"/>
          <p:cNvSpPr/>
          <p:nvPr/>
        </p:nvSpPr>
        <p:spPr>
          <a:xfrm>
            <a:off x="6658428" y="1139910"/>
            <a:ext cx="70598" cy="77947"/>
          </a:xfrm>
          <a:custGeom>
            <a:avLst/>
            <a:gdLst/>
            <a:ahLst/>
            <a:cxnLst/>
            <a:rect l="l" t="t" r="r" b="b"/>
            <a:pathLst>
              <a:path w="89535" h="89535">
                <a:moveTo>
                  <a:pt x="44703" y="0"/>
                </a:moveTo>
                <a:lnTo>
                  <a:pt x="0" y="89407"/>
                </a:lnTo>
                <a:lnTo>
                  <a:pt x="89408" y="89407"/>
                </a:lnTo>
                <a:lnTo>
                  <a:pt x="44703" y="0"/>
                </a:lnTo>
                <a:close/>
              </a:path>
            </a:pathLst>
          </a:custGeom>
          <a:solidFill>
            <a:srgbClr val="FFC000"/>
          </a:solidFill>
          <a:ln>
            <a:solidFill>
              <a:srgbClr val="5B9BD4"/>
            </a:solidFill>
          </a:ln>
        </p:spPr>
        <p:txBody>
          <a:bodyPr wrap="square" lIns="0" tIns="0" rIns="0" bIns="0" rtlCol="0"/>
          <a:lstStyle/>
          <a:p>
            <a:pPr defTabSz="829178">
              <a:defRPr/>
            </a:pPr>
            <a:endParaRPr sz="1632">
              <a:solidFill>
                <a:prstClr val="black"/>
              </a:solidFill>
              <a:latin typeface="Calibri"/>
            </a:endParaRPr>
          </a:p>
        </p:txBody>
      </p:sp>
      <p:sp>
        <p:nvSpPr>
          <p:cNvPr id="36" name="object 36"/>
          <p:cNvSpPr txBox="1"/>
          <p:nvPr/>
        </p:nvSpPr>
        <p:spPr>
          <a:xfrm>
            <a:off x="8660811" y="2170901"/>
            <a:ext cx="666451" cy="390876"/>
          </a:xfrm>
          <a:prstGeom prst="rect">
            <a:avLst/>
          </a:prstGeom>
          <a:solidFill>
            <a:srgbClr val="FFC000"/>
          </a:solidFill>
          <a:ln>
            <a:solidFill>
              <a:srgbClr val="FFC000"/>
            </a:solidFill>
          </a:ln>
        </p:spPr>
        <p:txBody>
          <a:bodyPr vert="horz" wrap="square" lIns="0" tIns="0" rIns="0" bIns="0" rtlCol="0">
            <a:spAutoFit/>
          </a:bodyPr>
          <a:lstStyle/>
          <a:p>
            <a:pPr marL="3455" algn="ctr" defTabSz="829178">
              <a:defRPr/>
            </a:pPr>
            <a:r>
              <a:rPr sz="1270" spc="-9" dirty="0">
                <a:solidFill>
                  <a:prstClr val="black"/>
                </a:solidFill>
                <a:latin typeface="Calibri"/>
                <a:cs typeface="Calibri"/>
              </a:rPr>
              <a:t>U</a:t>
            </a:r>
            <a:r>
              <a:rPr sz="1270" spc="18" dirty="0">
                <a:solidFill>
                  <a:prstClr val="black"/>
                </a:solidFill>
                <a:latin typeface="Calibri"/>
                <a:cs typeface="Calibri"/>
              </a:rPr>
              <a:t>s</a:t>
            </a:r>
            <a:r>
              <a:rPr sz="1270" spc="5" dirty="0">
                <a:solidFill>
                  <a:prstClr val="black"/>
                </a:solidFill>
                <a:latin typeface="Calibri"/>
                <a:cs typeface="Calibri"/>
              </a:rPr>
              <a:t>e</a:t>
            </a:r>
            <a:endParaRPr sz="1270" dirty="0">
              <a:solidFill>
                <a:prstClr val="black"/>
              </a:solidFill>
              <a:latin typeface="Calibri"/>
              <a:cs typeface="Calibri"/>
            </a:endParaRPr>
          </a:p>
          <a:p>
            <a:pPr algn="ctr" defTabSz="829178">
              <a:defRPr/>
            </a:pPr>
            <a:r>
              <a:rPr sz="1270" spc="5" dirty="0">
                <a:solidFill>
                  <a:prstClr val="black"/>
                </a:solidFill>
                <a:latin typeface="Calibri"/>
                <a:cs typeface="Calibri"/>
              </a:rPr>
              <a:t>P</a:t>
            </a:r>
            <a:r>
              <a:rPr sz="1270" spc="-14" dirty="0">
                <a:solidFill>
                  <a:prstClr val="black"/>
                </a:solidFill>
                <a:latin typeface="Calibri"/>
                <a:cs typeface="Calibri"/>
              </a:rPr>
              <a:t>r</a:t>
            </a:r>
            <a:r>
              <a:rPr sz="1270" spc="-5" dirty="0">
                <a:solidFill>
                  <a:prstClr val="black"/>
                </a:solidFill>
                <a:latin typeface="Calibri"/>
                <a:cs typeface="Calibri"/>
              </a:rPr>
              <a:t>o</a:t>
            </a:r>
            <a:r>
              <a:rPr sz="1270" spc="-14" dirty="0">
                <a:solidFill>
                  <a:prstClr val="black"/>
                </a:solidFill>
                <a:latin typeface="Calibri"/>
                <a:cs typeface="Calibri"/>
              </a:rPr>
              <a:t>c</a:t>
            </a:r>
            <a:r>
              <a:rPr sz="1270" spc="23" dirty="0">
                <a:solidFill>
                  <a:prstClr val="black"/>
                </a:solidFill>
                <a:latin typeface="Calibri"/>
                <a:cs typeface="Calibri"/>
              </a:rPr>
              <a:t>e</a:t>
            </a:r>
            <a:r>
              <a:rPr sz="1270" spc="-18" dirty="0">
                <a:solidFill>
                  <a:prstClr val="black"/>
                </a:solidFill>
                <a:latin typeface="Calibri"/>
                <a:cs typeface="Calibri"/>
              </a:rPr>
              <a:t>s</a:t>
            </a:r>
            <a:r>
              <a:rPr sz="1270" spc="5" dirty="0">
                <a:solidFill>
                  <a:prstClr val="black"/>
                </a:solidFill>
                <a:latin typeface="Calibri"/>
                <a:cs typeface="Calibri"/>
              </a:rPr>
              <a:t>s</a:t>
            </a:r>
            <a:endParaRPr sz="1270" dirty="0">
              <a:solidFill>
                <a:prstClr val="black"/>
              </a:solidFill>
              <a:latin typeface="Calibri"/>
              <a:cs typeface="Calibri"/>
            </a:endParaRPr>
          </a:p>
        </p:txBody>
      </p:sp>
      <p:sp>
        <p:nvSpPr>
          <p:cNvPr id="2" name="Slide Number Placeholder 1"/>
          <p:cNvSpPr>
            <a:spLocks noGrp="1"/>
          </p:cNvSpPr>
          <p:nvPr>
            <p:ph type="sldNum" sz="quarter" idx="7"/>
          </p:nvPr>
        </p:nvSpPr>
        <p:spPr/>
        <p:txBody>
          <a:bodyPr/>
          <a:lstStyle/>
          <a:p>
            <a:pPr defTabSz="829178"/>
            <a:fld id="{B6F15528-21DE-4FAA-801E-634DDDAF4B2B}" type="slidenum">
              <a:rPr lang="en-US">
                <a:solidFill>
                  <a:prstClr val="black">
                    <a:tint val="75000"/>
                  </a:prstClr>
                </a:solidFill>
                <a:latin typeface="Calibri"/>
              </a:rPr>
              <a:pPr defTabSz="829178"/>
              <a:t>160</a:t>
            </a:fld>
            <a:endParaRPr lang="en-US">
              <a:solidFill>
                <a:prstClr val="black">
                  <a:tint val="75000"/>
                </a:prstClr>
              </a:solidFill>
              <a:latin typeface="Calibri"/>
            </a:endParaRPr>
          </a:p>
        </p:txBody>
      </p:sp>
    </p:spTree>
    <p:extLst>
      <p:ext uri="{BB962C8B-B14F-4D97-AF65-F5344CB8AC3E}">
        <p14:creationId xmlns:p14="http://schemas.microsoft.com/office/powerpoint/2010/main" val="286348239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to Build the </a:t>
            </a:r>
            <a:br>
              <a:rPr lang="en-US" dirty="0"/>
            </a:br>
            <a:r>
              <a:rPr lang="en-US" dirty="0"/>
              <a:t>Industry Ontology Foundry</a:t>
            </a:r>
          </a:p>
        </p:txBody>
      </p:sp>
      <p:sp>
        <p:nvSpPr>
          <p:cNvPr id="3" name="Subtitle 2"/>
          <p:cNvSpPr>
            <a:spLocks noGrp="1"/>
          </p:cNvSpPr>
          <p:nvPr>
            <p:ph type="subTitle" idx="1"/>
          </p:nvPr>
        </p:nvSpPr>
        <p:spPr>
          <a:xfrm>
            <a:off x="1611086" y="4168095"/>
            <a:ext cx="9144000" cy="1655762"/>
          </a:xfrm>
        </p:spPr>
        <p:txBody>
          <a:bodyPr>
            <a:normAutofit/>
          </a:bodyPr>
          <a:lstStyle/>
          <a:p>
            <a:r>
              <a:rPr lang="en-US" sz="3600" dirty="0"/>
              <a:t>Barry Smith</a:t>
            </a:r>
          </a:p>
          <a:p>
            <a:r>
              <a:rPr lang="en-US" sz="3600" dirty="0"/>
              <a:t>NIST, December 8, 2016</a:t>
            </a:r>
          </a:p>
        </p:txBody>
      </p:sp>
      <p:sp>
        <p:nvSpPr>
          <p:cNvPr id="4" name="Slide Number Placeholder 3"/>
          <p:cNvSpPr>
            <a:spLocks noGrp="1"/>
          </p:cNvSpPr>
          <p:nvPr>
            <p:ph type="sldNum" sz="quarter" idx="12"/>
          </p:nvPr>
        </p:nvSpPr>
        <p:spPr/>
        <p:txBody>
          <a:bodyPr/>
          <a:lstStyle/>
          <a:p>
            <a:fld id="{58A37586-46D5-40F1-B7CC-E7EC54A1E73F}" type="slidenum">
              <a:rPr lang="en-US" smtClean="0"/>
              <a:t>161</a:t>
            </a:fld>
            <a:endParaRPr lang="en-US"/>
          </a:p>
        </p:txBody>
      </p:sp>
    </p:spTree>
    <p:extLst>
      <p:ext uri="{BB962C8B-B14F-4D97-AF65-F5344CB8AC3E}">
        <p14:creationId xmlns:p14="http://schemas.microsoft.com/office/powerpoint/2010/main" val="4129850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2115" y="687978"/>
            <a:ext cx="10467702" cy="5943284"/>
          </a:xfrm>
        </p:spPr>
        <p:txBody>
          <a:bodyPr rtlCol="0">
            <a:normAutofit/>
          </a:bodyPr>
          <a:lstStyle/>
          <a:p>
            <a:pPr marL="0" indent="0" eaLnBrk="1" fontAlgn="auto" hangingPunct="1">
              <a:spcAft>
                <a:spcPts val="0"/>
              </a:spcAft>
              <a:buNone/>
              <a:defRPr/>
            </a:pPr>
            <a:r>
              <a:rPr lang="en-US" sz="3600" dirty="0"/>
              <a:t>Why do people repeatedly choose to build their own ontology for X, rather than reuse an existing one?</a:t>
            </a:r>
          </a:p>
          <a:p>
            <a:pPr marL="0" indent="0" eaLnBrk="1" fontAlgn="auto" hangingPunct="1">
              <a:spcAft>
                <a:spcPts val="0"/>
              </a:spcAft>
              <a:buNone/>
              <a:defRPr/>
            </a:pPr>
            <a:endParaRPr lang="en-US" sz="1200" dirty="0"/>
          </a:p>
          <a:p>
            <a:pPr marL="514350" indent="-514350" eaLnBrk="1" fontAlgn="auto" hangingPunct="1">
              <a:lnSpc>
                <a:spcPct val="150000"/>
              </a:lnSpc>
              <a:spcAft>
                <a:spcPts val="0"/>
              </a:spcAft>
              <a:buFont typeface="+mj-lt"/>
              <a:buAutoNum type="arabicPeriod"/>
              <a:defRPr/>
            </a:pPr>
            <a:r>
              <a:rPr lang="en-US" sz="3600" dirty="0"/>
              <a:t>Because they do not find reusable components </a:t>
            </a:r>
          </a:p>
          <a:p>
            <a:pPr marL="514350" indent="-514350" eaLnBrk="1" fontAlgn="auto" hangingPunct="1">
              <a:lnSpc>
                <a:spcPct val="150000"/>
              </a:lnSpc>
              <a:spcAft>
                <a:spcPts val="0"/>
              </a:spcAft>
              <a:buFont typeface="+mj-lt"/>
              <a:buAutoNum type="arabicPeriod"/>
              <a:defRPr/>
            </a:pPr>
            <a:r>
              <a:rPr lang="en-US" sz="3600" dirty="0"/>
              <a:t>Because they do not find tested design patterns</a:t>
            </a:r>
          </a:p>
          <a:p>
            <a:pPr marL="514350" indent="-514350" eaLnBrk="1" fontAlgn="auto" hangingPunct="1">
              <a:lnSpc>
                <a:spcPct val="150000"/>
              </a:lnSpc>
              <a:spcAft>
                <a:spcPts val="0"/>
              </a:spcAft>
              <a:buFont typeface="+mj-lt"/>
              <a:buAutoNum type="arabicPeriod"/>
              <a:defRPr/>
            </a:pPr>
            <a:r>
              <a:rPr lang="en-US" sz="3600" dirty="0"/>
              <a:t>Because of a lack of trust in externally built ontologies</a:t>
            </a:r>
          </a:p>
        </p:txBody>
      </p:sp>
      <p:sp>
        <p:nvSpPr>
          <p:cNvPr id="2" name="Slide Number Placeholder 1"/>
          <p:cNvSpPr>
            <a:spLocks noGrp="1"/>
          </p:cNvSpPr>
          <p:nvPr>
            <p:ph type="sldNum" sz="quarter" idx="12"/>
          </p:nvPr>
        </p:nvSpPr>
        <p:spPr/>
        <p:txBody>
          <a:bodyPr/>
          <a:lstStyle/>
          <a:p>
            <a:pPr>
              <a:defRPr/>
            </a:pPr>
            <a:fld id="{72DBE833-E5CC-4B37-8B96-0E41F4068B3A}" type="slidenum">
              <a:rPr lang="en-US" smtClean="0"/>
              <a:pPr>
                <a:defRPr/>
              </a:pPr>
              <a:t>162</a:t>
            </a:fld>
            <a:endParaRPr lang="en-US"/>
          </a:p>
        </p:txBody>
      </p:sp>
    </p:spTree>
    <p:extLst>
      <p:ext uri="{BB962C8B-B14F-4D97-AF65-F5344CB8AC3E}">
        <p14:creationId xmlns:p14="http://schemas.microsoft.com/office/powerpoint/2010/main" val="327566467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steps</a:t>
            </a:r>
          </a:p>
        </p:txBody>
      </p:sp>
      <p:sp>
        <p:nvSpPr>
          <p:cNvPr id="3" name="Content Placeholder 2"/>
          <p:cNvSpPr>
            <a:spLocks noGrp="1"/>
          </p:cNvSpPr>
          <p:nvPr>
            <p:ph idx="1"/>
          </p:nvPr>
        </p:nvSpPr>
        <p:spPr/>
        <p:txBody>
          <a:bodyPr/>
          <a:lstStyle/>
          <a:p>
            <a:pPr marL="514350" indent="-514350">
              <a:buFont typeface="Arial" panose="020B0604020202020204" pitchFamily="34" charset="0"/>
              <a:buChar char="•"/>
            </a:pPr>
            <a:r>
              <a:rPr lang="en-US" dirty="0"/>
              <a:t>Collect the principal ontologies in the field and create a library </a:t>
            </a:r>
          </a:p>
          <a:p>
            <a:pPr marL="514350" indent="-514350">
              <a:buFont typeface="Arial" panose="020B0604020202020204" pitchFamily="34" charset="0"/>
              <a:buChar char="•"/>
            </a:pPr>
            <a:r>
              <a:rPr lang="en-US" dirty="0"/>
              <a:t>Bring together selected leaders in the field to identify principles for convergence on a suite of generic reference ontologies</a:t>
            </a:r>
          </a:p>
          <a:p>
            <a:pPr marL="514350" indent="-514350">
              <a:buFont typeface="Arial" panose="020B0604020202020204" pitchFamily="34" charset="0"/>
              <a:buChar char="•"/>
            </a:pPr>
            <a:r>
              <a:rPr lang="en-US" dirty="0"/>
              <a:t>Select ontologies (stubs) to form initial parts of this suite</a:t>
            </a:r>
          </a:p>
          <a:p>
            <a:pPr marL="514350" indent="-514350">
              <a:buFont typeface="Arial" panose="020B0604020202020204" pitchFamily="34" charset="0"/>
              <a:buChar char="•"/>
            </a:pPr>
            <a:r>
              <a:rPr lang="en-US" dirty="0"/>
              <a:t>Create a governance structure – Coordinating Editorial Board</a:t>
            </a:r>
          </a:p>
        </p:txBody>
      </p:sp>
      <p:sp>
        <p:nvSpPr>
          <p:cNvPr id="5" name="Slide Number Placeholder 4"/>
          <p:cNvSpPr>
            <a:spLocks noGrp="1"/>
          </p:cNvSpPr>
          <p:nvPr>
            <p:ph type="sldNum" sz="quarter" idx="11"/>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893A64AC-7F6A-4D1E-AD7B-92DE4830E6C5}" type="slidenum">
              <a:rPr kumimoji="0" lang="en-US" altLang="en-US" sz="1400" b="1" i="0" u="none" strike="noStrike" kern="1200" cap="none" spc="0" normalizeH="0" baseline="0" noProof="0" smtClean="0">
                <a:ln>
                  <a:noFill/>
                </a:ln>
                <a:solidFill>
                  <a:srgbClr val="000000"/>
                </a:solidFill>
                <a:effectLst/>
                <a:uLnTx/>
                <a:uFillTx/>
                <a:latin typeface="Arial"/>
                <a:ea typeface="+mn-ea"/>
                <a:cs typeface="Arial"/>
              </a:rPr>
              <a:pPr marL="0" marR="0" lvl="0" indent="0" algn="r" defTabSz="914400" rtl="0" eaLnBrk="0" fontAlgn="auto" latinLnBrk="0" hangingPunct="0">
                <a:lnSpc>
                  <a:spcPct val="100000"/>
                </a:lnSpc>
                <a:spcBef>
                  <a:spcPts val="0"/>
                </a:spcBef>
                <a:spcAft>
                  <a:spcPts val="0"/>
                </a:spcAft>
                <a:buClrTx/>
                <a:buSzTx/>
                <a:buFontTx/>
                <a:buNone/>
                <a:tabLst/>
                <a:defRPr/>
              </a:pPr>
              <a:t>163</a:t>
            </a:fld>
            <a:endParaRPr kumimoji="0" lang="en-US" altLang="en-US" sz="1400" b="1" i="0" u="none" strike="noStrike" kern="1200" cap="none" spc="0" normalizeH="0" baseline="0" noProof="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49624107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a:srcRect t="15527" r="27829" b="4782"/>
          <a:stretch/>
        </p:blipFill>
        <p:spPr>
          <a:xfrm>
            <a:off x="300718" y="-12523"/>
            <a:ext cx="11030222" cy="6847663"/>
          </a:xfrm>
          <a:prstGeom prst="rect">
            <a:avLst/>
          </a:prstGeom>
        </p:spPr>
      </p:pic>
      <p:sp>
        <p:nvSpPr>
          <p:cNvPr id="4" name="Slide Number Placeholder 3"/>
          <p:cNvSpPr>
            <a:spLocks noGrp="1"/>
          </p:cNvSpPr>
          <p:nvPr>
            <p:ph type="sldNum" sz="quarter" idx="11"/>
          </p:nvPr>
        </p:nvSpPr>
        <p:spPr/>
        <p:txBody>
          <a:bodyPr/>
          <a:lstStyle/>
          <a:p>
            <a:pPr>
              <a:defRPr/>
            </a:pPr>
            <a:fld id="{893A64AC-7F6A-4D1E-AD7B-92DE4830E6C5}" type="slidenum">
              <a:rPr lang="en-US" altLang="en-US" smtClean="0"/>
              <a:pPr>
                <a:defRPr/>
              </a:pPr>
              <a:t>164</a:t>
            </a:fld>
            <a:endParaRPr lang="en-US" altLang="en-US"/>
          </a:p>
        </p:txBody>
      </p:sp>
      <p:sp>
        <p:nvSpPr>
          <p:cNvPr id="6" name="TextBox 5"/>
          <p:cNvSpPr txBox="1"/>
          <p:nvPr/>
        </p:nvSpPr>
        <p:spPr>
          <a:xfrm>
            <a:off x="6688666" y="5181600"/>
            <a:ext cx="5503334" cy="523220"/>
          </a:xfrm>
          <a:prstGeom prst="rect">
            <a:avLst/>
          </a:prstGeom>
          <a:noFill/>
        </p:spPr>
        <p:txBody>
          <a:bodyPr wrap="square" rtlCol="0">
            <a:spAutoFit/>
          </a:bodyPr>
          <a:lstStyle/>
          <a:p>
            <a:r>
              <a:rPr lang="en-US" sz="2800" dirty="0"/>
              <a:t>http://ieportal.ncor.buffalo.edu</a:t>
            </a:r>
          </a:p>
        </p:txBody>
      </p:sp>
      <p:sp>
        <p:nvSpPr>
          <p:cNvPr id="3" name="TextBox 2"/>
          <p:cNvSpPr txBox="1"/>
          <p:nvPr/>
        </p:nvSpPr>
        <p:spPr>
          <a:xfrm>
            <a:off x="982981" y="112832"/>
            <a:ext cx="411480" cy="369332"/>
          </a:xfrm>
          <a:prstGeom prst="rect">
            <a:avLst/>
          </a:prstGeom>
          <a:solidFill>
            <a:srgbClr val="0070C0"/>
          </a:solidFill>
        </p:spPr>
        <p:txBody>
          <a:bodyPr wrap="square" rtlCol="0">
            <a:spAutoFit/>
          </a:bodyPr>
          <a:lstStyle/>
          <a:p>
            <a:r>
              <a:rPr lang="en-US" dirty="0">
                <a:solidFill>
                  <a:schemeClr val="bg1"/>
                </a:solidFill>
              </a:rPr>
              <a:t>IE</a:t>
            </a:r>
          </a:p>
        </p:txBody>
      </p:sp>
    </p:spTree>
    <p:extLst>
      <p:ext uri="{BB962C8B-B14F-4D97-AF65-F5344CB8AC3E}">
        <p14:creationId xmlns:p14="http://schemas.microsoft.com/office/powerpoint/2010/main" val="7718976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1"/>
          </p:nvPr>
        </p:nvSpPr>
        <p:spPr/>
        <p:txBody>
          <a:bodyPr/>
          <a:lstStyle/>
          <a:p>
            <a:pPr>
              <a:defRPr/>
            </a:pPr>
            <a:fld id="{893A64AC-7F6A-4D1E-AD7B-92DE4830E6C5}" type="slidenum">
              <a:rPr lang="en-US" altLang="en-US" smtClean="0"/>
              <a:pPr>
                <a:defRPr/>
              </a:pPr>
              <a:t>165</a:t>
            </a:fld>
            <a:endParaRPr lang="en-US" altLang="en-US"/>
          </a:p>
        </p:txBody>
      </p:sp>
      <p:pic>
        <p:nvPicPr>
          <p:cNvPr id="5" name="Picture 4"/>
          <p:cNvPicPr>
            <a:picLocks noChangeAspect="1"/>
          </p:cNvPicPr>
          <p:nvPr/>
        </p:nvPicPr>
        <p:blipFill rotWithShape="1">
          <a:blip r:embed="rId2"/>
          <a:srcRect l="23060" t="15856" r="6531" b="8449"/>
          <a:stretch/>
        </p:blipFill>
        <p:spPr>
          <a:xfrm>
            <a:off x="364066" y="0"/>
            <a:ext cx="11463867" cy="6929178"/>
          </a:xfrm>
          <a:prstGeom prst="rect">
            <a:avLst/>
          </a:prstGeom>
        </p:spPr>
      </p:pic>
    </p:spTree>
    <p:extLst>
      <p:ext uri="{BB962C8B-B14F-4D97-AF65-F5344CB8AC3E}">
        <p14:creationId xmlns:p14="http://schemas.microsoft.com/office/powerpoint/2010/main" val="7913169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a:t>OBO Foundry Principles</a:t>
            </a:r>
          </a:p>
        </p:txBody>
      </p:sp>
      <p:sp>
        <p:nvSpPr>
          <p:cNvPr id="3" name="Content Placeholder 2"/>
          <p:cNvSpPr>
            <a:spLocks noGrp="1"/>
          </p:cNvSpPr>
          <p:nvPr>
            <p:ph idx="1"/>
          </p:nvPr>
        </p:nvSpPr>
        <p:spPr>
          <a:xfrm>
            <a:off x="1981200" y="1600200"/>
            <a:ext cx="8686800" cy="4648200"/>
          </a:xfrm>
        </p:spPr>
        <p:txBody>
          <a:bodyPr rtlCol="0">
            <a:normAutofit/>
          </a:bodyPr>
          <a:lstStyle/>
          <a:p>
            <a:pPr marL="742950" indent="-742950" eaLnBrk="1" hangingPunct="1">
              <a:spcAft>
                <a:spcPct val="50000"/>
              </a:spcAft>
              <a:buFont typeface="+mj-lt"/>
              <a:buAutoNum type="arabicPeriod"/>
              <a:defRPr/>
            </a:pPr>
            <a:r>
              <a:rPr lang="en-US" sz="4000" dirty="0"/>
              <a:t>commitment to collaboration</a:t>
            </a:r>
          </a:p>
          <a:p>
            <a:pPr marL="742950" indent="-742950" eaLnBrk="1" hangingPunct="1">
              <a:spcAft>
                <a:spcPct val="50000"/>
              </a:spcAft>
              <a:buFont typeface="+mj-lt"/>
              <a:buAutoNum type="arabicPeriod"/>
              <a:defRPr/>
            </a:pPr>
            <a:r>
              <a:rPr lang="en-US" sz="4000" dirty="0"/>
              <a:t>open </a:t>
            </a:r>
          </a:p>
          <a:p>
            <a:pPr marL="742950" indent="-742950" eaLnBrk="1" hangingPunct="1">
              <a:spcAft>
                <a:spcPct val="50000"/>
              </a:spcAft>
              <a:buFont typeface="+mj-lt"/>
              <a:buAutoNum type="arabicPeriod"/>
              <a:defRPr/>
            </a:pPr>
            <a:r>
              <a:rPr lang="en-US" sz="4000" dirty="0"/>
              <a:t>common formal language (OWL, CL) </a:t>
            </a:r>
          </a:p>
          <a:p>
            <a:pPr marL="742950" indent="-742950" eaLnBrk="1" hangingPunct="1">
              <a:spcAft>
                <a:spcPct val="50000"/>
              </a:spcAft>
              <a:buFont typeface="+mj-lt"/>
              <a:buAutoNum type="arabicPeriod"/>
              <a:defRPr/>
            </a:pPr>
            <a:r>
              <a:rPr lang="en-US" sz="4000" dirty="0"/>
              <a:t>maintenance in light of scientific advance</a:t>
            </a:r>
          </a:p>
        </p:txBody>
      </p:sp>
      <p:sp>
        <p:nvSpPr>
          <p:cNvPr id="17818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1B5D5519-DD51-4858-AC5E-9B52EDE69C1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166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447885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1981200" y="76200"/>
            <a:ext cx="8229600" cy="1143000"/>
          </a:xfrm>
        </p:spPr>
        <p:txBody>
          <a:bodyPr/>
          <a:lstStyle/>
          <a:p>
            <a:pPr eaLnBrk="1" hangingPunct="1"/>
            <a:r>
              <a:rPr lang="en-US" altLang="en-US"/>
              <a:t>OBO Foundry Principles</a:t>
            </a:r>
          </a:p>
        </p:txBody>
      </p:sp>
      <p:sp>
        <p:nvSpPr>
          <p:cNvPr id="3" name="Content Placeholder 2"/>
          <p:cNvSpPr>
            <a:spLocks noGrp="1"/>
          </p:cNvSpPr>
          <p:nvPr>
            <p:ph idx="1"/>
          </p:nvPr>
        </p:nvSpPr>
        <p:spPr>
          <a:xfrm>
            <a:off x="1762124" y="1476376"/>
            <a:ext cx="9363075" cy="4525963"/>
          </a:xfrm>
        </p:spPr>
        <p:txBody>
          <a:bodyPr/>
          <a:lstStyle/>
          <a:p>
            <a:pPr marL="514350" indent="-514350" eaLnBrk="1" hangingPunct="1">
              <a:spcAft>
                <a:spcPct val="50000"/>
              </a:spcAft>
              <a:buFont typeface="+mj-lt"/>
              <a:buAutoNum type="arabicPeriod" startAt="5"/>
              <a:defRPr/>
            </a:pPr>
            <a:r>
              <a:rPr lang="en-US" dirty="0"/>
              <a:t>common architecture </a:t>
            </a:r>
          </a:p>
          <a:p>
            <a:pPr marL="514350" indent="-514350" eaLnBrk="1" hangingPunct="1">
              <a:spcAft>
                <a:spcPct val="50000"/>
              </a:spcAft>
              <a:buFont typeface="+mj-lt"/>
              <a:buAutoNum type="arabicPeriod" startAt="5"/>
              <a:defRPr/>
            </a:pPr>
            <a:r>
              <a:rPr lang="en-US" dirty="0"/>
              <a:t>all terms should be singular common nouns</a:t>
            </a:r>
          </a:p>
          <a:p>
            <a:pPr marL="514350" indent="-514350" eaLnBrk="1" hangingPunct="1">
              <a:spcAft>
                <a:spcPct val="50000"/>
              </a:spcAft>
              <a:buFont typeface="+mj-lt"/>
              <a:buAutoNum type="arabicPeriod" startAt="5"/>
              <a:defRPr/>
            </a:pPr>
            <a:r>
              <a:rPr lang="en-US" dirty="0"/>
              <a:t>provide terms with definition (formal + text)</a:t>
            </a:r>
          </a:p>
          <a:p>
            <a:pPr marL="514350" indent="-514350" eaLnBrk="1" hangingPunct="1">
              <a:spcAft>
                <a:spcPct val="50000"/>
              </a:spcAft>
              <a:buFont typeface="+mj-lt"/>
              <a:buAutoNum type="arabicPeriod" startAt="5"/>
              <a:defRPr/>
            </a:pPr>
            <a:r>
              <a:rPr lang="en-US" dirty="0"/>
              <a:t>locus of authority, trackers, help desk</a:t>
            </a:r>
          </a:p>
          <a:p>
            <a:pPr marL="514350" indent="-514350" eaLnBrk="1" hangingPunct="1">
              <a:spcAft>
                <a:spcPct val="50000"/>
              </a:spcAft>
              <a:buFont typeface="+mj-lt"/>
              <a:buAutoNum type="arabicPeriod" startAt="5"/>
              <a:defRPr/>
            </a:pPr>
            <a:r>
              <a:rPr lang="en-US" dirty="0"/>
              <a:t>orthogonality – one ontology for each domain</a:t>
            </a:r>
          </a:p>
        </p:txBody>
      </p:sp>
      <p:sp>
        <p:nvSpPr>
          <p:cNvPr id="1792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CBEB4D9-FF77-438A-9287-6972A4DBFFA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167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09585343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0" y="5181600"/>
            <a:ext cx="38100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2275" name="Title 1"/>
          <p:cNvSpPr>
            <a:spLocks noGrp="1"/>
          </p:cNvSpPr>
          <p:nvPr>
            <p:ph type="title"/>
          </p:nvPr>
        </p:nvSpPr>
        <p:spPr>
          <a:xfrm>
            <a:off x="1524000" y="304800"/>
            <a:ext cx="9144000" cy="1066800"/>
          </a:xfrm>
        </p:spPr>
        <p:txBody>
          <a:bodyPr/>
          <a:lstStyle/>
          <a:p>
            <a:pPr eaLnBrk="1" hangingPunct="1"/>
            <a:r>
              <a:rPr lang="en-US" altLang="en-US" sz="3600" dirty="0"/>
              <a:t>Ontology’s networked through definitions</a:t>
            </a:r>
          </a:p>
        </p:txBody>
      </p:sp>
      <p:sp>
        <p:nvSpPr>
          <p:cNvPr id="182276" name="Content Placeholder 2"/>
          <p:cNvSpPr>
            <a:spLocks noGrp="1"/>
          </p:cNvSpPr>
          <p:nvPr>
            <p:ph idx="1"/>
          </p:nvPr>
        </p:nvSpPr>
        <p:spPr>
          <a:xfrm>
            <a:off x="1524000" y="1704976"/>
            <a:ext cx="8915400" cy="3840163"/>
          </a:xfrm>
        </p:spPr>
        <p:txBody>
          <a:bodyPr/>
          <a:lstStyle/>
          <a:p>
            <a:pPr eaLnBrk="1" hangingPunct="1"/>
            <a:r>
              <a:rPr lang="en-US" altLang="en-US" dirty="0"/>
              <a:t>	compound terms in ontologies should be defined wherever possible by using terms from other OBO Foundry ontologies</a:t>
            </a:r>
            <a:r>
              <a:rPr lang="en-US" altLang="en-US" sz="2800" dirty="0"/>
              <a:t>	</a:t>
            </a:r>
          </a:p>
          <a:p>
            <a:pPr eaLnBrk="1" hangingPunct="1"/>
            <a:r>
              <a:rPr lang="en-US" altLang="en-US" sz="2800" i="1" dirty="0"/>
              <a:t>	</a:t>
            </a:r>
          </a:p>
          <a:p>
            <a:pPr eaLnBrk="1" hangingPunct="1"/>
            <a:r>
              <a:rPr lang="en-US" altLang="en-US" sz="2800" i="1" dirty="0"/>
              <a:t>	elevated blood glucose concentration =</a:t>
            </a:r>
            <a:r>
              <a:rPr lang="en-US" altLang="en-US" sz="2800" dirty="0" err="1"/>
              <a:t>def</a:t>
            </a:r>
            <a:r>
              <a:rPr lang="en-US" altLang="en-US" sz="2800" dirty="0"/>
              <a:t> </a:t>
            </a:r>
          </a:p>
          <a:p>
            <a:pPr marL="457200" lvl="1" indent="0" eaLnBrk="1" hangingPunct="1">
              <a:buNone/>
            </a:pPr>
            <a:r>
              <a:rPr lang="en-US" altLang="en-US" dirty="0"/>
              <a:t>	PATO: </a:t>
            </a:r>
            <a:r>
              <a:rPr lang="en-US" altLang="en-US" i="1" dirty="0"/>
              <a:t>increased concentration</a:t>
            </a:r>
            <a:r>
              <a:rPr lang="en-US" altLang="en-US" dirty="0"/>
              <a:t> </a:t>
            </a:r>
          </a:p>
          <a:p>
            <a:pPr marL="457200" lvl="1" indent="0" eaLnBrk="1" hangingPunct="1">
              <a:buNone/>
            </a:pPr>
            <a:r>
              <a:rPr lang="en-US" altLang="en-US" dirty="0"/>
              <a:t>	of CHEBI: </a:t>
            </a:r>
            <a:r>
              <a:rPr lang="en-US" altLang="en-US" i="1" dirty="0"/>
              <a:t>glucose</a:t>
            </a:r>
            <a:r>
              <a:rPr lang="en-US" altLang="en-US" dirty="0"/>
              <a:t> </a:t>
            </a:r>
          </a:p>
          <a:p>
            <a:pPr marL="457200" lvl="1" indent="0" eaLnBrk="1" hangingPunct="1">
              <a:buNone/>
            </a:pPr>
            <a:r>
              <a:rPr lang="en-US" altLang="en-US" dirty="0"/>
              <a:t>	in FMA: </a:t>
            </a:r>
            <a:r>
              <a:rPr lang="en-US" altLang="en-US" i="1" dirty="0"/>
              <a:t>blood</a:t>
            </a:r>
            <a:r>
              <a:rPr lang="en-US" altLang="en-US" dirty="0"/>
              <a:t> </a:t>
            </a:r>
            <a:endParaRPr lang="en-US" altLang="en-US" b="1" dirty="0"/>
          </a:p>
          <a:p>
            <a:pPr eaLnBrk="1" hangingPunct="1"/>
            <a:endParaRPr lang="en-US" altLang="en-US" sz="2800" b="1" dirty="0"/>
          </a:p>
        </p:txBody>
      </p:sp>
      <p:sp>
        <p:nvSpPr>
          <p:cNvPr id="182277" name="Slide Number Placeholder 3"/>
          <p:cNvSpPr>
            <a:spLocks noGrp="1"/>
          </p:cNvSpPr>
          <p:nvPr>
            <p:ph type="sldNum" sz="quarter" idx="12"/>
          </p:nvPr>
        </p:nvSpPr>
        <p:spPr>
          <a:xfrm>
            <a:off x="8534400" y="6324600"/>
            <a:ext cx="2133600" cy="533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C4BAA17-11C9-48E5-9424-A94ADA3499BE}"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168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390786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Everything is incremental</a:t>
            </a:r>
          </a:p>
        </p:txBody>
      </p:sp>
      <p:sp>
        <p:nvSpPr>
          <p:cNvPr id="3" name="Content Placeholder 2"/>
          <p:cNvSpPr>
            <a:spLocks noGrp="1"/>
          </p:cNvSpPr>
          <p:nvPr>
            <p:ph idx="1"/>
          </p:nvPr>
        </p:nvSpPr>
        <p:spPr>
          <a:xfrm>
            <a:off x="1117600" y="1600201"/>
            <a:ext cx="9753600" cy="4525963"/>
          </a:xfrm>
        </p:spPr>
        <p:txBody>
          <a:bodyPr/>
          <a:lstStyle/>
          <a:p>
            <a:r>
              <a:rPr lang="en-US" dirty="0"/>
              <a:t>Principle of low hanging fruit – build the easy bits first</a:t>
            </a:r>
          </a:p>
          <a:p>
            <a:r>
              <a:rPr lang="en-US" dirty="0"/>
              <a:t>Even a small ontology, if shared, and aggressively used, brings immediate benefits</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4041-8262-49B1-AEA3-C1E225406CB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alt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437978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Shape 2172"/>
          <p:cNvSpPr txBox="1">
            <a:spLocks noGrp="1"/>
          </p:cNvSpPr>
          <p:nvPr>
            <p:ph type="title"/>
          </p:nvPr>
        </p:nvSpPr>
        <p:spPr>
          <a:xfrm>
            <a:off x="2590800" y="0"/>
            <a:ext cx="7543800" cy="1828800"/>
          </a:xfrm>
          <a:prstGeom prst="rect">
            <a:avLst/>
          </a:prstGeom>
          <a:noFill/>
          <a:ln>
            <a:noFill/>
          </a:ln>
        </p:spPr>
        <p:txBody>
          <a:bodyPr vert="horz" wrap="square" lIns="91425" tIns="45700" rIns="91425" bIns="45700" numCol="1" anchor="ctr" anchorCtr="0" compatLnSpc="1">
            <a:prstTxWarp prst="textNoShape">
              <a:avLst/>
            </a:prstTxWarp>
            <a:noAutofit/>
          </a:bodyPr>
          <a:lstStyle/>
          <a:p>
            <a:pPr>
              <a:spcBef>
                <a:spcPts val="0"/>
              </a:spcBef>
              <a:spcAft>
                <a:spcPts val="0"/>
              </a:spcAft>
              <a:buClr>
                <a:schemeClr val="dk1"/>
              </a:buClr>
              <a:buSzPct val="25000"/>
            </a:pPr>
            <a:r>
              <a:rPr lang="en-US" dirty="0">
                <a:solidFill>
                  <a:schemeClr val="dk1"/>
                </a:solidFill>
                <a:latin typeface="Calibri"/>
                <a:ea typeface="Calibri"/>
                <a:cs typeface="Calibri"/>
                <a:sym typeface="Calibri"/>
              </a:rPr>
              <a:t>Rediscovery of Ontology 1: </a:t>
            </a:r>
            <a:br>
              <a:rPr lang="en-US" dirty="0">
                <a:solidFill>
                  <a:schemeClr val="dk1"/>
                </a:solidFill>
                <a:latin typeface="Calibri"/>
                <a:ea typeface="Calibri"/>
                <a:cs typeface="Calibri"/>
                <a:sym typeface="Calibri"/>
              </a:rPr>
            </a:br>
            <a:r>
              <a:rPr lang="en-US" dirty="0">
                <a:solidFill>
                  <a:schemeClr val="dk1"/>
                </a:solidFill>
                <a:latin typeface="Calibri"/>
                <a:ea typeface="Calibri"/>
                <a:cs typeface="Calibri"/>
                <a:sym typeface="Calibri"/>
              </a:rPr>
              <a:t>Quine</a:t>
            </a:r>
          </a:p>
        </p:txBody>
      </p:sp>
      <p:sp>
        <p:nvSpPr>
          <p:cNvPr id="2173" name="Shape 2173"/>
          <p:cNvSpPr txBox="1">
            <a:spLocks noGrp="1"/>
          </p:cNvSpPr>
          <p:nvPr>
            <p:ph type="body" idx="1"/>
          </p:nvPr>
        </p:nvSpPr>
        <p:spPr>
          <a:xfrm>
            <a:off x="1943100" y="1828800"/>
            <a:ext cx="8839200" cy="5029200"/>
          </a:xfrm>
          <a:prstGeom prst="rect">
            <a:avLst/>
          </a:prstGeom>
          <a:noFill/>
          <a:ln>
            <a:noFill/>
          </a:ln>
        </p:spPr>
        <p:txBody>
          <a:bodyPr vert="horz" wrap="square" lIns="91425" tIns="45700" rIns="91425" bIns="45700" numCol="1" anchor="t" anchorCtr="0" compatLnSpc="1">
            <a:prstTxWarp prst="textNoShape">
              <a:avLst/>
            </a:prstTxWarp>
            <a:noAutofit/>
          </a:bodyPr>
          <a:lstStyle/>
          <a:p>
            <a:pPr marL="457200" indent="-457200">
              <a:spcBef>
                <a:spcPts val="0"/>
              </a:spcBef>
              <a:spcAft>
                <a:spcPts val="0"/>
              </a:spcAft>
              <a:buClr>
                <a:schemeClr val="dk1"/>
              </a:buClr>
              <a:buSzPct val="100000"/>
              <a:buFont typeface="Noto Sans Symbols"/>
              <a:buChar char="▪"/>
            </a:pPr>
            <a:r>
              <a:rPr lang="en-US" dirty="0">
                <a:solidFill>
                  <a:schemeClr val="dk1"/>
                </a:solidFill>
                <a:latin typeface="Calibri"/>
                <a:ea typeface="Calibri"/>
                <a:cs typeface="Calibri"/>
              </a:rPr>
              <a:t>1950s: Quine’s</a:t>
            </a:r>
            <a:r>
              <a:rPr lang="en-US" dirty="0">
                <a:solidFill>
                  <a:schemeClr val="dk1"/>
                </a:solidFill>
                <a:latin typeface="Calibri"/>
                <a:ea typeface="Calibri"/>
                <a:cs typeface="Calibri"/>
                <a:sym typeface="Calibri"/>
              </a:rPr>
              <a:t> ‘ontological commitment’</a:t>
            </a:r>
          </a:p>
          <a:p>
            <a:pPr marL="0" indent="0">
              <a:spcBef>
                <a:spcPts val="0"/>
              </a:spcBef>
              <a:spcAft>
                <a:spcPts val="0"/>
              </a:spcAft>
              <a:buClr>
                <a:schemeClr val="dk1"/>
              </a:buClr>
              <a:buSzPct val="100000"/>
            </a:pPr>
            <a:endParaRPr lang="en-US" dirty="0">
              <a:solidFill>
                <a:schemeClr val="dk1"/>
              </a:solidFill>
              <a:latin typeface="Calibri"/>
              <a:ea typeface="Calibri"/>
              <a:cs typeface="Calibri"/>
              <a:sym typeface="Calibri"/>
            </a:endParaRPr>
          </a:p>
          <a:p>
            <a:pPr marL="0" indent="0">
              <a:spcBef>
                <a:spcPts val="0"/>
              </a:spcBef>
              <a:spcAft>
                <a:spcPts val="0"/>
              </a:spcAft>
              <a:buClr>
                <a:schemeClr val="dk1"/>
              </a:buClr>
              <a:buSzPct val="100000"/>
            </a:pPr>
            <a:r>
              <a:rPr lang="en-US" dirty="0">
                <a:solidFill>
                  <a:schemeClr val="dk1"/>
                </a:solidFill>
                <a:latin typeface="Calibri"/>
                <a:ea typeface="Calibri"/>
                <a:cs typeface="Calibri"/>
                <a:sym typeface="Calibri"/>
              </a:rPr>
              <a:t>What would have to exist in the world for this scientific theory to be true?</a:t>
            </a:r>
          </a:p>
          <a:p>
            <a:pPr marL="0" indent="0">
              <a:spcBef>
                <a:spcPts val="0"/>
              </a:spcBef>
              <a:spcAft>
                <a:spcPts val="0"/>
              </a:spcAft>
              <a:buClr>
                <a:schemeClr val="dk1"/>
              </a:buClr>
              <a:buSzPct val="100000"/>
            </a:pPr>
            <a:endParaRPr lang="en-US" dirty="0">
              <a:solidFill>
                <a:schemeClr val="dk1"/>
              </a:solidFill>
              <a:latin typeface="Calibri"/>
              <a:ea typeface="Calibri"/>
              <a:cs typeface="Calibri"/>
              <a:sym typeface="Calibri"/>
            </a:endParaRPr>
          </a:p>
          <a:p>
            <a:pPr marL="0" indent="0">
              <a:spcBef>
                <a:spcPts val="0"/>
              </a:spcBef>
              <a:spcAft>
                <a:spcPts val="0"/>
              </a:spcAft>
              <a:buClr>
                <a:schemeClr val="dk1"/>
              </a:buClr>
              <a:buSzPct val="100000"/>
            </a:pPr>
            <a:r>
              <a:rPr lang="en-US" dirty="0">
                <a:solidFill>
                  <a:schemeClr val="dk1"/>
                </a:solidFill>
                <a:latin typeface="Calibri"/>
                <a:ea typeface="Calibri"/>
                <a:cs typeface="Calibri"/>
                <a:sym typeface="Calibri"/>
              </a:rPr>
              <a:t>Electrons, energy, time, matter, …</a:t>
            </a:r>
          </a:p>
          <a:p>
            <a:pPr marL="0" indent="0">
              <a:spcBef>
                <a:spcPts val="0"/>
              </a:spcBef>
              <a:spcAft>
                <a:spcPts val="0"/>
              </a:spcAft>
              <a:buClr>
                <a:schemeClr val="dk1"/>
              </a:buClr>
              <a:buSzPct val="100000"/>
            </a:pPr>
            <a:r>
              <a:rPr lang="en-US" dirty="0">
                <a:solidFill>
                  <a:schemeClr val="dk1"/>
                </a:solidFill>
                <a:latin typeface="Calibri"/>
                <a:ea typeface="Calibri"/>
                <a:cs typeface="Calibri"/>
                <a:sym typeface="Calibri"/>
              </a:rPr>
              <a:t>Colors, thoughts, beliefs, emotions, …</a:t>
            </a:r>
          </a:p>
        </p:txBody>
      </p:sp>
      <p:sp>
        <p:nvSpPr>
          <p:cNvPr id="2174" name="Shape 2174"/>
          <p:cNvSpPr txBox="1"/>
          <p:nvPr/>
        </p:nvSpPr>
        <p:spPr>
          <a:xfrm>
            <a:off x="8077201" y="6356351"/>
            <a:ext cx="2133599" cy="365125"/>
          </a:xfrm>
          <a:prstGeom prst="rect">
            <a:avLst/>
          </a:prstGeom>
          <a:noFill/>
          <a:ln>
            <a:noFill/>
          </a:ln>
        </p:spPr>
        <p:txBody>
          <a:bodyPr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FFFFFF"/>
              </a:buClr>
              <a:buSzPct val="25000"/>
              <a:buFontTx/>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
                  <a:srgbClr val="FFFFFF"/>
                </a:buClr>
                <a:buSzPct val="25000"/>
                <a:buFontTx/>
                <a:buNone/>
                <a:tabLst/>
                <a:defRPr/>
              </a:pPr>
              <a:t>17</a:t>
            </a:fld>
            <a:endParaRPr kumimoji="0" lang="en-US"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24872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Orthogonality</a:t>
            </a:r>
          </a:p>
        </p:txBody>
      </p:sp>
      <p:sp>
        <p:nvSpPr>
          <p:cNvPr id="3" name="Content Placeholder 2"/>
          <p:cNvSpPr>
            <a:spLocks noGrp="1"/>
          </p:cNvSpPr>
          <p:nvPr>
            <p:ph idx="1"/>
          </p:nvPr>
        </p:nvSpPr>
        <p:spPr/>
        <p:txBody>
          <a:bodyPr/>
          <a:lstStyle/>
          <a:p>
            <a:r>
              <a:rPr lang="en-US" altLang="en-US" dirty="0"/>
              <a:t>	For each domain, there should be convergence upon a single </a:t>
            </a:r>
            <a:r>
              <a:rPr lang="en-US" altLang="en-US" b="1" dirty="0"/>
              <a:t>generic reference ontology </a:t>
            </a:r>
            <a:r>
              <a:rPr lang="en-US" altLang="en-US" dirty="0"/>
              <a:t>that is recommended for reuse by the wider community</a:t>
            </a:r>
          </a:p>
          <a:p>
            <a:r>
              <a:rPr lang="en-US" altLang="en-US" dirty="0"/>
              <a:t>		a single Protein Ontology</a:t>
            </a:r>
          </a:p>
          <a:p>
            <a:r>
              <a:rPr lang="en-US" altLang="en-US" dirty="0"/>
              <a:t>		a single Disease Ontology</a:t>
            </a:r>
          </a:p>
          <a:p>
            <a:r>
              <a:rPr lang="en-US" altLang="en-US" dirty="0"/>
              <a:t>		a single Cell Ontology</a:t>
            </a:r>
          </a:p>
          <a:p>
            <a:r>
              <a:rPr lang="en-US" altLang="en-US" dirty="0"/>
              <a:t>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4041-8262-49B1-AEA3-C1E225406CB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alt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34369638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Orthogonality for IOF</a:t>
            </a:r>
          </a:p>
        </p:txBody>
      </p:sp>
      <p:sp>
        <p:nvSpPr>
          <p:cNvPr id="3" name="Content Placeholder 2"/>
          <p:cNvSpPr>
            <a:spLocks noGrp="1"/>
          </p:cNvSpPr>
          <p:nvPr>
            <p:ph idx="1"/>
          </p:nvPr>
        </p:nvSpPr>
        <p:spPr/>
        <p:txBody>
          <a:bodyPr/>
          <a:lstStyle/>
          <a:p>
            <a:r>
              <a:rPr lang="en-US" altLang="en-US" dirty="0"/>
              <a:t>	For each domain, there should be convergence upon a single </a:t>
            </a:r>
            <a:r>
              <a:rPr lang="en-US" altLang="en-US" b="1" dirty="0"/>
              <a:t>generic reference ontology </a:t>
            </a:r>
            <a:r>
              <a:rPr lang="en-US" altLang="en-US" dirty="0"/>
              <a:t>that is recommended for reuse by the wider community</a:t>
            </a:r>
          </a:p>
          <a:p>
            <a:r>
              <a:rPr lang="en-US" altLang="en-US" dirty="0"/>
              <a:t>		a single Materials Ontology</a:t>
            </a:r>
          </a:p>
          <a:p>
            <a:r>
              <a:rPr lang="en-US" altLang="en-US" dirty="0"/>
              <a:t>		a single PLM Ontology</a:t>
            </a:r>
          </a:p>
          <a:p>
            <a:r>
              <a:rPr lang="en-US" altLang="en-US" dirty="0"/>
              <a:t>		a single Function Ontology</a:t>
            </a:r>
          </a:p>
          <a:p>
            <a:r>
              <a:rPr lang="en-US" altLang="en-US" dirty="0"/>
              <a:t>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FB4041-8262-49B1-AEA3-C1E225406CB4}"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altLang="en-US" sz="1400" b="0" i="0" u="none" strike="noStrike" kern="1200" cap="none" spc="0" normalizeH="0" baseline="0" noProof="0">
              <a:ln>
                <a:noFill/>
              </a:ln>
              <a:solidFill>
                <a:srgbClr val="000000"/>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9438496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state</a:t>
            </a:r>
          </a:p>
        </p:txBody>
      </p:sp>
      <p:sp>
        <p:nvSpPr>
          <p:cNvPr id="3" name="Content Placeholder 2"/>
          <p:cNvSpPr>
            <a:spLocks noGrp="1"/>
          </p:cNvSpPr>
          <p:nvPr>
            <p:ph idx="1"/>
          </p:nvPr>
        </p:nvSpPr>
        <p:spPr/>
        <p:txBody>
          <a:bodyPr/>
          <a:lstStyle/>
          <a:p>
            <a:pPr marL="0" indent="0">
              <a:buNone/>
            </a:pPr>
            <a:r>
              <a:rPr lang="en-US" sz="3600" dirty="0"/>
              <a:t>Peer review: Candidate ontologies for membership in the </a:t>
            </a:r>
            <a:r>
              <a:rPr lang="en-US" sz="3600" dirty="0" err="1"/>
              <a:t>the</a:t>
            </a:r>
            <a:r>
              <a:rPr lang="en-US" sz="3600" dirty="0"/>
              <a:t> Foundry most undergo a process of peer review for biological and logical accuracy</a:t>
            </a:r>
          </a:p>
          <a:p>
            <a:pPr marL="0" indent="0">
              <a:buNone/>
            </a:pPr>
            <a:endParaRPr lang="en-US" sz="3600" dirty="0"/>
          </a:p>
          <a:p>
            <a:pPr marL="0" indent="0">
              <a:buNone/>
            </a:pPr>
            <a:r>
              <a:rPr lang="en-US" sz="3600" dirty="0"/>
              <a:t>OBO Foundry Board of Coordinating Editors</a:t>
            </a:r>
          </a:p>
          <a:p>
            <a:pPr marL="0" indent="0">
              <a:buNone/>
            </a:pPr>
            <a:endParaRPr lang="en-US" sz="3600" dirty="0"/>
          </a:p>
          <a:p>
            <a:endParaRPr lang="en-US" sz="36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B6C1A3-B58B-4B79-8495-A8A8215A03F1}"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87648408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Title 1"/>
          <p:cNvSpPr>
            <a:spLocks noGrp="1"/>
          </p:cNvSpPr>
          <p:nvPr>
            <p:ph type="title"/>
          </p:nvPr>
        </p:nvSpPr>
        <p:spPr>
          <a:xfrm>
            <a:off x="1524000" y="533400"/>
            <a:ext cx="9144000" cy="1524000"/>
          </a:xfrm>
        </p:spPr>
        <p:txBody>
          <a:bodyPr/>
          <a:lstStyle/>
          <a:p>
            <a:pPr eaLnBrk="1" hangingPunct="1">
              <a:spcAft>
                <a:spcPts val="725"/>
              </a:spcAft>
            </a:pPr>
            <a:r>
              <a:rPr lang="en-US" altLang="en-US">
                <a:solidFill>
                  <a:srgbClr val="C00000"/>
                </a:solidFill>
              </a:rPr>
              <a:t>all definitions should be of the Aristotelian genus-species form </a:t>
            </a:r>
          </a:p>
        </p:txBody>
      </p:sp>
      <p:sp>
        <p:nvSpPr>
          <p:cNvPr id="184323" name="Text Placeholder 2"/>
          <p:cNvSpPr>
            <a:spLocks noGrp="1"/>
          </p:cNvSpPr>
          <p:nvPr>
            <p:ph type="body" sz="half" idx="1"/>
          </p:nvPr>
        </p:nvSpPr>
        <p:spPr>
          <a:xfrm>
            <a:off x="1981200" y="2514601"/>
            <a:ext cx="8229600" cy="3992563"/>
          </a:xfrm>
        </p:spPr>
        <p:txBody>
          <a:bodyPr/>
          <a:lstStyle/>
          <a:p>
            <a:endParaRPr lang="en-US" altLang="en-US"/>
          </a:p>
          <a:p>
            <a:endParaRPr lang="en-US" altLang="en-US"/>
          </a:p>
        </p:txBody>
      </p:sp>
      <p:sp>
        <p:nvSpPr>
          <p:cNvPr id="1843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C9FF8F-D124-42A4-9F7C-2D6529987CD0}"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4325" name="Rectangle 7"/>
          <p:cNvSpPr>
            <a:spLocks noChangeArrowheads="1"/>
          </p:cNvSpPr>
          <p:nvPr/>
        </p:nvSpPr>
        <p:spPr bwMode="auto">
          <a:xfrm>
            <a:off x="2338389" y="6035675"/>
            <a:ext cx="458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a:t>
            </a:r>
          </a:p>
        </p:txBody>
      </p:sp>
      <p:cxnSp>
        <p:nvCxnSpPr>
          <p:cNvPr id="6" name="Straight Connector 5"/>
          <p:cNvCxnSpPr/>
          <p:nvPr/>
        </p:nvCxnSpPr>
        <p:spPr>
          <a:xfrm flipH="1">
            <a:off x="3248025" y="2717801"/>
            <a:ext cx="33338"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84327" name="Rectangle 9"/>
          <p:cNvSpPr>
            <a:spLocks noChangeArrowheads="1"/>
          </p:cNvSpPr>
          <p:nvPr/>
        </p:nvSpPr>
        <p:spPr bwMode="auto">
          <a:xfrm>
            <a:off x="3265489" y="297180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is_a</a:t>
            </a:r>
            <a:endParaRPr kumimoji="0" lang="en-US" altLang="en-US" sz="3200" b="1" i="0" u="none" strike="noStrike" kern="1200" cap="none" spc="0" normalizeH="0" baseline="-2500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84328" name="Rectangle 7"/>
          <p:cNvSpPr>
            <a:spLocks noChangeArrowheads="1"/>
          </p:cNvSpPr>
          <p:nvPr/>
        </p:nvSpPr>
        <p:spPr bwMode="auto">
          <a:xfrm>
            <a:off x="4243389" y="6056314"/>
            <a:ext cx="4349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a:t>
            </a:r>
          </a:p>
        </p:txBody>
      </p:sp>
      <p:sp>
        <p:nvSpPr>
          <p:cNvPr id="184329" name="Rectangle 8"/>
          <p:cNvSpPr>
            <a:spLocks noChangeArrowheads="1"/>
          </p:cNvSpPr>
          <p:nvPr/>
        </p:nvSpPr>
        <p:spPr bwMode="auto">
          <a:xfrm>
            <a:off x="3827464" y="484505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is_a</a:t>
            </a:r>
            <a:endParaRPr kumimoji="0" lang="en-US" altLang="en-US" sz="3200" b="1" i="0" u="none" strike="noStrike" kern="1200" cap="none" spc="0" normalizeH="0" baseline="-2500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sp>
        <p:nvSpPr>
          <p:cNvPr id="184330" name="Rectangle 9"/>
          <p:cNvSpPr>
            <a:spLocks noChangeArrowheads="1"/>
          </p:cNvSpPr>
          <p:nvPr/>
        </p:nvSpPr>
        <p:spPr bwMode="auto">
          <a:xfrm>
            <a:off x="1995489" y="5029200"/>
            <a:ext cx="9286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en-US" sz="3200" b="0" i="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is_a</a:t>
            </a:r>
            <a:endParaRPr kumimoji="0" lang="en-US" altLang="en-US" sz="3200" b="1" i="0" u="none" strike="noStrike" kern="1200" cap="none" spc="0" normalizeH="0" baseline="-25000" noProof="0">
              <a:ln>
                <a:noFill/>
              </a:ln>
              <a:solidFill>
                <a:srgbClr val="000000"/>
              </a:solidFill>
              <a:effectLst/>
              <a:uLnTx/>
              <a:uFillTx/>
              <a:latin typeface="Arial" panose="020B0604020202020204" pitchFamily="34" charset="0"/>
              <a:ea typeface="+mn-ea"/>
              <a:cs typeface="Times New Roman" panose="02020603050405020304" pitchFamily="18" charset="0"/>
            </a:endParaRPr>
          </a:p>
        </p:txBody>
      </p:sp>
      <p:cxnSp>
        <p:nvCxnSpPr>
          <p:cNvPr id="11" name="Straight Connector 10"/>
          <p:cNvCxnSpPr/>
          <p:nvPr/>
        </p:nvCxnSpPr>
        <p:spPr>
          <a:xfrm>
            <a:off x="3240089" y="4686301"/>
            <a:ext cx="1220787"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592388" y="4686301"/>
            <a:ext cx="647700" cy="1349375"/>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184333" name="Rectangle 6"/>
          <p:cNvSpPr>
            <a:spLocks noChangeArrowheads="1"/>
          </p:cNvSpPr>
          <p:nvPr/>
        </p:nvSpPr>
        <p:spPr bwMode="auto">
          <a:xfrm>
            <a:off x="2589214" y="4059239"/>
            <a:ext cx="330358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B</a:t>
            </a:r>
          </a:p>
        </p:txBody>
      </p:sp>
      <p:sp>
        <p:nvSpPr>
          <p:cNvPr id="184334" name="Rectangle 6"/>
          <p:cNvSpPr>
            <a:spLocks noChangeArrowheads="1"/>
          </p:cNvSpPr>
          <p:nvPr/>
        </p:nvSpPr>
        <p:spPr bwMode="auto">
          <a:xfrm>
            <a:off x="2640014" y="2206625"/>
            <a:ext cx="33035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en-US" sz="3200" b="1"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a:t>
            </a:r>
          </a:p>
        </p:txBody>
      </p:sp>
      <p:sp>
        <p:nvSpPr>
          <p:cNvPr id="184335" name="TextBox 14"/>
          <p:cNvSpPr txBox="1">
            <a:spLocks noChangeArrowheads="1"/>
          </p:cNvSpPr>
          <p:nvPr/>
        </p:nvSpPr>
        <p:spPr bwMode="auto">
          <a:xfrm>
            <a:off x="5562601" y="2786064"/>
            <a:ext cx="46640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B =def. an A which Cs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 genus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 species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 = differentia</a:t>
            </a:r>
          </a:p>
        </p:txBody>
      </p:sp>
    </p:spTree>
    <p:extLst>
      <p:ext uri="{BB962C8B-B14F-4D97-AF65-F5344CB8AC3E}">
        <p14:creationId xmlns:p14="http://schemas.microsoft.com/office/powerpoint/2010/main" val="241571895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1981200" y="76200"/>
            <a:ext cx="8229600" cy="1143000"/>
          </a:xfrm>
        </p:spPr>
        <p:txBody>
          <a:bodyPr/>
          <a:lstStyle/>
          <a:p>
            <a:pPr marL="0" indent="0" eaLnBrk="1" hangingPunct="1">
              <a:spcAft>
                <a:spcPct val="50000"/>
              </a:spcAft>
              <a:buNone/>
              <a:defRPr/>
            </a:pPr>
            <a:r>
              <a:rPr lang="en-US" dirty="0"/>
              <a:t>Common architecture </a:t>
            </a:r>
          </a:p>
        </p:txBody>
      </p:sp>
      <p:sp>
        <p:nvSpPr>
          <p:cNvPr id="3" name="Content Placeholder 2"/>
          <p:cNvSpPr>
            <a:spLocks noGrp="1"/>
          </p:cNvSpPr>
          <p:nvPr>
            <p:ph idx="1"/>
          </p:nvPr>
        </p:nvSpPr>
        <p:spPr>
          <a:xfrm>
            <a:off x="1762125" y="1476376"/>
            <a:ext cx="8991600" cy="4525963"/>
          </a:xfrm>
        </p:spPr>
        <p:txBody>
          <a:bodyPr/>
          <a:lstStyle/>
          <a:p>
            <a:pPr marL="857250" lvl="1" indent="-457200" eaLnBrk="1" hangingPunct="1">
              <a:spcAft>
                <a:spcPct val="50000"/>
              </a:spcAft>
              <a:buFont typeface="Wingdings" pitchFamily="2" charset="2"/>
              <a:buChar char="§"/>
              <a:defRPr/>
            </a:pPr>
            <a:r>
              <a:rPr lang="en-US" sz="3200" dirty="0"/>
              <a:t>Basic Formal Ontology (BFO)</a:t>
            </a:r>
          </a:p>
        </p:txBody>
      </p:sp>
      <p:sp>
        <p:nvSpPr>
          <p:cNvPr id="1792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CBEB4D9-FF77-438A-9287-6972A4DBFFA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174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7813028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endParaRPr lang="en-US" altLang="en-US"/>
          </a:p>
        </p:txBody>
      </p:sp>
      <p:sp>
        <p:nvSpPr>
          <p:cNvPr id="152579" name="Content Placeholder 2"/>
          <p:cNvSpPr>
            <a:spLocks noGrp="1"/>
          </p:cNvSpPr>
          <p:nvPr>
            <p:ph idx="1"/>
          </p:nvPr>
        </p:nvSpPr>
        <p:spPr>
          <a:xfrm>
            <a:off x="1981199" y="6019801"/>
            <a:ext cx="8848725" cy="563563"/>
          </a:xfrm>
        </p:spPr>
        <p:txBody>
          <a:bodyPr/>
          <a:lstStyle/>
          <a:p>
            <a:pPr marL="0" indent="0" algn="ctr"/>
            <a:r>
              <a:rPr lang="en-US" altLang="en-US" sz="3600" dirty="0"/>
              <a:t>http://</a:t>
            </a:r>
            <a:r>
              <a:rPr lang="en-US" dirty="0"/>
              <a:t>http://mitpress.mit.edu/building-ontologies</a:t>
            </a:r>
            <a:endParaRPr lang="en-US" altLang="en-US" sz="3600" dirty="0"/>
          </a:p>
        </p:txBody>
      </p:sp>
      <p:sp>
        <p:nvSpPr>
          <p:cNvPr id="4" name="Slide Number Placeholder 3"/>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3BBC0930-E600-4673-AAB2-36048A0F04C5}" type="slidenum">
              <a:rPr kumimoji="0" lang="en-US" sz="1400" b="0" i="0" u="none" strike="noStrike" kern="1200" cap="none" spc="0" normalizeH="0" baseline="0" noProof="0">
                <a:ln>
                  <a:noFill/>
                </a:ln>
                <a:solidFill>
                  <a:srgbClr val="000000"/>
                </a:solidFill>
                <a:effectLst/>
                <a:uLnTx/>
                <a:uFillTx/>
                <a:latin typeface="Calibri"/>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175</a:t>
            </a:fld>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pic>
        <p:nvPicPr>
          <p:cNvPr id="152581" name="Picture 2"/>
          <p:cNvPicPr>
            <a:picLocks noChangeAspect="1" noChangeArrowheads="1"/>
          </p:cNvPicPr>
          <p:nvPr/>
        </p:nvPicPr>
        <p:blipFill>
          <a:blip r:embed="rId2">
            <a:extLst>
              <a:ext uri="{28A0092B-C50C-407E-A947-70E740481C1C}">
                <a14:useLocalDpi xmlns:a14="http://schemas.microsoft.com/office/drawing/2010/main" val="0"/>
              </a:ext>
            </a:extLst>
          </a:blip>
          <a:srcRect l="11011" t="10207" r="12152" b="4375"/>
          <a:stretch>
            <a:fillRect/>
          </a:stretch>
        </p:blipFill>
        <p:spPr bwMode="auto">
          <a:xfrm>
            <a:off x="1524000" y="0"/>
            <a:ext cx="9144000"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13985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idx="4294967295"/>
          </p:nvPr>
        </p:nvSpPr>
        <p:spPr/>
        <p:txBody>
          <a:bodyPr anchor="t"/>
          <a:lstStyle/>
          <a:p>
            <a:r>
              <a:rPr lang="en-US" altLang="en-US">
                <a:solidFill>
                  <a:srgbClr val="000000"/>
                </a:solidFill>
              </a:rPr>
              <a:t>Example: The Cell </a:t>
            </a:r>
            <a:r>
              <a:rPr lang="en-US" altLang="en-US"/>
              <a:t>Ontology</a:t>
            </a:r>
            <a:br>
              <a:rPr lang="en-US" altLang="en-US"/>
            </a:br>
            <a:endParaRPr lang="en-US" altLang="en-US"/>
          </a:p>
        </p:txBody>
      </p:sp>
      <p:sp>
        <p:nvSpPr>
          <p:cNvPr id="114691" name="Text Placeholder 2"/>
          <p:cNvSpPr>
            <a:spLocks noGrp="1"/>
          </p:cNvSpPr>
          <p:nvPr>
            <p:ph type="body" sz="half" idx="4294967295"/>
          </p:nvPr>
        </p:nvSpPr>
        <p:spPr>
          <a:xfrm>
            <a:off x="1981200" y="1524001"/>
            <a:ext cx="3771900" cy="4602163"/>
          </a:xfrm>
        </p:spPr>
        <p:txBody>
          <a:bodyPr/>
          <a:lstStyle/>
          <a:p>
            <a:endParaRPr lang="en-US" altLang="en-US"/>
          </a:p>
        </p:txBody>
      </p:sp>
      <p:pic>
        <p:nvPicPr>
          <p:cNvPr id="114692" name="Content Placeholder 5" descr="DC_CL Extension of BFO Independent Continuant.bmp"/>
          <p:cNvPicPr>
            <a:picLocks noGrp="1" noChangeAspect="1"/>
          </p:cNvPicPr>
          <p:nvPr>
            <p:ph sz="quarter" idx="4294967295"/>
          </p:nvPr>
        </p:nvPicPr>
        <p:blipFill>
          <a:blip r:embed="rId2">
            <a:extLst>
              <a:ext uri="{28A0092B-C50C-407E-A947-70E740481C1C}">
                <a14:useLocalDpi xmlns:a14="http://schemas.microsoft.com/office/drawing/2010/main" val="0"/>
              </a:ext>
            </a:extLst>
          </a:blip>
          <a:srcRect t="14444" r="59479" b="39999"/>
          <a:stretch>
            <a:fillRect/>
          </a:stretch>
        </p:blipFill>
        <p:spPr>
          <a:xfrm>
            <a:off x="1524000" y="685800"/>
            <a:ext cx="9144000" cy="6248400"/>
          </a:xfrm>
          <a:noFill/>
        </p:spPr>
      </p:pic>
      <p:sp>
        <p:nvSpPr>
          <p:cNvPr id="8" name="Title 1"/>
          <p:cNvSpPr txBox="1">
            <a:spLocks/>
          </p:cNvSpPr>
          <p:nvPr/>
        </p:nvSpPr>
        <p:spPr>
          <a:xfrm>
            <a:off x="8001000" y="2895600"/>
            <a:ext cx="2667000" cy="1524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171818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1981200" y="76200"/>
            <a:ext cx="8229600" cy="1143000"/>
          </a:xfrm>
        </p:spPr>
        <p:txBody>
          <a:bodyPr/>
          <a:lstStyle/>
          <a:p>
            <a:pPr marL="0" indent="0" eaLnBrk="1" hangingPunct="1">
              <a:spcAft>
                <a:spcPct val="50000"/>
              </a:spcAft>
              <a:buNone/>
              <a:defRPr/>
            </a:pPr>
            <a:r>
              <a:rPr lang="en-US" dirty="0"/>
              <a:t>Common architecture </a:t>
            </a:r>
          </a:p>
        </p:txBody>
      </p:sp>
      <p:sp>
        <p:nvSpPr>
          <p:cNvPr id="3" name="Content Placeholder 2"/>
          <p:cNvSpPr>
            <a:spLocks noGrp="1"/>
          </p:cNvSpPr>
          <p:nvPr>
            <p:ph idx="1"/>
          </p:nvPr>
        </p:nvSpPr>
        <p:spPr>
          <a:xfrm>
            <a:off x="1762125" y="1476376"/>
            <a:ext cx="8991600" cy="4525963"/>
          </a:xfrm>
        </p:spPr>
        <p:txBody>
          <a:bodyPr/>
          <a:lstStyle/>
          <a:p>
            <a:pPr marL="857250" lvl="1" indent="-457200" eaLnBrk="1" hangingPunct="1">
              <a:spcAft>
                <a:spcPct val="50000"/>
              </a:spcAft>
              <a:buFont typeface="Wingdings" pitchFamily="2" charset="2"/>
              <a:buChar char="§"/>
              <a:defRPr/>
            </a:pPr>
            <a:r>
              <a:rPr lang="en-US" sz="3200" dirty="0"/>
              <a:t>Basic Formal Ontology (BFO)</a:t>
            </a:r>
          </a:p>
          <a:p>
            <a:pPr marL="1257300" lvl="2" indent="-457200" eaLnBrk="1" hangingPunct="1">
              <a:spcAft>
                <a:spcPct val="50000"/>
              </a:spcAft>
              <a:buFont typeface="Wingdings" pitchFamily="2" charset="2"/>
              <a:buChar char="§"/>
              <a:defRPr/>
            </a:pPr>
            <a:r>
              <a:rPr lang="en-US" sz="2800" dirty="0"/>
              <a:t>encapsulates tested ontology design patterns applied in more than </a:t>
            </a:r>
            <a:r>
              <a:rPr lang="en-US" sz="2800" dirty="0" smtClean="0"/>
              <a:t>350 </a:t>
            </a:r>
            <a:r>
              <a:rPr lang="en-US" sz="2800" dirty="0"/>
              <a:t>ontology initiatives:</a:t>
            </a:r>
            <a:br>
              <a:rPr lang="en-US" sz="2800" dirty="0"/>
            </a:br>
            <a:r>
              <a:rPr lang="en-US" sz="2800" u="sng" dirty="0"/>
              <a:t>http://ifomis.uni-saarland.de/bfo/users</a:t>
            </a:r>
          </a:p>
          <a:p>
            <a:pPr marL="1257300" lvl="2" indent="-457200" eaLnBrk="1" hangingPunct="1">
              <a:spcAft>
                <a:spcPct val="50000"/>
              </a:spcAft>
              <a:buFont typeface="Wingdings" pitchFamily="2" charset="2"/>
              <a:buChar char="§"/>
              <a:defRPr/>
            </a:pPr>
            <a:r>
              <a:rPr lang="en-US" sz="2800" smtClean="0"/>
              <a:t>provides </a:t>
            </a:r>
            <a:r>
              <a:rPr lang="en-US" sz="2800" dirty="0"/>
              <a:t>root nodes for domain ontologies as a starting point for downward population</a:t>
            </a:r>
          </a:p>
        </p:txBody>
      </p:sp>
      <p:sp>
        <p:nvSpPr>
          <p:cNvPr id="17920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CBEB4D9-FF77-438A-9287-6972A4DBFFA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177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070160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ISO Standard under review</a:t>
            </a:r>
          </a:p>
        </p:txBody>
      </p:sp>
      <p:sp>
        <p:nvSpPr>
          <p:cNvPr id="3" name="Text Placeholder 2"/>
          <p:cNvSpPr>
            <a:spLocks noGrp="1"/>
          </p:cNvSpPr>
          <p:nvPr>
            <p:ph type="body" sz="half" idx="1"/>
          </p:nvPr>
        </p:nvSpPr>
        <p:spPr/>
        <p:txBody>
          <a:bodyPr/>
          <a:lstStyle/>
          <a:p>
            <a:r>
              <a:rPr lang="en-US" dirty="0"/>
              <a:t>ISO/IEC JTC 1/SC 32/WG 2</a:t>
            </a:r>
          </a:p>
          <a:p>
            <a:endParaRPr lang="en-US" dirty="0"/>
          </a:p>
          <a:p>
            <a:r>
              <a:rPr lang="en-GB" b="1" dirty="0"/>
              <a:t>Title </a:t>
            </a:r>
            <a:r>
              <a:rPr lang="en-GB" dirty="0"/>
              <a:t>(Information Technology — Ontologies — Top-Level Ontologies) </a:t>
            </a:r>
          </a:p>
          <a:p>
            <a:r>
              <a:rPr lang="en-GB" dirty="0"/>
              <a:t>	Part 1: </a:t>
            </a:r>
            <a:r>
              <a:rPr lang="en-GB" dirty="0" err="1"/>
              <a:t>Requrements</a:t>
            </a:r>
            <a:endParaRPr lang="en-GB" dirty="0"/>
          </a:p>
          <a:p>
            <a:r>
              <a:rPr lang="en-GB" dirty="0"/>
              <a:t>	Part 2: Basic Formal Ontology)</a:t>
            </a:r>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CE7F9-CA20-4E49-BB87-995D0076F3F1}" type="slidenum">
              <a:rPr kumimoji="0" lang="en-US" sz="1400" b="0" i="0" u="none" strike="noStrike" kern="1200" cap="none" spc="0" normalizeH="0" baseline="0" noProof="0" smtClean="0">
                <a:ln>
                  <a:noFill/>
                </a:ln>
                <a:solidFill>
                  <a:srgbClr val="000000"/>
                </a:solidFill>
                <a:effectLst/>
                <a:uLnTx/>
                <a:uFillTx/>
                <a:latin typeface="Arial"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4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2282150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altLang="en-US" dirty="0"/>
              <a:t>These principles</a:t>
            </a:r>
          </a:p>
        </p:txBody>
      </p:sp>
      <p:sp>
        <p:nvSpPr>
          <p:cNvPr id="194563" name="Content Placeholder 2"/>
          <p:cNvSpPr>
            <a:spLocks noGrp="1"/>
          </p:cNvSpPr>
          <p:nvPr>
            <p:ph idx="1"/>
          </p:nvPr>
        </p:nvSpPr>
        <p:spPr>
          <a:xfrm>
            <a:off x="1085850" y="1600201"/>
            <a:ext cx="10296526" cy="4525963"/>
          </a:xfrm>
        </p:spPr>
        <p:txBody>
          <a:bodyPr/>
          <a:lstStyle/>
          <a:p>
            <a:pPr marL="0" indent="0" eaLnBrk="1" hangingPunct="1">
              <a:buNone/>
            </a:pPr>
            <a:r>
              <a:rPr lang="en-US" altLang="en-US" sz="3600" dirty="0"/>
              <a:t>offer a solution to the problem of ontology silos that is</a:t>
            </a:r>
          </a:p>
          <a:p>
            <a:pPr lvl="1" eaLnBrk="1" hangingPunct="1"/>
            <a:r>
              <a:rPr lang="en-US" altLang="en-US" sz="3200" dirty="0"/>
              <a:t>modular</a:t>
            </a:r>
          </a:p>
          <a:p>
            <a:pPr lvl="1" eaLnBrk="1" hangingPunct="1"/>
            <a:r>
              <a:rPr lang="en-US" altLang="en-US" sz="3200" dirty="0"/>
              <a:t>incremental</a:t>
            </a:r>
          </a:p>
          <a:p>
            <a:pPr lvl="1" eaLnBrk="1" hangingPunct="1"/>
            <a:r>
              <a:rPr lang="en-US" altLang="en-US" sz="3200" dirty="0"/>
              <a:t>empirically based</a:t>
            </a:r>
          </a:p>
          <a:p>
            <a:pPr lvl="1" eaLnBrk="1" hangingPunct="1"/>
            <a:r>
              <a:rPr lang="en-US" altLang="en-US" sz="3200" dirty="0"/>
              <a:t>incorporates a strategy for motivating potential developers and users</a:t>
            </a:r>
          </a:p>
        </p:txBody>
      </p:sp>
      <p:sp>
        <p:nvSpPr>
          <p:cNvPr id="1945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8796891-6AD7-45AF-92B5-E41AE9E2982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179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98609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1"/>
        <p:cNvGrpSpPr/>
        <p:nvPr/>
      </p:nvGrpSpPr>
      <p:grpSpPr>
        <a:xfrm>
          <a:off x="0" y="0"/>
          <a:ext cx="0" cy="0"/>
          <a:chOff x="0" y="0"/>
          <a:chExt cx="0" cy="0"/>
        </a:xfrm>
      </p:grpSpPr>
      <p:sp>
        <p:nvSpPr>
          <p:cNvPr id="2172" name="Shape 2172"/>
          <p:cNvSpPr txBox="1">
            <a:spLocks noGrp="1"/>
          </p:cNvSpPr>
          <p:nvPr>
            <p:ph type="title"/>
          </p:nvPr>
        </p:nvSpPr>
        <p:spPr>
          <a:xfrm>
            <a:off x="2590800" y="0"/>
            <a:ext cx="7543800" cy="1828800"/>
          </a:xfrm>
          <a:prstGeom prst="rect">
            <a:avLst/>
          </a:prstGeom>
          <a:noFill/>
          <a:ln>
            <a:noFill/>
          </a:ln>
        </p:spPr>
        <p:txBody>
          <a:bodyPr vert="horz" wrap="square" lIns="91425" tIns="45700" rIns="91425" bIns="45700" numCol="1" anchor="ctr" anchorCtr="0" compatLnSpc="1">
            <a:prstTxWarp prst="textNoShape">
              <a:avLst/>
            </a:prstTxWarp>
            <a:noAutofit/>
          </a:bodyPr>
          <a:lstStyle/>
          <a:p>
            <a:pPr>
              <a:spcBef>
                <a:spcPts val="0"/>
              </a:spcBef>
              <a:spcAft>
                <a:spcPts val="0"/>
              </a:spcAft>
              <a:buClr>
                <a:schemeClr val="dk1"/>
              </a:buClr>
              <a:buSzPct val="25000"/>
            </a:pPr>
            <a:r>
              <a:rPr lang="en-US">
                <a:solidFill>
                  <a:schemeClr val="dk1"/>
                </a:solidFill>
                <a:latin typeface="Calibri"/>
                <a:ea typeface="Calibri"/>
                <a:cs typeface="Calibri"/>
                <a:sym typeface="Calibri"/>
              </a:rPr>
              <a:t>Rediscovery of Ontology 1: </a:t>
            </a:r>
            <a:br>
              <a:rPr lang="en-US">
                <a:solidFill>
                  <a:schemeClr val="dk1"/>
                </a:solidFill>
                <a:latin typeface="Calibri"/>
                <a:ea typeface="Calibri"/>
                <a:cs typeface="Calibri"/>
                <a:sym typeface="Calibri"/>
              </a:rPr>
            </a:br>
            <a:r>
              <a:rPr lang="en-US">
                <a:solidFill>
                  <a:schemeClr val="dk1"/>
                </a:solidFill>
                <a:latin typeface="Calibri"/>
                <a:ea typeface="Calibri"/>
                <a:cs typeface="Calibri"/>
                <a:sym typeface="Calibri"/>
              </a:rPr>
              <a:t>AI and Robotics</a:t>
            </a:r>
          </a:p>
        </p:txBody>
      </p:sp>
      <p:sp>
        <p:nvSpPr>
          <p:cNvPr id="2173" name="Shape 2173"/>
          <p:cNvSpPr txBox="1">
            <a:spLocks noGrp="1"/>
          </p:cNvSpPr>
          <p:nvPr>
            <p:ph type="body" idx="1"/>
          </p:nvPr>
        </p:nvSpPr>
        <p:spPr>
          <a:xfrm>
            <a:off x="1943100" y="1828800"/>
            <a:ext cx="8839200" cy="5029200"/>
          </a:xfrm>
          <a:prstGeom prst="rect">
            <a:avLst/>
          </a:prstGeom>
          <a:noFill/>
          <a:ln>
            <a:noFill/>
          </a:ln>
        </p:spPr>
        <p:txBody>
          <a:bodyPr vert="horz" wrap="square" lIns="91425" tIns="45700" rIns="91425" bIns="45700" numCol="1" anchor="t" anchorCtr="0" compatLnSpc="1">
            <a:prstTxWarp prst="textNoShape">
              <a:avLst/>
            </a:prstTxWarp>
            <a:noAutofit/>
          </a:bodyPr>
          <a:lstStyle/>
          <a:p>
            <a:pPr marL="457200" indent="-457200">
              <a:spcBef>
                <a:spcPts val="640"/>
              </a:spcBef>
              <a:spcAft>
                <a:spcPts val="0"/>
              </a:spcAft>
              <a:buClr>
                <a:schemeClr val="dk1"/>
              </a:buClr>
              <a:buSzPct val="100000"/>
              <a:buFont typeface="Noto Sans Symbols"/>
              <a:buChar char="▪"/>
            </a:pPr>
            <a:r>
              <a:rPr lang="en-US" dirty="0">
                <a:solidFill>
                  <a:schemeClr val="dk1"/>
                </a:solidFill>
                <a:latin typeface="Calibri"/>
                <a:ea typeface="Calibri"/>
                <a:cs typeface="Calibri"/>
                <a:sym typeface="Calibri"/>
              </a:rPr>
              <a:t>1970s:</a:t>
            </a:r>
            <a:r>
              <a:rPr lang="en-US" dirty="0"/>
              <a:t> </a:t>
            </a:r>
            <a:r>
              <a:rPr lang="en-US" dirty="0">
                <a:solidFill>
                  <a:schemeClr val="dk1"/>
                </a:solidFill>
                <a:latin typeface="Calibri"/>
                <a:ea typeface="Calibri"/>
                <a:cs typeface="Calibri"/>
                <a:sym typeface="Calibri"/>
              </a:rPr>
              <a:t>AI, Robotics: John McCarthy, Pat Hayes</a:t>
            </a:r>
          </a:p>
          <a:p>
            <a:pPr marL="914400" indent="-457200">
              <a:spcBef>
                <a:spcPts val="640"/>
              </a:spcBef>
              <a:spcAft>
                <a:spcPts val="0"/>
              </a:spcAft>
              <a:buClr>
                <a:schemeClr val="dk1"/>
              </a:buClr>
              <a:buSzPct val="25000"/>
            </a:pPr>
            <a:r>
              <a:rPr lang="en-US" dirty="0">
                <a:solidFill>
                  <a:schemeClr val="dk1"/>
                </a:solidFill>
                <a:latin typeface="Calibri"/>
                <a:ea typeface="Calibri"/>
                <a:cs typeface="Calibri"/>
                <a:sym typeface="Calibri"/>
              </a:rPr>
              <a:t>What would a robot have to believe / know in order to simulate human common sense (for example as involved in buying a salad in a restaurant)? </a:t>
            </a:r>
          </a:p>
          <a:p>
            <a:pPr marL="457200" indent="-457200">
              <a:spcBef>
                <a:spcPts val="640"/>
              </a:spcBef>
              <a:spcAft>
                <a:spcPts val="0"/>
              </a:spcAft>
              <a:buClr>
                <a:schemeClr val="dk1"/>
              </a:buClr>
              <a:buSzPct val="100000"/>
              <a:buFont typeface="Arial"/>
              <a:buChar char="▪"/>
            </a:pPr>
            <a:r>
              <a:rPr lang="en-US" dirty="0">
                <a:solidFill>
                  <a:schemeClr val="dk1"/>
                </a:solidFill>
                <a:latin typeface="Calibri"/>
                <a:ea typeface="Calibri"/>
                <a:cs typeface="Calibri"/>
                <a:sym typeface="Calibri"/>
              </a:rPr>
              <a:t>Can we </a:t>
            </a:r>
            <a:r>
              <a:rPr lang="en-US" dirty="0" err="1">
                <a:solidFill>
                  <a:schemeClr val="dk1"/>
                </a:solidFill>
                <a:latin typeface="Calibri"/>
                <a:ea typeface="Calibri"/>
                <a:cs typeface="Calibri"/>
                <a:sym typeface="Calibri"/>
              </a:rPr>
              <a:t>axiomatize</a:t>
            </a:r>
            <a:r>
              <a:rPr lang="en-US" dirty="0">
                <a:solidFill>
                  <a:schemeClr val="dk1"/>
                </a:solidFill>
                <a:latin typeface="Calibri"/>
                <a:ea typeface="Calibri"/>
                <a:cs typeface="Calibri"/>
                <a:sym typeface="Calibri"/>
              </a:rPr>
              <a:t> human common sense? </a:t>
            </a:r>
          </a:p>
          <a:p>
            <a:pPr marL="457200" indent="-457200">
              <a:spcBef>
                <a:spcPts val="640"/>
              </a:spcBef>
              <a:spcAft>
                <a:spcPts val="0"/>
              </a:spcAft>
              <a:buClr>
                <a:schemeClr val="dk1"/>
              </a:buClr>
              <a:buSzPct val="100000"/>
              <a:buFont typeface="Arial"/>
              <a:buChar char="▪"/>
            </a:pPr>
            <a:r>
              <a:rPr lang="en-US" dirty="0">
                <a:solidFill>
                  <a:schemeClr val="dk1"/>
                </a:solidFill>
                <a:latin typeface="Calibri"/>
                <a:ea typeface="Calibri"/>
                <a:cs typeface="Calibri"/>
                <a:sym typeface="Calibri"/>
              </a:rPr>
              <a:t>Can we create a qualitative physics?</a:t>
            </a:r>
          </a:p>
        </p:txBody>
      </p:sp>
      <p:sp>
        <p:nvSpPr>
          <p:cNvPr id="2174" name="Shape 2174"/>
          <p:cNvSpPr txBox="1"/>
          <p:nvPr/>
        </p:nvSpPr>
        <p:spPr>
          <a:xfrm>
            <a:off x="8077201" y="6356351"/>
            <a:ext cx="2133599" cy="365125"/>
          </a:xfrm>
          <a:prstGeom prst="rect">
            <a:avLst/>
          </a:prstGeom>
          <a:noFill/>
          <a:ln>
            <a:noFill/>
          </a:ln>
        </p:spPr>
        <p:txBody>
          <a:bodyPr lIns="91425" tIns="45700" rIns="91425" bIns="45700" anchor="ctr" anchorCtr="0">
            <a:noAutofit/>
          </a:bodyPr>
          <a:lstStyle/>
          <a:p>
            <a:pPr marL="0" marR="0" lvl="0" indent="0" algn="r" defTabSz="914400" rtl="0" eaLnBrk="0" fontAlgn="base" latinLnBrk="0" hangingPunct="0">
              <a:lnSpc>
                <a:spcPct val="100000"/>
              </a:lnSpc>
              <a:spcBef>
                <a:spcPts val="0"/>
              </a:spcBef>
              <a:spcAft>
                <a:spcPts val="0"/>
              </a:spcAft>
              <a:buClr>
                <a:srgbClr val="FFFFFF"/>
              </a:buClr>
              <a:buSzPct val="25000"/>
              <a:buFontTx/>
              <a:buNone/>
              <a:tabLst/>
              <a:defRPr/>
            </a:pPr>
            <a:fld id="{00000000-1234-1234-1234-123412341234}" type="slidenum">
              <a:rPr kumimoji="0" lang="en-US" sz="1200" b="0" i="0" u="none" strike="noStrike" kern="120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0" fontAlgn="base" latinLnBrk="0" hangingPunct="0">
                <a:lnSpc>
                  <a:spcPct val="100000"/>
                </a:lnSpc>
                <a:spcBef>
                  <a:spcPts val="0"/>
                </a:spcBef>
                <a:spcAft>
                  <a:spcPts val="0"/>
                </a:spcAft>
                <a:buClr>
                  <a:srgbClr val="FFFFFF"/>
                </a:buClr>
                <a:buSzPct val="25000"/>
                <a:buFontTx/>
                <a:buNone/>
                <a:tabLst/>
                <a:defRPr/>
              </a:pPr>
              <a:t>18</a:t>
            </a:fld>
            <a:endParaRPr kumimoji="0" lang="en-US" sz="12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082793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1"/>
          <p:cNvSpPr>
            <a:spLocks noGrp="1"/>
          </p:cNvSpPr>
          <p:nvPr>
            <p:ph type="title"/>
          </p:nvPr>
        </p:nvSpPr>
        <p:spPr/>
        <p:txBody>
          <a:bodyPr/>
          <a:lstStyle/>
          <a:p>
            <a:pPr eaLnBrk="1" hangingPunct="1"/>
            <a:r>
              <a:rPr lang="en-US" altLang="en-US" dirty="0"/>
              <a:t>These principles</a:t>
            </a:r>
          </a:p>
        </p:txBody>
      </p:sp>
      <p:sp>
        <p:nvSpPr>
          <p:cNvPr id="194563" name="Content Placeholder 2"/>
          <p:cNvSpPr>
            <a:spLocks noGrp="1"/>
          </p:cNvSpPr>
          <p:nvPr>
            <p:ph idx="1"/>
          </p:nvPr>
        </p:nvSpPr>
        <p:spPr>
          <a:xfrm>
            <a:off x="1085850" y="1600201"/>
            <a:ext cx="10296526" cy="4525963"/>
          </a:xfrm>
        </p:spPr>
        <p:txBody>
          <a:bodyPr/>
          <a:lstStyle/>
          <a:p>
            <a:pPr marL="0" indent="0" eaLnBrk="1" hangingPunct="1">
              <a:buNone/>
            </a:pPr>
            <a:r>
              <a:rPr lang="en-US" altLang="en-US" sz="3600" dirty="0"/>
              <a:t>offer a solution to the problem of trust</a:t>
            </a:r>
          </a:p>
          <a:p>
            <a:pPr lvl="1" eaLnBrk="1" hangingPunct="1"/>
            <a:r>
              <a:rPr lang="en-US" altLang="en-US" sz="3200" dirty="0"/>
              <a:t>there is one generic reference ontology for each domain, and the editor(s) of that ontology are invested in its correctness and in its sustainability</a:t>
            </a:r>
          </a:p>
          <a:p>
            <a:pPr lvl="1" eaLnBrk="1" hangingPunct="1"/>
            <a:r>
              <a:rPr lang="en-US" altLang="en-US" sz="3200" dirty="0"/>
              <a:t>the coordinating editorial board and the peer review process provide an extra layer of security in case of failure at the level of single ontologies</a:t>
            </a:r>
          </a:p>
        </p:txBody>
      </p:sp>
      <p:sp>
        <p:nvSpPr>
          <p:cNvPr id="19456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8796891-6AD7-45AF-92B5-E41AE9E29821}"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368342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pPr eaLnBrk="1" hangingPunct="1"/>
            <a:r>
              <a:rPr lang="en-US" altLang="en-US" dirty="0"/>
              <a:t>Benefits of orthogonality</a:t>
            </a:r>
          </a:p>
        </p:txBody>
      </p:sp>
      <p:sp>
        <p:nvSpPr>
          <p:cNvPr id="201731" name="Content Placeholder 2"/>
          <p:cNvSpPr>
            <a:spLocks noGrp="1"/>
          </p:cNvSpPr>
          <p:nvPr>
            <p:ph idx="1"/>
          </p:nvPr>
        </p:nvSpPr>
        <p:spPr/>
        <p:txBody>
          <a:bodyPr/>
          <a:lstStyle/>
          <a:p>
            <a:pPr eaLnBrk="1" hangingPunct="1"/>
            <a:r>
              <a:rPr lang="en-US" altLang="en-US" dirty="0"/>
              <a:t>Building modular reference ontologies brings benefits of division of labor and of ownership: motivates specialists to commit themselves over the long term to maintaining the ontology for their domain </a:t>
            </a:r>
          </a:p>
          <a:p>
            <a:pPr eaLnBrk="1" hangingPunct="1"/>
            <a:r>
              <a:rPr lang="en-US" altLang="en-US" dirty="0"/>
              <a:t>This in turn motivates users to commit themselves to adoption </a:t>
            </a:r>
          </a:p>
          <a:p>
            <a:pPr lvl="1" eaLnBrk="1" hangingPunct="1"/>
            <a:r>
              <a:rPr lang="en-US" altLang="en-US" sz="3200" dirty="0"/>
              <a:t>they see strong positive network effects from use of the ontology</a:t>
            </a:r>
          </a:p>
          <a:p>
            <a:pPr lvl="1" eaLnBrk="1" hangingPunct="1"/>
            <a:r>
              <a:rPr lang="en-US" altLang="en-US" sz="3200" dirty="0"/>
              <a:t>they gain reassurance from long-term commitment</a:t>
            </a:r>
          </a:p>
        </p:txBody>
      </p:sp>
      <p:sp>
        <p:nvSpPr>
          <p:cNvPr id="20173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E0D435B0-2E21-48CC-9953-8B18598A6D90}"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6703656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altLang="en-US"/>
              <a:t>Benefits of orthogonality</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a:t>It helps those new to ontology who need to know where to look in finding an ontology relating to their subject-matter</a:t>
            </a:r>
          </a:p>
          <a:p>
            <a:pPr eaLnBrk="1" fontAlgn="auto" hangingPunct="1">
              <a:spcAft>
                <a:spcPts val="0"/>
              </a:spcAft>
              <a:defRPr/>
            </a:pPr>
            <a:r>
              <a:rPr lang="en-US" dirty="0"/>
              <a:t>it obviates the need for ‘mappings’ between ontologies, which are </a:t>
            </a:r>
          </a:p>
          <a:p>
            <a:pPr lvl="1" eaLnBrk="1" fontAlgn="auto" hangingPunct="1">
              <a:spcAft>
                <a:spcPts val="0"/>
              </a:spcAft>
              <a:defRPr/>
            </a:pPr>
            <a:r>
              <a:rPr lang="en-US" dirty="0"/>
              <a:t>difficult to create and use</a:t>
            </a:r>
          </a:p>
          <a:p>
            <a:pPr lvl="1" eaLnBrk="1" fontAlgn="auto" hangingPunct="1">
              <a:spcAft>
                <a:spcPts val="0"/>
              </a:spcAft>
              <a:defRPr/>
            </a:pPr>
            <a:r>
              <a:rPr lang="en-US" dirty="0"/>
              <a:t>error-prone </a:t>
            </a:r>
          </a:p>
          <a:p>
            <a:pPr lvl="1" eaLnBrk="1" fontAlgn="auto" hangingPunct="1">
              <a:spcAft>
                <a:spcPts val="0"/>
              </a:spcAft>
              <a:defRPr/>
            </a:pPr>
            <a:r>
              <a:rPr lang="en-US" dirty="0"/>
              <a:t>hard to keep up-to-date when mapped ontologies change on either side of the mapping at irregular intervals</a:t>
            </a:r>
          </a:p>
        </p:txBody>
      </p:sp>
      <p:sp>
        <p:nvSpPr>
          <p:cNvPr id="20275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2111044C-FEC4-47A6-BB7A-C320729F9FEA}"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2558610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9011"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rapezoid 14"/>
          <p:cNvSpPr/>
          <p:nvPr/>
        </p:nvSpPr>
        <p:spPr bwMode="auto">
          <a:xfrm>
            <a:off x="2133599" y="600075"/>
            <a:ext cx="8915399" cy="971550"/>
          </a:xfrm>
          <a:prstGeom prst="trapezoid">
            <a:avLst>
              <a:gd name="adj" fmla="val 103997"/>
            </a:avLst>
          </a:prstGeom>
          <a:solidFill>
            <a:schemeClr val="bg1"/>
          </a:solidFill>
          <a:ln w="19685" cap="flat" cmpd="sng" algn="ctr">
            <a:solidFill>
              <a:srgbClr val="C000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mn-ea"/>
                <a:cs typeface="Arial" charset="0"/>
              </a:rPr>
              <a:t>Basic Formal Ontology (BFO)</a:t>
            </a:r>
          </a:p>
        </p:txBody>
      </p:sp>
      <p:sp>
        <p:nvSpPr>
          <p:cNvPr id="120876" name="Slide Number Placeholder 1"/>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 typeface="Arial" pitchFamily="34" charset="0"/>
              <a:buNone/>
              <a:tabLst/>
              <a:defRPr/>
            </a:pPr>
            <a:fld id="{242DFFE9-6183-46A2-9D86-AEF8261D923F}" type="slidenum">
              <a:rPr kumimoji="0" lang="en-US" altLang="en-US" sz="1200" b="0" i="0" u="none" strike="noStrike" kern="1200" cap="none" spc="0" normalizeH="0" baseline="0" noProof="0">
                <a:ln>
                  <a:noFill/>
                </a:ln>
                <a:solidFill>
                  <a:srgbClr val="898989"/>
                </a:solidFill>
                <a:effectLst/>
                <a:uLnTx/>
                <a:uFillTx/>
                <a:latin typeface="Arial"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 typeface="Arial" pitchFamily="34" charset="0"/>
                <a:buNone/>
                <a:tabLst/>
                <a:defRPr/>
              </a:pPr>
              <a:t>183</a:t>
            </a:fld>
            <a:r>
              <a:rPr kumimoji="0" lang="en-US" altLang="en-US" sz="1200" b="0" i="0" u="none" strike="noStrike" kern="1200" cap="none" spc="0" normalizeH="0" baseline="0" noProof="0">
                <a:ln>
                  <a:noFill/>
                </a:ln>
                <a:solidFill>
                  <a:srgbClr val="898989"/>
                </a:solidFill>
                <a:effectLst/>
                <a:uLnTx/>
                <a:uFillTx/>
                <a:latin typeface="Arial" pitchFamily="34" charset="0"/>
                <a:ea typeface="+mn-ea"/>
                <a:cs typeface="+mn-cs"/>
              </a:rPr>
              <a:t> </a:t>
            </a:r>
          </a:p>
        </p:txBody>
      </p:sp>
      <p:graphicFrame>
        <p:nvGraphicFramePr>
          <p:cNvPr id="9" name="Group 4"/>
          <p:cNvGraphicFramePr>
            <a:graphicFrameLocks noGrp="1"/>
          </p:cNvGraphicFramePr>
          <p:nvPr/>
        </p:nvGraphicFramePr>
        <p:xfrm>
          <a:off x="2133598" y="1568610"/>
          <a:ext cx="8915400" cy="4389118"/>
        </p:xfrm>
        <a:graphic>
          <a:graphicData uri="http://schemas.openxmlformats.org/drawingml/2006/table">
            <a:tbl>
              <a:tblPr/>
              <a:tblGrid>
                <a:gridCol w="2561897">
                  <a:extLst>
                    <a:ext uri="{9D8B030D-6E8A-4147-A177-3AD203B41FA5}">
                      <a16:colId xmlns:a16="http://schemas.microsoft.com/office/drawing/2014/main" val="20001"/>
                    </a:ext>
                  </a:extLst>
                </a:gridCol>
                <a:gridCol w="2049517">
                  <a:extLst>
                    <a:ext uri="{9D8B030D-6E8A-4147-A177-3AD203B41FA5}">
                      <a16:colId xmlns:a16="http://schemas.microsoft.com/office/drawing/2014/main" val="20004"/>
                    </a:ext>
                  </a:extLst>
                </a:gridCol>
                <a:gridCol w="1947041">
                  <a:extLst>
                    <a:ext uri="{9D8B030D-6E8A-4147-A177-3AD203B41FA5}">
                      <a16:colId xmlns:a16="http://schemas.microsoft.com/office/drawing/2014/main" val="20006"/>
                    </a:ext>
                  </a:extLst>
                </a:gridCol>
                <a:gridCol w="2356945">
                  <a:extLst>
                    <a:ext uri="{9D8B030D-6E8A-4147-A177-3AD203B41FA5}">
                      <a16:colId xmlns:a16="http://schemas.microsoft.com/office/drawing/2014/main" val="20007"/>
                    </a:ext>
                  </a:extLst>
                </a:gridCol>
              </a:tblGrid>
              <a:tr h="518164">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INDEPENDENT</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400" b="0" i="0" u="none" strike="noStrike" cap="none" normalizeH="0" baseline="0" dirty="0">
                          <a:ln>
                            <a:noFill/>
                          </a:ln>
                          <a:solidFill>
                            <a:schemeClr val="tx1"/>
                          </a:solidFill>
                          <a:effectLst/>
                          <a:latin typeface="Palatino Linotype" pitchFamily="18" charset="0"/>
                          <a:cs typeface="Arial" charset="0"/>
                        </a:rPr>
                        <a:t>DEPENDENT CONTINUANT</a:t>
                      </a: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Pct val="100000"/>
                        <a:buFont typeface="Times New Roman" pitchFamily="18" charset="0"/>
                        <a:buNone/>
                        <a:tabLst/>
                      </a:pPr>
                      <a:r>
                        <a:rPr kumimoji="0" lang="en-US" sz="1400" b="0" i="0" u="none" strike="noStrike" kern="1200" cap="none" normalizeH="0" baseline="0" dirty="0">
                          <a:ln>
                            <a:noFill/>
                          </a:ln>
                          <a:solidFill>
                            <a:schemeClr val="tx1"/>
                          </a:solidFill>
                          <a:effectLst/>
                          <a:latin typeface="Palatino Linotype" pitchFamily="18" charset="0"/>
                          <a:ea typeface="+mn-ea"/>
                          <a:cs typeface="Arial" charset="0"/>
                        </a:rPr>
                        <a:t>INFORMATION ARTIFACT</a:t>
                      </a: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1800" b="0" i="0" u="none" strike="noStrike" cap="none" normalizeH="0" baseline="0" dirty="0">
                          <a:ln>
                            <a:noFill/>
                          </a:ln>
                          <a:solidFill>
                            <a:schemeClr val="tx1"/>
                          </a:solidFill>
                          <a:effectLst/>
                          <a:latin typeface="Palatino Linotype" pitchFamily="18" charset="0"/>
                          <a:cs typeface="Arial" charset="0"/>
                        </a:rPr>
                        <a:t>OCCURRENT</a:t>
                      </a:r>
                      <a:endParaRPr kumimoji="0" lang="en-US" sz="18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493">
                <a:tc>
                  <a:txBody>
                    <a:bodyPr/>
                    <a:lstStyle/>
                    <a:p>
                      <a:pPr algn="ctr"/>
                      <a:r>
                        <a:rPr kumimoji="0" lang="en-US" sz="2800" b="1" i="0" u="none" strike="noStrike" kern="1200" cap="none" normalizeH="0" baseline="0" dirty="0">
                          <a:ln>
                            <a:noFill/>
                          </a:ln>
                          <a:solidFill>
                            <a:schemeClr val="tx1"/>
                          </a:solidFill>
                          <a:effectLst/>
                          <a:latin typeface="Palatino Linotype" pitchFamily="18" charset="0"/>
                          <a:ea typeface="+mn-ea"/>
                          <a:cs typeface="Arial" charset="0"/>
                        </a:rPr>
                        <a:t>Materials</a:t>
                      </a: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chemeClr val="tx1"/>
                          </a:solidFill>
                          <a:effectLst/>
                          <a:latin typeface="Palatino Linotype" pitchFamily="18" charset="0"/>
                          <a:cs typeface="Times New Roman" pitchFamily="18" charset="0"/>
                        </a:rPr>
                        <a:t>Functions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400" b="1" i="0" u="none" strike="noStrike" cap="none" normalizeH="0" baseline="0" dirty="0">
                        <a:ln>
                          <a:noFill/>
                        </a:ln>
                        <a:solidFill>
                          <a:schemeClr val="tx1"/>
                        </a:solidFill>
                        <a:effectLst/>
                        <a:latin typeface="Palatino Linotype"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400" b="1" i="0" u="none" strike="noStrike" cap="none" normalizeH="0" baseline="0" dirty="0">
                        <a:ln>
                          <a:noFill/>
                        </a:ln>
                        <a:solidFill>
                          <a:schemeClr val="tx1"/>
                        </a:solidFill>
                        <a:effectLst/>
                        <a:latin typeface="Palatino Linotype"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chemeClr val="tx1"/>
                          </a:solidFill>
                          <a:effectLst/>
                          <a:latin typeface="Palatino Linotype" pitchFamily="18" charset="0"/>
                          <a:cs typeface="Times New Roman" pitchFamily="18" charset="0"/>
                        </a:rPr>
                        <a:t>Materials Attributes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400" b="1" i="0" u="none" strike="noStrike" cap="none" normalizeH="0" baseline="0" dirty="0">
                        <a:ln>
                          <a:noFill/>
                        </a:ln>
                        <a:solidFill>
                          <a:schemeClr val="tx1"/>
                        </a:solidFill>
                        <a:effectLst/>
                        <a:latin typeface="Palatino Linotype"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400" b="1" i="0" u="none" strike="noStrike" cap="none" normalizeH="0" baseline="0" dirty="0">
                          <a:ln>
                            <a:noFill/>
                          </a:ln>
                          <a:solidFill>
                            <a:schemeClr val="tx1"/>
                          </a:solidFill>
                          <a:effectLst/>
                          <a:latin typeface="Palatino Linotype" pitchFamily="18" charset="0"/>
                          <a:cs typeface="Arial" charset="0"/>
                        </a:rPr>
                        <a:t>Product Attributes</a:t>
                      </a: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accent6">
                        <a:lumMod val="40000"/>
                        <a:lumOff val="60000"/>
                      </a:schemeClr>
                    </a:solid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Software</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0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Drawings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0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Specifications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0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Manuals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0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Images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0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000" b="1" i="0" u="none" strike="noStrike" cap="none" normalizeH="0" baseline="0" dirty="0">
                          <a:ln>
                            <a:noFill/>
                          </a:ln>
                          <a:solidFill>
                            <a:schemeClr val="tx1"/>
                          </a:solidFill>
                          <a:effectLst/>
                          <a:latin typeface="Palatino Linotype" pitchFamily="18" charset="0"/>
                          <a:cs typeface="Arial" charset="0"/>
                        </a:rPr>
                        <a:t>Sensor Data</a:t>
                      </a:r>
                      <a:r>
                        <a:rPr kumimoji="0" lang="en-US" sz="1400" b="1" i="0" u="none" strike="noStrike" cap="none" normalizeH="0" baseline="0" dirty="0">
                          <a:ln>
                            <a:noFill/>
                          </a:ln>
                          <a:solidFill>
                            <a:schemeClr val="tx1"/>
                          </a:solidFill>
                          <a:effectLst/>
                          <a:latin typeface="Palatino Linotype" pitchFamily="18" charset="0"/>
                          <a:cs typeface="Arial" charset="0"/>
                        </a:rPr>
                        <a:t/>
                      </a:r>
                      <a:br>
                        <a:rPr kumimoji="0" lang="en-US" sz="1400" b="1" i="0" u="none" strike="noStrike" cap="none" normalizeH="0" baseline="0" dirty="0">
                          <a:ln>
                            <a:noFill/>
                          </a:ln>
                          <a:solidFill>
                            <a:schemeClr val="tx1"/>
                          </a:solidFill>
                          <a:effectLst/>
                          <a:latin typeface="Palatino Linotype" pitchFamily="18" charset="0"/>
                          <a:cs typeface="Arial" charset="0"/>
                        </a:rPr>
                      </a:b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rowSpan="3">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800" b="1" i="0" u="none" strike="noStrike" cap="none" normalizeH="0" baseline="0" dirty="0">
                          <a:ln>
                            <a:noFill/>
                          </a:ln>
                          <a:solidFill>
                            <a:schemeClr val="tx1"/>
                          </a:solidFill>
                          <a:effectLst/>
                          <a:latin typeface="Palatino Linotype" pitchFamily="18" charset="0"/>
                          <a:cs typeface="Arial" charset="0"/>
                        </a:rPr>
                        <a:t>Processes</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8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800" b="1" i="0" u="none" strike="noStrike" cap="none" normalizeH="0" baseline="0" dirty="0">
                          <a:ln>
                            <a:noFill/>
                          </a:ln>
                          <a:solidFill>
                            <a:schemeClr val="tx1"/>
                          </a:solidFill>
                          <a:effectLst/>
                          <a:latin typeface="Palatino Linotype" pitchFamily="18" charset="0"/>
                          <a:cs typeface="Arial" charset="0"/>
                        </a:rPr>
                        <a:t>Product Life Cycle</a:t>
                      </a:r>
                    </a:p>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28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95841">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800" b="1" i="0" u="none" strike="noStrike" kern="1200" cap="none" normalizeH="0" baseline="0" dirty="0">
                          <a:ln>
                            <a:noFill/>
                          </a:ln>
                          <a:solidFill>
                            <a:schemeClr val="tx1"/>
                          </a:solidFill>
                          <a:effectLst/>
                          <a:latin typeface="Palatino Linotype" pitchFamily="18" charset="0"/>
                          <a:ea typeface="+mn-ea"/>
                          <a:cs typeface="Arial" charset="0"/>
                        </a:rPr>
                        <a:t>Equipment</a:t>
                      </a: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335">
                <a:tc>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r>
                        <a:rPr kumimoji="0" lang="en-US" sz="2800" b="1" i="0" u="none" strike="noStrike" kern="1200" cap="none" normalizeH="0" baseline="0" dirty="0">
                          <a:ln>
                            <a:noFill/>
                          </a:ln>
                          <a:solidFill>
                            <a:schemeClr val="tx1"/>
                          </a:solidFill>
                          <a:effectLst/>
                          <a:latin typeface="Palatino Linotype" pitchFamily="18" charset="0"/>
                          <a:ea typeface="+mn-ea"/>
                          <a:cs typeface="Arial" charset="0"/>
                        </a:rPr>
                        <a:t>Products</a:t>
                      </a: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vMerge="1">
                  <a:txBody>
                    <a:bodyPr/>
                    <a:lstStyle/>
                    <a:p>
                      <a:pPr marL="0" marR="0" lvl="0" indent="0" algn="ctr" defTabSz="914400" rtl="0" eaLnBrk="0" fontAlgn="base" latinLnBrk="0" hangingPunct="0">
                        <a:lnSpc>
                          <a:spcPct val="100000"/>
                        </a:lnSpc>
                        <a:spcBef>
                          <a:spcPct val="0"/>
                        </a:spcBef>
                        <a:spcAft>
                          <a:spcPct val="0"/>
                        </a:spcAft>
                        <a:buClrTx/>
                        <a:buSzPct val="100000"/>
                        <a:buFont typeface="Times New Roman" pitchFamily="18" charset="0"/>
                        <a:buNone/>
                        <a:tabLst/>
                      </a:pPr>
                      <a:endParaRPr kumimoji="0" lang="en-US" sz="1400" b="1" i="0" u="none" strike="noStrike" cap="none" normalizeH="0" baseline="0" dirty="0">
                        <a:ln>
                          <a:noFill/>
                        </a:ln>
                        <a:solidFill>
                          <a:schemeClr val="tx1"/>
                        </a:solidFill>
                        <a:effectLst/>
                        <a:latin typeface="Palatino Linotype" pitchFamily="18" charset="0"/>
                        <a:cs typeface="Arial" charset="0"/>
                      </a:endParaRPr>
                    </a:p>
                  </a:txBody>
                  <a:tcPr marL="0" marR="0" marT="45717" marB="45717"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vMerge="1">
                  <a:txBody>
                    <a:bodyPr/>
                    <a:lstStyle/>
                    <a:p>
                      <a:endParaRPr lang="en-US" dirty="0"/>
                    </a:p>
                  </a:txBody>
                  <a:tcPr marL="0" marR="0" marT="45717" marB="45717"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 name="Text Box 39"/>
          <p:cNvSpPr txBox="1">
            <a:spLocks noChangeArrowheads="1"/>
          </p:cNvSpPr>
          <p:nvPr/>
        </p:nvSpPr>
        <p:spPr bwMode="auto">
          <a:xfrm>
            <a:off x="1676400" y="6096000"/>
            <a:ext cx="9144000" cy="69532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2000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And now similarly for IOF</a:t>
            </a:r>
          </a:p>
        </p:txBody>
      </p:sp>
    </p:spTree>
    <p:extLst>
      <p:ext uri="{BB962C8B-B14F-4D97-AF65-F5344CB8AC3E}">
        <p14:creationId xmlns:p14="http://schemas.microsoft.com/office/powerpoint/2010/main" val="281207879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Reference Ontologies vs. Application Ontologies</a:t>
            </a:r>
          </a:p>
        </p:txBody>
      </p:sp>
      <p:sp>
        <p:nvSpPr>
          <p:cNvPr id="196611" name="Content Placeholder 2"/>
          <p:cNvSpPr>
            <a:spLocks noGrp="1"/>
          </p:cNvSpPr>
          <p:nvPr>
            <p:ph idx="1"/>
          </p:nvPr>
        </p:nvSpPr>
        <p:spPr/>
        <p:txBody>
          <a:bodyPr/>
          <a:lstStyle/>
          <a:p>
            <a:pPr>
              <a:buFont typeface="Arial" panose="020B0604020202020204" pitchFamily="34" charset="0"/>
              <a:buNone/>
            </a:pPr>
            <a:r>
              <a:rPr lang="en-US" altLang="en-US" dirty="0"/>
              <a:t>Reference Ontologies designed for aggressive reuse </a:t>
            </a:r>
          </a:p>
          <a:p>
            <a:pPr>
              <a:buFont typeface="Arial" panose="020B0604020202020204" pitchFamily="34" charset="0"/>
              <a:buNone/>
            </a:pPr>
            <a:r>
              <a:rPr lang="en-US" altLang="en-US" dirty="0"/>
              <a:t>Application Ontologies designed to address needs of specific products, projects, …</a:t>
            </a:r>
          </a:p>
          <a:p>
            <a:pPr>
              <a:buFont typeface="Arial" panose="020B0604020202020204" pitchFamily="34" charset="0"/>
              <a:buNone/>
            </a:pPr>
            <a:r>
              <a:rPr lang="en-US" altLang="en-US" dirty="0"/>
              <a:t>Recommendation: Application ontologies should wherever possible reuse terms taken from reference ontologies within the Foundry</a:t>
            </a:r>
          </a:p>
          <a:p>
            <a:pPr>
              <a:buFont typeface="Arial" panose="020B0604020202020204" pitchFamily="34" charset="0"/>
              <a:buNone/>
            </a:pPr>
            <a:r>
              <a:rPr lang="en-US" altLang="en-US" dirty="0"/>
              <a:t>Following MIREOT / </a:t>
            </a:r>
            <a:r>
              <a:rPr lang="en-US" altLang="en-US" dirty="0" err="1"/>
              <a:t>OntoFox</a:t>
            </a:r>
            <a:endParaRPr lang="en-US" altLang="en-US" dirty="0"/>
          </a:p>
        </p:txBody>
      </p:sp>
      <p:sp>
        <p:nvSpPr>
          <p:cNvPr id="1966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9BC970A2-3692-49BC-ADD1-DA7AA7C2832C}"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607641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3"/>
          <a:srcRect l="31250" t="15926" r="32500" b="35186"/>
          <a:stretch/>
        </p:blipFill>
        <p:spPr>
          <a:xfrm>
            <a:off x="1562100" y="-76200"/>
            <a:ext cx="9105900" cy="6907924"/>
          </a:xfrm>
          <a:prstGeom prst="rect">
            <a:avLst/>
          </a:prstGeom>
        </p:spPr>
      </p:pic>
      <p:sp>
        <p:nvSpPr>
          <p:cNvPr id="6" name="Rectangle 5"/>
          <p:cNvSpPr/>
          <p:nvPr/>
        </p:nvSpPr>
        <p:spPr>
          <a:xfrm>
            <a:off x="2542674" y="6388768"/>
            <a:ext cx="81534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http://www.tinker.af.mil/shared/media/document/AFD-140606-042.pdf</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80185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28800" y="6150769"/>
            <a:ext cx="8534400" cy="411163"/>
          </a:xfrm>
        </p:spPr>
        <p:txBody>
          <a:bodyPr>
            <a:normAutofit fontScale="47500" lnSpcReduction="20000"/>
          </a:bodyPr>
          <a:lstStyle/>
          <a:p>
            <a:r>
              <a:rPr lang="en-US">
                <a:hlinkClick r:id="rId2"/>
              </a:rPr>
              <a:t>http://www.irss.ca/development/documents/CODES%20&amp;%20STANDARDS_02-28-08/ASME%20V%201998/ASME%20V%20Art%2030%20Terms.pdf</a:t>
            </a:r>
            <a:endParaRPr lang="en-US"/>
          </a:p>
        </p:txBody>
      </p:sp>
      <p:pic>
        <p:nvPicPr>
          <p:cNvPr id="5" name="Picture 4"/>
          <p:cNvPicPr>
            <a:picLocks noChangeAspect="1"/>
          </p:cNvPicPr>
          <p:nvPr/>
        </p:nvPicPr>
        <p:blipFill rotWithShape="1">
          <a:blip r:embed="rId3"/>
          <a:srcRect l="27917" t="27036" r="33750" b="30742"/>
          <a:stretch/>
        </p:blipFill>
        <p:spPr>
          <a:xfrm>
            <a:off x="1565442" y="-87796"/>
            <a:ext cx="8996947" cy="5574196"/>
          </a:xfrm>
          <a:prstGeom prst="rect">
            <a:avLst/>
          </a:prstGeom>
        </p:spPr>
      </p:pic>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84175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normAutofit/>
          </a:bodyPr>
          <a:lstStyle/>
          <a:p>
            <a:r>
              <a:rPr lang="en-US" b="1"/>
              <a:t>ACTIVITY</a:t>
            </a:r>
            <a:r>
              <a:rPr lang="en-US"/>
              <a:t> =def. a measure of how radioactive a particular radioisotope is. Activity is calculated by the number of atoms disintegrating per unit of time. Its unit of measurement is the curie. See SPECIFIC ACTIVITY.</a:t>
            </a:r>
          </a:p>
          <a:p>
            <a:r>
              <a:rPr lang="en-US" b="1"/>
              <a:t>SPECIFIC ACTIVITY </a:t>
            </a:r>
            <a:r>
              <a:rPr lang="en-US">
                <a:solidFill>
                  <a:srgbClr val="FF0000"/>
                </a:solidFill>
              </a:rPr>
              <a:t>(RT) </a:t>
            </a:r>
            <a:r>
              <a:rPr lang="en-US"/>
              <a:t>=def. a measure of the activity per unit weight generally measured in curies per gram (SI) dis/sec-dm</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6748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normAutofit/>
          </a:bodyPr>
          <a:lstStyle/>
          <a:p>
            <a:r>
              <a:rPr lang="en-US" b="1"/>
              <a:t>‘activity’ is used 88 times in this document</a:t>
            </a:r>
            <a:r>
              <a:rPr lang="en-US"/>
              <a:t> to mean</a:t>
            </a:r>
          </a:p>
          <a:p>
            <a:pPr lvl="1"/>
            <a:r>
              <a:rPr lang="en-US" b="1"/>
              <a:t>maintenance activity</a:t>
            </a:r>
          </a:p>
          <a:p>
            <a:pPr lvl="1"/>
            <a:r>
              <a:rPr lang="en-US" b="1"/>
              <a:t>engineering activity</a:t>
            </a:r>
          </a:p>
          <a:p>
            <a:pPr lvl="1"/>
            <a:r>
              <a:rPr lang="en-US" b="1"/>
              <a:t>inspection activity</a:t>
            </a:r>
          </a:p>
          <a:p>
            <a:pPr lvl="1"/>
            <a:r>
              <a:rPr lang="en-US" b="1"/>
              <a:t>procuring activity</a:t>
            </a:r>
          </a:p>
          <a:p>
            <a:pPr marL="457200" lvl="1" indent="0">
              <a:buNone/>
            </a:pPr>
            <a:r>
              <a:rPr lang="en-US" b="1"/>
              <a:t>etc. etc.</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51199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Glossary</a:t>
            </a:r>
          </a:p>
        </p:txBody>
      </p:sp>
      <p:sp>
        <p:nvSpPr>
          <p:cNvPr id="3" name="Content Placeholder 2"/>
          <p:cNvSpPr>
            <a:spLocks noGrp="1"/>
          </p:cNvSpPr>
          <p:nvPr>
            <p:ph idx="1"/>
          </p:nvPr>
        </p:nvSpPr>
        <p:spPr/>
        <p:txBody>
          <a:bodyPr/>
          <a:lstStyle/>
          <a:p>
            <a:r>
              <a:rPr lang="en-US" b="1"/>
              <a:t>VISCOSITY: </a:t>
            </a:r>
            <a:r>
              <a:rPr lang="en-US"/>
              <a:t>Quality, state or degree of being viscous. That property of a body by virtue of which, when flow occurs inside it, forces arise in such a direction as to opposite the flow.</a:t>
            </a:r>
          </a:p>
          <a:p>
            <a:r>
              <a:rPr lang="en-US" b="1"/>
              <a:t>VISCOSITY: </a:t>
            </a:r>
            <a:r>
              <a:rPr lang="en-US"/>
              <a:t>A measurement of a liquids resistance to change of shape or flow. Also referred to as flow resistance.</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302B4-CAA2-4962-8203-A59A3DFAB1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78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Rediscovery of Ontology </a:t>
            </a:r>
            <a:r>
              <a:rPr lang="en-US" dirty="0"/>
              <a:t>2</a:t>
            </a:r>
            <a:r>
              <a:rPr lang="en-US"/>
              <a:t>: </a:t>
            </a:r>
            <a:br>
              <a:rPr lang="en-US"/>
            </a:br>
            <a:r>
              <a:rPr lang="en-US"/>
              <a:t>Semantic </a:t>
            </a:r>
            <a:r>
              <a:rPr lang="en-US" dirty="0"/>
              <a:t>Web</a:t>
            </a:r>
          </a:p>
        </p:txBody>
      </p:sp>
      <p:sp>
        <p:nvSpPr>
          <p:cNvPr id="3" name="Content Placeholder 2"/>
          <p:cNvSpPr>
            <a:spLocks noGrp="1"/>
          </p:cNvSpPr>
          <p:nvPr>
            <p:ph idx="1"/>
          </p:nvPr>
        </p:nvSpPr>
        <p:spPr>
          <a:xfrm>
            <a:off x="1981200" y="1798638"/>
            <a:ext cx="8229600" cy="4525963"/>
          </a:xfrm>
        </p:spPr>
        <p:txBody>
          <a:bodyPr>
            <a:normAutofit/>
          </a:bodyPr>
          <a:lstStyle/>
          <a:p>
            <a:r>
              <a:rPr lang="en-US" sz="3600" dirty="0"/>
              <a:t>1980s:	KIF: Knowledge Interchange Format, Tom Gruber … Watson … SIRI</a:t>
            </a:r>
          </a:p>
          <a:p>
            <a:r>
              <a:rPr lang="en-US" sz="3600" dirty="0"/>
              <a:t>Knowledge representation and reasoning</a:t>
            </a:r>
          </a:p>
          <a:p>
            <a:r>
              <a:rPr lang="en-US" sz="3600" dirty="0"/>
              <a:t>Description logics</a:t>
            </a:r>
          </a:p>
          <a:p>
            <a:r>
              <a:rPr lang="en-US" sz="3600" dirty="0"/>
              <a:t>DAML (DARPA Agent Markup Language)</a:t>
            </a:r>
          </a:p>
          <a:p>
            <a:r>
              <a:rPr lang="en-US" sz="3600" dirty="0"/>
              <a:t>RDF, RDF(S), OWL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A2775B-ADBC-47FC-9C3E-FEE6F198C10D}"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0624289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930" y="304800"/>
            <a:ext cx="8382000" cy="1143000"/>
          </a:xfrm>
        </p:spPr>
        <p:txBody>
          <a:bodyPr/>
          <a:lstStyle/>
          <a:p>
            <a:r>
              <a:rPr lang="en-US"/>
              <a:t>Semantic Sensor Network Ontology</a:t>
            </a:r>
          </a:p>
        </p:txBody>
      </p:sp>
      <p:pic>
        <p:nvPicPr>
          <p:cNvPr id="6" name="Content Placeholder 5"/>
          <p:cNvPicPr>
            <a:picLocks noGrp="1" noChangeAspect="1"/>
          </p:cNvPicPr>
          <p:nvPr>
            <p:ph idx="1"/>
          </p:nvPr>
        </p:nvPicPr>
        <p:blipFill rotWithShape="1">
          <a:blip r:embed="rId2"/>
          <a:srcRect l="29165" t="18520" r="3595" b="17503"/>
          <a:stretch/>
        </p:blipFill>
        <p:spPr>
          <a:xfrm>
            <a:off x="1828800" y="1752601"/>
            <a:ext cx="8257676" cy="4419601"/>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8" name="Rectangle 7"/>
          <p:cNvSpPr/>
          <p:nvPr/>
        </p:nvSpPr>
        <p:spPr>
          <a:xfrm>
            <a:off x="1371600" y="6153835"/>
            <a:ext cx="9448800" cy="36933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http://www.sciencedirect.com/science/article/pii/S1570826812000571</a:t>
            </a:r>
          </a:p>
        </p:txBody>
      </p:sp>
    </p:spTree>
    <p:extLst>
      <p:ext uri="{BB962C8B-B14F-4D97-AF65-F5344CB8AC3E}">
        <p14:creationId xmlns:p14="http://schemas.microsoft.com/office/powerpoint/2010/main" val="273208087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W3C Stimulus-Sensor-Observation Ontology Design Pattern</a:t>
            </a:r>
          </a:p>
        </p:txBody>
      </p:sp>
      <p:pic>
        <p:nvPicPr>
          <p:cNvPr id="5" name="Content Placeholder 4"/>
          <p:cNvPicPr>
            <a:picLocks noGrp="1" noChangeAspect="1"/>
          </p:cNvPicPr>
          <p:nvPr>
            <p:ph idx="1"/>
          </p:nvPr>
        </p:nvPicPr>
        <p:blipFill rotWithShape="1">
          <a:blip r:embed="rId2"/>
          <a:srcRect l="12119" t="33672" r="7384" b="22066"/>
          <a:stretch/>
        </p:blipFill>
        <p:spPr>
          <a:xfrm>
            <a:off x="1538112" y="1775619"/>
            <a:ext cx="9115777" cy="28194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Rectangle 5"/>
          <p:cNvSpPr/>
          <p:nvPr/>
        </p:nvSpPr>
        <p:spPr>
          <a:xfrm>
            <a:off x="2286000" y="4953001"/>
            <a:ext cx="8229600" cy="224676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252525"/>
                </a:solidFill>
                <a:effectLst/>
                <a:uLnTx/>
                <a:uFillTx/>
                <a:latin typeface="Arial" panose="020B0604020202020204" pitchFamily="34" charset="0"/>
                <a:ea typeface="+mn-ea"/>
                <a:cs typeface="Arial" panose="020B0604020202020204" pitchFamily="34" charset="0"/>
              </a:rPr>
              <a:t>Stimuli =def. detectable changes in the environment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52525"/>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Sensors =def. physical objects that perform observations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https://www.w3.org/2005/Incubator/ssn/wiki/Foundational_Layer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587977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W3C Stimulus-Sensor-Observation Ontology Design Pattern</a:t>
            </a:r>
          </a:p>
        </p:txBody>
      </p:sp>
      <p:pic>
        <p:nvPicPr>
          <p:cNvPr id="5" name="Content Placeholder 4"/>
          <p:cNvPicPr>
            <a:picLocks noGrp="1" noChangeAspect="1"/>
          </p:cNvPicPr>
          <p:nvPr>
            <p:ph idx="1"/>
          </p:nvPr>
        </p:nvPicPr>
        <p:blipFill rotWithShape="1">
          <a:blip r:embed="rId3"/>
          <a:srcRect l="12119" t="33672" r="7384" b="22066"/>
          <a:stretch/>
        </p:blipFill>
        <p:spPr>
          <a:xfrm>
            <a:off x="1552224" y="1828800"/>
            <a:ext cx="9115777" cy="2819400"/>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6" name="Rectangle 5"/>
          <p:cNvSpPr/>
          <p:nvPr/>
        </p:nvSpPr>
        <p:spPr>
          <a:xfrm>
            <a:off x="1995311" y="4969252"/>
            <a:ext cx="8229600" cy="156966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“Observations act as the nexus between incoming stimuli, the sensor, and the output of the sensor, i.e., a symbol representing a region in a dimensional space. Therefore, we regard observations as social, not physical, object.” </a:t>
            </a:r>
          </a:p>
        </p:txBody>
      </p:sp>
    </p:spTree>
    <p:extLst>
      <p:ext uri="{BB962C8B-B14F-4D97-AF65-F5344CB8AC3E}">
        <p14:creationId xmlns:p14="http://schemas.microsoft.com/office/powerpoint/2010/main" val="422193920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DOLCE</a:t>
            </a:r>
          </a:p>
        </p:txBody>
      </p:sp>
      <p:sp>
        <p:nvSpPr>
          <p:cNvPr id="3" name="Content Placeholder 2"/>
          <p:cNvSpPr>
            <a:spLocks noGrp="1"/>
          </p:cNvSpPr>
          <p:nvPr>
            <p:ph idx="1"/>
          </p:nvPr>
        </p:nvSpPr>
        <p:spPr/>
        <p:txBody>
          <a:bodyPr/>
          <a:lstStyle/>
          <a:p>
            <a:pPr marL="0" indent="0">
              <a:buNone/>
            </a:pPr>
            <a:r>
              <a:rPr lang="en-US" sz="4000"/>
              <a:t>Descriptive Ontology for Linguistic and Cognitive Engineering</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201730" name="Picture 2" descr="http://d28septx7rf3dp.cloudfront.net/sites/default/files/u27746/Depositphotos_15748663_orig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421" y="3352801"/>
            <a:ext cx="3743158" cy="248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67375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SSN alignment to DOLCE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97634" name="Picture 2" descr="The sub-class of relationships between the classes of the SSN Ontology and the classes of the DOLCE Ultra Lite ont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311" y="2133601"/>
            <a:ext cx="9213604" cy="39925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2133600"/>
            <a:ext cx="9144000" cy="1447800"/>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111330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SSN alignment to DOLCE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97634" name="Picture 2" descr="The sub-class of relationships between the classes of the SSN Ontology and the classes of the DOLCE Ultra Lite ontology"/>
          <p:cNvPicPr>
            <a:picLocks noChangeAspect="1" noChangeArrowheads="1"/>
          </p:cNvPicPr>
          <p:nvPr/>
        </p:nvPicPr>
        <p:blipFill rotWithShape="1">
          <a:blip r:embed="rId2">
            <a:extLst>
              <a:ext uri="{28A0092B-C50C-407E-A947-70E740481C1C}">
                <a14:useLocalDpi xmlns:a14="http://schemas.microsoft.com/office/drawing/2010/main" val="0"/>
              </a:ext>
            </a:extLst>
          </a:blip>
          <a:srcRect r="47846"/>
          <a:stretch/>
        </p:blipFill>
        <p:spPr bwMode="auto">
          <a:xfrm>
            <a:off x="1940170" y="-12919"/>
            <a:ext cx="8234289" cy="68416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81200" y="61119"/>
            <a:ext cx="8229601" cy="2453481"/>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48596177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97634" name="Picture 2" descr="The sub-class of relationships between the classes of the SSN Ontology and the classes of the DOLCE Ultra Lite ontology"/>
          <p:cNvPicPr>
            <a:picLocks noChangeAspect="1" noChangeArrowheads="1"/>
          </p:cNvPicPr>
          <p:nvPr/>
        </p:nvPicPr>
        <p:blipFill rotWithShape="1">
          <a:blip r:embed="rId2">
            <a:extLst>
              <a:ext uri="{28A0092B-C50C-407E-A947-70E740481C1C}">
                <a14:useLocalDpi xmlns:a14="http://schemas.microsoft.com/office/drawing/2010/main" val="0"/>
              </a:ext>
            </a:extLst>
          </a:blip>
          <a:srcRect l="50500" t="8706"/>
          <a:stretch/>
        </p:blipFill>
        <p:spPr bwMode="auto">
          <a:xfrm>
            <a:off x="2029977" y="76200"/>
            <a:ext cx="8485623" cy="6781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981201" y="76200"/>
            <a:ext cx="8534399" cy="2438400"/>
          </a:xfrm>
          <a:prstGeom prst="rect">
            <a:avLst/>
          </a:prstGeom>
          <a:solidFill>
            <a:srgbClr val="FFFF00">
              <a:alpha val="1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4989811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ssn:Observation subclass of:</a:t>
            </a:r>
          </a:p>
        </p:txBody>
      </p:sp>
      <p:sp>
        <p:nvSpPr>
          <p:cNvPr id="3" name="Content Placeholder 2"/>
          <p:cNvSpPr>
            <a:spLocks noGrp="1"/>
          </p:cNvSpPr>
          <p:nvPr>
            <p:ph idx="1"/>
          </p:nvPr>
        </p:nvSpPr>
        <p:spPr>
          <a:xfrm>
            <a:off x="1752600" y="1143001"/>
            <a:ext cx="8915400" cy="4525963"/>
          </a:xfrm>
        </p:spPr>
        <p:txBody>
          <a:bodyPr/>
          <a:lstStyle/>
          <a:p>
            <a:pPr marL="0" indent="0">
              <a:buNone/>
            </a:pPr>
            <a:r>
              <a:rPr lang="en-US" sz="2800">
                <a:hlinkClick r:id="rId3"/>
              </a:rPr>
              <a:t>DUL:Situation</a:t>
            </a:r>
            <a:r>
              <a:rPr lang="en-US" sz="2800"/>
              <a:t>, things that have a </a:t>
            </a:r>
            <a:r>
              <a:rPr lang="en-US" sz="2800">
                <a:hlinkClick r:id="rId4" tooltip="http://purl.oclc.org/NET/ssnx/ssn#observedProperty"/>
              </a:rPr>
              <a:t>ssn:observedProperty</a:t>
            </a:r>
            <a:r>
              <a:rPr lang="en-US" sz="2800"/>
              <a:t> property who must be a </a:t>
            </a:r>
            <a:r>
              <a:rPr lang="en-US" sz="2800">
                <a:hlinkClick r:id="rId5" tooltip="http://purl.oclc.org/NET/ssnx/ssn#Property"/>
              </a:rPr>
              <a:t>ssn:Property</a:t>
            </a:r>
            <a:r>
              <a:rPr lang="en-US" sz="2800"/>
              <a:t>, things that have exactly </a:t>
            </a:r>
            <a:r>
              <a:rPr lang="en-US" sz="2800">
                <a:hlinkClick r:id="rId6" tooltip="http://purl.oclc.org/NET/ssnx/ssn#sensingMethodUsed"/>
              </a:rPr>
              <a:t>ssn:sensingMethodUsed</a:t>
            </a:r>
            <a:r>
              <a:rPr lang="en-US" sz="2800"/>
              <a:t> property that is a </a:t>
            </a:r>
            <a:r>
              <a:rPr lang="en-US" sz="2800">
                <a:hlinkClick r:id="rId7" tooltip="http://purl.oclc.org/NET/ssnx/ssn#Sensing"/>
              </a:rPr>
              <a:t>ssn:Sensing</a:t>
            </a:r>
            <a:r>
              <a:rPr lang="en-US" sz="2800"/>
              <a:t>, things that have exactly </a:t>
            </a:r>
            <a:r>
              <a:rPr lang="en-US" sz="2800">
                <a:hlinkClick r:id="rId8" tooltip="http://purl.oclc.org/NET/ssnx/ssn#featureOfInterest"/>
              </a:rPr>
              <a:t>ssn:featureOfInterest</a:t>
            </a:r>
            <a:r>
              <a:rPr lang="en-US" sz="2800"/>
              <a:t> property that is a </a:t>
            </a:r>
            <a:r>
              <a:rPr lang="en-US" sz="2800">
                <a:hlinkClick r:id="rId9" tooltip="http://purl.oclc.org/NET/ssnx/ssn#FeatureOfInterest"/>
              </a:rPr>
              <a:t>ssn:FeatureOfInterest</a:t>
            </a:r>
            <a:r>
              <a:rPr lang="en-US" sz="2800"/>
              <a:t>, things that have a </a:t>
            </a:r>
            <a:r>
              <a:rPr lang="en-US" sz="2800">
                <a:hlinkClick r:id="rId6" tooltip="http://purl.oclc.org/NET/ssnx/ssn#sensingMethodUsed"/>
              </a:rPr>
              <a:t>ssn:sensingMethodUsed</a:t>
            </a:r>
            <a:r>
              <a:rPr lang="en-US" sz="2800"/>
              <a:t> property who must be </a:t>
            </a:r>
            <a:r>
              <a:rPr lang="en-US" sz="2800">
                <a:hlinkClick r:id="rId7" tooltip="http://purl.oclc.org/NET/ssnx/ssn#Sensing"/>
              </a:rPr>
              <a:t>ssn:Sensing</a:t>
            </a:r>
            <a:r>
              <a:rPr lang="en-US" sz="2800"/>
              <a:t>, things that have a </a:t>
            </a:r>
            <a:r>
              <a:rPr lang="en-US" sz="2800">
                <a:hlinkClick r:id="rId10"/>
              </a:rPr>
              <a:t>DUL:includesEvent</a:t>
            </a:r>
            <a:r>
              <a:rPr lang="en-US" sz="2800"/>
              <a:t> property who may be a </a:t>
            </a:r>
            <a:r>
              <a:rPr lang="en-US" sz="2800">
                <a:hlinkClick r:id="rId11" tooltip="http://purl.oclc.org/NET/ssnx/ssn#Stimulus"/>
              </a:rPr>
              <a:t>ssn:Stimulus</a:t>
            </a:r>
            <a:r>
              <a:rPr lang="en-US" sz="2800"/>
              <a:t>, things that have a </a:t>
            </a:r>
            <a:r>
              <a:rPr lang="en-US" sz="2800">
                <a:hlinkClick r:id="rId12" tooltip="http://purl.oclc.org/NET/ssnx/ssn#observationResult"/>
              </a:rPr>
              <a:t>ssn:observationResult</a:t>
            </a:r>
            <a:r>
              <a:rPr lang="en-US" sz="2800"/>
              <a:t> property who must be a </a:t>
            </a:r>
            <a:r>
              <a:rPr lang="en-US" sz="2800">
                <a:hlinkClick r:id="rId13" tooltip="http://purl.oclc.org/NET/ssnx/ssn#SensorOutput"/>
              </a:rPr>
              <a:t>ssn:SensorOutput</a:t>
            </a:r>
            <a:r>
              <a:rPr lang="en-US" sz="2800"/>
              <a:t>, things that have exactly </a:t>
            </a:r>
            <a:r>
              <a:rPr lang="en-US" sz="2800">
                <a:hlinkClick r:id="rId14"/>
              </a:rPr>
              <a:t>ssn:observedBy</a:t>
            </a:r>
            <a:r>
              <a:rPr lang="en-US" sz="2800"/>
              <a:t> property that is a </a:t>
            </a:r>
            <a:r>
              <a:rPr lang="en-US" sz="2800">
                <a:hlinkClick r:id="rId15" tooltip="http://purl.oclc.org/NET/ssnx/ssn#Sensor"/>
              </a:rPr>
              <a:t>ssn:Sensor</a:t>
            </a:r>
            <a:r>
              <a:rPr lang="en-US" sz="2800"/>
              <a:t>, …</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09996595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W3C paraphrase</a:t>
            </a:r>
          </a:p>
        </p:txBody>
      </p:sp>
      <p:sp>
        <p:nvSpPr>
          <p:cNvPr id="3" name="Content Placeholder 2"/>
          <p:cNvSpPr>
            <a:spLocks noGrp="1"/>
          </p:cNvSpPr>
          <p:nvPr>
            <p:ph idx="1"/>
          </p:nvPr>
        </p:nvSpPr>
        <p:spPr>
          <a:xfrm>
            <a:off x="1682262" y="1417639"/>
            <a:ext cx="8534400" cy="4525963"/>
          </a:xfrm>
        </p:spPr>
        <p:txBody>
          <a:bodyPr/>
          <a:lstStyle/>
          <a:p>
            <a:pPr marL="0" indent="0">
              <a:buNone/>
            </a:pPr>
            <a:r>
              <a:rPr lang="en-US" sz="2800"/>
              <a:t>A Observation is something that is a Situation and has a observedProperty property who must be a  Property and has exactly sensingMethodUsed property that is a  Sensing and has exactly featureOfInterest property that is a  FeatureOfInterest and has a  sensingMethod-Used property who must be a  Sensing and has a includesEvent property who may be a  Stimulus and has a  observationResult property who must be a  SensorOutput and has exactly  observedBy property that is a  Sensor …</a:t>
            </a:r>
          </a:p>
          <a:p>
            <a:pPr marL="0" indent="0">
              <a:buNone/>
            </a:pPr>
            <a:endParaRPr lang="en-US" sz="2800"/>
          </a:p>
          <a:p>
            <a:pPr marL="0" indent="0">
              <a:buNone/>
            </a:pPr>
            <a:r>
              <a:rPr lang="en-US"/>
              <a:t>Copyright 2009 - 2011 W3C</a:t>
            </a:r>
            <a:endParaRPr lang="en-US" sz="2800"/>
          </a:p>
          <a:p>
            <a:pPr marL="0" indent="0">
              <a:buNone/>
            </a:pPr>
            <a:endParaRPr lang="en-US" sz="280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8A73DC-F8A1-48D4-B5EE-DFE1956BB5F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75560008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0" y="0"/>
            <a:ext cx="7772400" cy="1143000"/>
          </a:xfrm>
        </p:spPr>
        <p:txBody>
          <a:bodyPr>
            <a:normAutofit/>
          </a:bodyPr>
          <a:lstStyle/>
          <a:p>
            <a:r>
              <a:rPr lang="en-US" dirty="0"/>
              <a:t>Development Principles of the Common Core Ontologies</a:t>
            </a:r>
          </a:p>
        </p:txBody>
      </p:sp>
      <p:sp>
        <p:nvSpPr>
          <p:cNvPr id="4" name="Text Placeholder 3"/>
          <p:cNvSpPr>
            <a:spLocks noGrp="1"/>
          </p:cNvSpPr>
          <p:nvPr>
            <p:ph idx="1"/>
          </p:nvPr>
        </p:nvSpPr>
        <p:spPr/>
        <p:txBody>
          <a:bodyPr>
            <a:normAutofit fontScale="92500" lnSpcReduction="10000"/>
          </a:bodyPr>
          <a:lstStyle/>
          <a:p>
            <a:pPr marL="266700" indent="0">
              <a:buNone/>
            </a:pPr>
            <a:r>
              <a:rPr lang="en-US" b="0" dirty="0"/>
              <a:t>Top-Down/Bottom-Up Approach – The content of ontologies is constrained by science and informed by data</a:t>
            </a:r>
          </a:p>
          <a:p>
            <a:pPr marL="266700" indent="0">
              <a:buNone/>
            </a:pPr>
            <a:r>
              <a:rPr lang="en-US" b="0" dirty="0"/>
              <a:t>Common Upper Level Ontology – The ontologies extend from the common upper level ontology BFO</a:t>
            </a:r>
          </a:p>
          <a:p>
            <a:pPr marL="266700" indent="0">
              <a:buNone/>
            </a:pPr>
            <a:r>
              <a:rPr lang="en-US" b="0" dirty="0"/>
              <a:t>Delineated Content - Each ontology has a well defined content that does not overlap with the content of any other ontology</a:t>
            </a:r>
          </a:p>
          <a:p>
            <a:pPr marL="266700" indent="0">
              <a:buNone/>
            </a:pPr>
            <a:r>
              <a:rPr lang="en-US" b="0" dirty="0" err="1"/>
              <a:t>Composable</a:t>
            </a:r>
            <a:r>
              <a:rPr lang="en-US" b="0" dirty="0"/>
              <a:t> Content – Classes in the ontologies represent entities at a level of granularity that can be composed in various ways to map to terms in sources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CA37BE-2256-40DF-A1E6-2D0988E776E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3455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Niagara Falls</a:t>
            </a:r>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13668" name="Picture 4" descr="https://www.niagarafallstourism.com/site/assets/files/2371/thefalls-banner-nft.1200x3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58939"/>
            <a:ext cx="12106275" cy="4529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920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2630812" y="196516"/>
            <a:ext cx="7226780" cy="857250"/>
          </a:xfrm>
        </p:spPr>
        <p:txBody>
          <a:bodyPr/>
          <a:lstStyle/>
          <a:p>
            <a:r>
              <a:rPr lang="de-DE" sz="3600" dirty="0">
                <a:solidFill>
                  <a:schemeClr val="tx1"/>
                </a:solidFill>
              </a:rPr>
              <a:t>Rediscovery of Ontology 3: </a:t>
            </a:r>
            <a:br>
              <a:rPr lang="de-DE" sz="3600" dirty="0">
                <a:solidFill>
                  <a:schemeClr val="tx1"/>
                </a:solidFill>
              </a:rPr>
            </a:br>
            <a:r>
              <a:rPr lang="de-DE" sz="3600" dirty="0">
                <a:solidFill>
                  <a:schemeClr val="tx1"/>
                </a:solidFill>
              </a:rPr>
              <a:t>Biology</a:t>
            </a:r>
          </a:p>
        </p:txBody>
      </p:sp>
      <p:sp>
        <p:nvSpPr>
          <p:cNvPr id="232451" name="Rectangle 3"/>
          <p:cNvSpPr>
            <a:spLocks noGrp="1" noChangeArrowheads="1"/>
          </p:cNvSpPr>
          <p:nvPr>
            <p:ph type="body" idx="1"/>
          </p:nvPr>
        </p:nvSpPr>
        <p:spPr>
          <a:xfrm>
            <a:off x="1850191" y="1640306"/>
            <a:ext cx="8919409" cy="3698014"/>
          </a:xfrm>
        </p:spPr>
        <p:txBody>
          <a:bodyPr/>
          <a:lstStyle/>
          <a:p>
            <a:pPr marL="0" indent="0">
              <a:spcBef>
                <a:spcPts val="804"/>
              </a:spcBef>
              <a:buNone/>
            </a:pPr>
            <a:r>
              <a:rPr lang="en-US" sz="3600" dirty="0">
                <a:latin typeface="Calibri" panose="020F0502020204030204" pitchFamily="34" charset="0"/>
                <a:cs typeface="Calibri" panose="020F0502020204030204" pitchFamily="34" charset="0"/>
              </a:rPr>
              <a:t>1998– genomes for </a:t>
            </a:r>
            <a:r>
              <a:rPr lang="en-US" sz="3600" i="1" dirty="0">
                <a:latin typeface="Calibri" panose="020F0502020204030204" pitchFamily="34" charset="0"/>
                <a:cs typeface="Calibri" panose="020F0502020204030204" pitchFamily="34" charset="0"/>
              </a:rPr>
              <a:t>c. </a:t>
            </a:r>
            <a:r>
              <a:rPr lang="en-US" sz="3600" i="1" dirty="0" err="1">
                <a:latin typeface="Calibri" panose="020F0502020204030204" pitchFamily="34" charset="0"/>
                <a:cs typeface="Calibri" panose="020F0502020204030204" pitchFamily="34" charset="0"/>
              </a:rPr>
              <a:t>elegans</a:t>
            </a:r>
            <a:r>
              <a:rPr lang="en-US" sz="3600" i="1"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fly, human, mouse …</a:t>
            </a:r>
          </a:p>
          <a:p>
            <a:pPr marL="0" indent="0">
              <a:spcBef>
                <a:spcPts val="804"/>
              </a:spcBef>
              <a:buNone/>
            </a:pPr>
            <a:r>
              <a:rPr lang="en-US" sz="3600" dirty="0">
                <a:latin typeface="Calibri" panose="020F0502020204030204" pitchFamily="34" charset="0"/>
                <a:cs typeface="Calibri" panose="020F0502020204030204" pitchFamily="34" charset="0"/>
              </a:rPr>
              <a:t>1998– Gene Ontology (GO) </a:t>
            </a:r>
          </a:p>
          <a:p>
            <a:pPr marL="0" indent="0">
              <a:spcBef>
                <a:spcPts val="804"/>
              </a:spcBef>
              <a:buNone/>
            </a:pPr>
            <a:r>
              <a:rPr lang="en-US" sz="3600" dirty="0">
                <a:latin typeface="Calibri" panose="020F0502020204030204" pitchFamily="34" charset="0"/>
                <a:cs typeface="Calibri" panose="020F0502020204030204" pitchFamily="34" charset="0"/>
              </a:rPr>
              <a:t>2000– Cell, Protein, Sequence, Anatomy, Disease ontologies …</a:t>
            </a:r>
          </a:p>
          <a:p>
            <a:pPr marL="0" indent="0">
              <a:spcBef>
                <a:spcPts val="804"/>
              </a:spcBef>
              <a:buNone/>
            </a:pPr>
            <a:r>
              <a:rPr lang="en-US" sz="3600" dirty="0">
                <a:latin typeface="Calibri" panose="020F0502020204030204" pitchFamily="34" charset="0"/>
                <a:cs typeface="Calibri" panose="020F0502020204030204" pitchFamily="34" charset="0"/>
              </a:rPr>
              <a:t>2004– Basic Formal Ontology	</a:t>
            </a:r>
          </a:p>
        </p:txBody>
      </p:sp>
      <p:sp>
        <p:nvSpPr>
          <p:cNvPr id="2324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557213" indent="-214313">
              <a:defRPr>
                <a:solidFill>
                  <a:schemeClr val="tx1"/>
                </a:solidFill>
                <a:latin typeface="Arial" pitchFamily="34" charset="0"/>
              </a:defRPr>
            </a:lvl2pPr>
            <a:lvl3pPr marL="857250" indent="-171450">
              <a:defRPr>
                <a:solidFill>
                  <a:schemeClr val="tx1"/>
                </a:solidFill>
                <a:latin typeface="Arial" pitchFamily="34" charset="0"/>
              </a:defRPr>
            </a:lvl3pPr>
            <a:lvl4pPr marL="1200150" indent="-171450">
              <a:defRPr>
                <a:solidFill>
                  <a:schemeClr val="tx1"/>
                </a:solidFill>
                <a:latin typeface="Arial" pitchFamily="34" charset="0"/>
              </a:defRPr>
            </a:lvl4pPr>
            <a:lvl5pPr marL="1543050" indent="-171450">
              <a:defRPr>
                <a:solidFill>
                  <a:schemeClr val="tx1"/>
                </a:solidFill>
                <a:latin typeface="Arial" pitchFamily="34" charset="0"/>
              </a:defRPr>
            </a:lvl5pPr>
            <a:lvl6pPr marL="1885950" indent="-171450" eaLnBrk="0" fontAlgn="base" hangingPunct="0">
              <a:spcBef>
                <a:spcPct val="0"/>
              </a:spcBef>
              <a:spcAft>
                <a:spcPct val="0"/>
              </a:spcAft>
              <a:defRPr>
                <a:solidFill>
                  <a:schemeClr val="tx1"/>
                </a:solidFill>
                <a:latin typeface="Arial" pitchFamily="34" charset="0"/>
              </a:defRPr>
            </a:lvl6pPr>
            <a:lvl7pPr marL="2228850" indent="-171450" eaLnBrk="0" fontAlgn="base" hangingPunct="0">
              <a:spcBef>
                <a:spcPct val="0"/>
              </a:spcBef>
              <a:spcAft>
                <a:spcPct val="0"/>
              </a:spcAft>
              <a:defRPr>
                <a:solidFill>
                  <a:schemeClr val="tx1"/>
                </a:solidFill>
                <a:latin typeface="Arial" pitchFamily="34" charset="0"/>
              </a:defRPr>
            </a:lvl7pPr>
            <a:lvl8pPr marL="2571750" indent="-171450" eaLnBrk="0" fontAlgn="base" hangingPunct="0">
              <a:spcBef>
                <a:spcPct val="0"/>
              </a:spcBef>
              <a:spcAft>
                <a:spcPct val="0"/>
              </a:spcAft>
              <a:defRPr>
                <a:solidFill>
                  <a:schemeClr val="tx1"/>
                </a:solidFill>
                <a:latin typeface="Arial" pitchFamily="34" charset="0"/>
              </a:defRPr>
            </a:lvl8pPr>
            <a:lvl9pPr marL="2914650" indent="-171450" eaLnBrk="0" fontAlgn="base" hangingPunct="0">
              <a:spcBef>
                <a:spcPct val="0"/>
              </a:spcBef>
              <a:spcAft>
                <a:spcPct val="0"/>
              </a:spcAft>
              <a:defRPr>
                <a:solidFill>
                  <a:schemeClr val="tx1"/>
                </a:solidFill>
                <a:latin typeface="Arial"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255AC6C7-6C38-4F6D-8420-D734B2D5E431}" type="slidenum">
              <a:rPr kumimoji="0" lang="en-US" sz="1800" b="0" i="0" u="none" strike="noStrike" kern="1200" cap="none" spc="0" normalizeH="0" baseline="0" noProof="0">
                <a:ln>
                  <a:noFill/>
                </a:ln>
                <a:solidFill>
                  <a:srgbClr val="000000"/>
                </a:solidFill>
                <a:effectLst/>
                <a:uLnTx/>
                <a:uFillTx/>
                <a:latin typeface="Arial" pitchFamily="34"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20</a:t>
            </a:fld>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Arial" panose="020B0604020202020204" pitchFamily="34" charset="0"/>
            </a:endParaRPr>
          </a:p>
        </p:txBody>
      </p:sp>
    </p:spTree>
    <p:extLst>
      <p:ext uri="{BB962C8B-B14F-4D97-AF65-F5344CB8AC3E}">
        <p14:creationId xmlns:p14="http://schemas.microsoft.com/office/powerpoint/2010/main" val="1264530032"/>
      </p:ext>
    </p:extLst>
  </p:cSld>
  <p:clrMapOvr>
    <a:masterClrMapping/>
  </p:clrMapOvr>
  <p:transition spd="slow"/>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Content Placeholder 3" descr="Figure 2.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119188"/>
            <a:ext cx="9067800" cy="5510212"/>
          </a:xfrm>
        </p:spPr>
      </p:pic>
      <p:sp>
        <p:nvSpPr>
          <p:cNvPr id="2" name="Title 1"/>
          <p:cNvSpPr>
            <a:spLocks noGrp="1"/>
          </p:cNvSpPr>
          <p:nvPr>
            <p:ph type="title"/>
          </p:nvPr>
        </p:nvSpPr>
        <p:spPr>
          <a:xfrm>
            <a:off x="1981200" y="76200"/>
            <a:ext cx="8229600" cy="1295400"/>
          </a:xfrm>
        </p:spPr>
        <p:txBody>
          <a:bodyPr rtlCol="0">
            <a:normAutofit fontScale="90000"/>
          </a:bodyPr>
          <a:lstStyle/>
          <a:p>
            <a:pPr eaLnBrk="1" fontAlgn="auto" hangingPunct="1">
              <a:spcAft>
                <a:spcPts val="0"/>
              </a:spcAft>
              <a:defRPr/>
            </a:pPr>
            <a:r>
              <a:rPr lang="en-US">
                <a:ea typeface="ＭＳ Ｐゴシック" charset="-128"/>
                <a:cs typeface="ＭＳ Ｐゴシック" charset="-128"/>
              </a:rPr>
              <a:t>OBI: Measuring </a:t>
            </a:r>
            <a:r>
              <a:rPr lang="en-US" dirty="0">
                <a:ea typeface="ＭＳ Ｐゴシック" charset="-128"/>
                <a:cs typeface="ＭＳ Ｐゴシック" charset="-128"/>
              </a:rPr>
              <a:t>the glucose concentration in blood</a:t>
            </a:r>
            <a:endParaRPr lang="en-US" dirty="0"/>
          </a:p>
        </p:txBody>
      </p:sp>
      <p:sp>
        <p:nvSpPr>
          <p:cNvPr id="65540"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CBE7A32A-593A-49F5-9C21-012E81209263}" type="slidenum">
              <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865212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OGMS</a:t>
            </a:r>
          </a:p>
        </p:txBody>
      </p:sp>
      <p:sp>
        <p:nvSpPr>
          <p:cNvPr id="69635" name="Text Placeholder 2"/>
          <p:cNvSpPr>
            <a:spLocks noGrp="1"/>
          </p:cNvSpPr>
          <p:nvPr>
            <p:ph type="body" sz="half" idx="1"/>
          </p:nvPr>
        </p:nvSpPr>
        <p:spPr>
          <a:xfrm>
            <a:off x="1981200" y="1524001"/>
            <a:ext cx="8229600" cy="4602163"/>
          </a:xfrm>
        </p:spPr>
        <p:txBody>
          <a:bodyPr/>
          <a:lstStyle/>
          <a:p>
            <a:pPr algn="ctr"/>
            <a:r>
              <a:rPr lang="en-US" altLang="en-US"/>
              <a:t>Ontology for General Medical Science, </a:t>
            </a:r>
          </a:p>
          <a:p>
            <a:pPr algn="ctr"/>
            <a:endParaRPr lang="en-US" altLang="en-US"/>
          </a:p>
          <a:p>
            <a:pPr algn="ctr"/>
            <a:r>
              <a:rPr lang="en-US" altLang="en-US"/>
              <a:t>http://code.google.com/p/ogms/</a:t>
            </a:r>
          </a:p>
          <a:p>
            <a:endParaRPr lang="en-US" altLang="en-US"/>
          </a:p>
        </p:txBody>
      </p:sp>
      <p:sp>
        <p:nvSpPr>
          <p:cNvPr id="6963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E764DD-8E42-4B1D-9771-FD3607BFC9DD}"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329678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ChangeArrowheads="1"/>
          </p:cNvSpPr>
          <p:nvPr/>
        </p:nvSpPr>
        <p:spPr bwMode="auto">
          <a:xfrm>
            <a:off x="7975600" y="0"/>
            <a:ext cx="2540000" cy="3073400"/>
          </a:xfrm>
          <a:prstGeom prst="rect">
            <a:avLst/>
          </a:prstGeom>
          <a:solidFill>
            <a:schemeClr val="bg1"/>
          </a:solidFill>
          <a:ln w="9525">
            <a:solidFill>
              <a:schemeClr val="bg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Arial" panose="020B0604020202020204" pitchFamily="34" charset="0"/>
            </a:endParaRPr>
          </a:p>
        </p:txBody>
      </p:sp>
      <p:pic>
        <p:nvPicPr>
          <p:cNvPr id="70659"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499" t="7011" r="4861" b="8989"/>
          <a:stretch>
            <a:fillRect/>
          </a:stretch>
        </p:blipFill>
        <p:spPr bwMode="auto">
          <a:xfrm>
            <a:off x="1625600" y="685800"/>
            <a:ext cx="8813800" cy="617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sz="3000">
                <a:solidFill>
                  <a:schemeClr val="tx1"/>
                </a:solidFill>
                <a:latin typeface="Arial" panose="020B0604020202020204" pitchFamily="34" charset="0"/>
              </a:defRPr>
            </a:lvl1pPr>
            <a:lvl2pPr marL="742950" indent="-285750">
              <a:spcBef>
                <a:spcPct val="20000"/>
              </a:spcBef>
              <a:buClr>
                <a:schemeClr val="accent2"/>
              </a:buClr>
              <a:buSzPct val="70000"/>
              <a:buFont typeface="Wingdings" panose="05000000000000000000" pitchFamily="2" charset="2"/>
              <a:buChar char="l"/>
              <a:defRPr sz="2600">
                <a:solidFill>
                  <a:schemeClr val="tx1"/>
                </a:solidFill>
                <a:latin typeface="Arial" panose="020B0604020202020204" pitchFamily="34" charset="0"/>
              </a:defRPr>
            </a:lvl2pPr>
            <a:lvl3pPr marL="1143000" indent="-228600">
              <a:spcBef>
                <a:spcPct val="20000"/>
              </a:spcBef>
              <a:buClr>
                <a:schemeClr val="accent1"/>
              </a:buClr>
              <a:buSzPct val="70000"/>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tx2"/>
              </a:buClr>
              <a:buSzPct val="75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fld id="{2EA77484-4518-4D88-A07D-29CD870CDDC0}" type="slidenum">
              <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t>202</a:t>
            </a:fld>
            <a:endParaRPr kumimoji="0" lang="en-US" alt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70661"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4734" t="7011" r="30675" b="85632"/>
          <a:stretch>
            <a:fillRect/>
          </a:stretch>
        </p:blipFill>
        <p:spPr bwMode="auto">
          <a:xfrm>
            <a:off x="2209800" y="762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2" name="Straight Connector 8"/>
          <p:cNvCxnSpPr>
            <a:cxnSpLocks noChangeShapeType="1"/>
          </p:cNvCxnSpPr>
          <p:nvPr/>
        </p:nvCxnSpPr>
        <p:spPr bwMode="auto">
          <a:xfrm>
            <a:off x="2743200" y="609600"/>
            <a:ext cx="2209800" cy="0"/>
          </a:xfrm>
          <a:prstGeom prst="line">
            <a:avLst/>
          </a:prstGeom>
          <a:noFill/>
          <a:ln w="47625" algn="ctr">
            <a:solidFill>
              <a:schemeClr val="tx1"/>
            </a:solidFill>
            <a:round/>
            <a:headEnd/>
            <a:tailEnd/>
          </a:ln>
          <a:extLst>
            <a:ext uri="{909E8E84-426E-40DD-AFC4-6F175D3DCCD1}">
              <a14:hiddenFill xmlns:a14="http://schemas.microsoft.com/office/drawing/2010/main">
                <a:noFill/>
              </a14:hiddenFill>
            </a:ext>
          </a:extLst>
        </p:spPr>
      </p:cxnSp>
      <p:cxnSp>
        <p:nvCxnSpPr>
          <p:cNvPr id="70663" name="Straight Connector 9"/>
          <p:cNvCxnSpPr>
            <a:cxnSpLocks noChangeShapeType="1"/>
          </p:cNvCxnSpPr>
          <p:nvPr/>
        </p:nvCxnSpPr>
        <p:spPr bwMode="auto">
          <a:xfrm>
            <a:off x="7315200" y="609600"/>
            <a:ext cx="2209800" cy="0"/>
          </a:xfrm>
          <a:prstGeom prst="line">
            <a:avLst/>
          </a:prstGeom>
          <a:noFill/>
          <a:ln w="47625" algn="ctr">
            <a:solidFill>
              <a:schemeClr val="tx1"/>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1580352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4124" t="23795" r="37566" b="29552"/>
          <a:stretch>
            <a:fillRect/>
          </a:stretch>
        </p:blipFill>
        <p:spPr bwMode="auto">
          <a:xfrm>
            <a:off x="1531938" y="990601"/>
            <a:ext cx="921226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p:cNvSpPr>
            <a:spLocks noGrp="1" noChangeArrowheads="1"/>
          </p:cNvSpPr>
          <p:nvPr>
            <p:ph type="title"/>
          </p:nvPr>
        </p:nvSpPr>
        <p:spPr>
          <a:xfrm>
            <a:off x="1981200" y="190500"/>
            <a:ext cx="8153400" cy="495300"/>
          </a:xfrm>
        </p:spPr>
        <p:txBody>
          <a:bodyPr rtlCol="0">
            <a:normAutofit fontScale="90000"/>
          </a:bodyPr>
          <a:lstStyle/>
          <a:p>
            <a:pPr eaLnBrk="1" fontAlgn="auto" hangingPunct="1">
              <a:spcAft>
                <a:spcPts val="0"/>
              </a:spcAft>
              <a:defRPr/>
            </a:pPr>
            <a:r>
              <a:rPr lang="en-US" sz="3600" dirty="0">
                <a:latin typeface="Arial" charset="0"/>
                <a:cs typeface="Arial" charset="0"/>
              </a:rPr>
              <a:t>Big Picture</a:t>
            </a:r>
          </a:p>
        </p:txBody>
      </p:sp>
      <p:sp>
        <p:nvSpPr>
          <p:cNvPr id="7270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3A70FD25-3BBE-4E4A-B1B8-24E354D4D108}"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51262286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p:txBody>
          <a:bodyPr/>
          <a:lstStyle/>
          <a:p>
            <a:endParaRPr lang="en-US" altLang="en-US"/>
          </a:p>
        </p:txBody>
      </p:sp>
      <p:pic>
        <p:nvPicPr>
          <p:cNvPr id="74755" name="Picture 2" descr="http://www.vialattea.net/spaw/image/biologia/nocicep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754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itle 1"/>
          <p:cNvSpPr>
            <a:spLocks noGrp="1"/>
          </p:cNvSpPr>
          <p:nvPr>
            <p:ph type="title"/>
          </p:nvPr>
        </p:nvSpPr>
        <p:spPr>
          <a:xfrm>
            <a:off x="1981200" y="274638"/>
            <a:ext cx="8458200" cy="1143000"/>
          </a:xfrm>
        </p:spPr>
        <p:txBody>
          <a:bodyPr/>
          <a:lstStyle/>
          <a:p>
            <a:pPr algn="r"/>
            <a:r>
              <a:rPr lang="en-US" altLang="en-US"/>
              <a:t>Nociceptive System</a:t>
            </a:r>
          </a:p>
        </p:txBody>
      </p:sp>
      <p:sp>
        <p:nvSpPr>
          <p:cNvPr id="747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3E52131C-4576-4442-A7B9-18CAE122ED6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5810084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a:t>Pain Ontology</a:t>
            </a:r>
          </a:p>
        </p:txBody>
      </p:sp>
      <p:graphicFrame>
        <p:nvGraphicFramePr>
          <p:cNvPr id="5" name="Content Placeholder 4"/>
          <p:cNvGraphicFramePr>
            <a:graphicFrameLocks noGrp="1"/>
          </p:cNvGraphicFramePr>
          <p:nvPr>
            <p:ph idx="1"/>
          </p:nvPr>
        </p:nvGraphicFramePr>
        <p:xfrm>
          <a:off x="1516758" y="1447801"/>
          <a:ext cx="5493642"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6804"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4"/>
          <p:cNvGraphicFramePr>
            <a:graphicFrameLocks/>
          </p:cNvGraphicFramePr>
          <p:nvPr/>
        </p:nvGraphicFramePr>
        <p:xfrm>
          <a:off x="7162800" y="2667000"/>
          <a:ext cx="3505200" cy="335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6806" name="Rectangle 5"/>
          <p:cNvSpPr>
            <a:spLocks noChangeArrowheads="1"/>
          </p:cNvSpPr>
          <p:nvPr/>
        </p:nvSpPr>
        <p:spPr bwMode="auto">
          <a:xfrm>
            <a:off x="3646488" y="6313488"/>
            <a:ext cx="510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http://philpapers.org/archive/SMITAO-12.pdf</a:t>
            </a:r>
          </a:p>
        </p:txBody>
      </p:sp>
      <p:sp>
        <p:nvSpPr>
          <p:cNvPr id="7680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7BF118E-DB6A-4B85-AF46-33343F64E8CE}"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0029351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1" y="38100"/>
          <a:ext cx="8991601" cy="6819900"/>
        </p:xfrm>
        <a:graphic>
          <a:graphicData uri="http://schemas.openxmlformats.org/drawingml/2006/table">
            <a:tbl>
              <a:tblPr/>
              <a:tblGrid>
                <a:gridCol w="1391557">
                  <a:extLst>
                    <a:ext uri="{9D8B030D-6E8A-4147-A177-3AD203B41FA5}">
                      <a16:colId xmlns:a16="http://schemas.microsoft.com/office/drawing/2014/main" val="20000"/>
                    </a:ext>
                  </a:extLst>
                </a:gridCol>
                <a:gridCol w="894444">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381004">
                <a:tc>
                  <a:txBody>
                    <a:bodyPr/>
                    <a:lstStyle/>
                    <a:p>
                      <a:pPr marL="0" marR="0" indent="144145" algn="ctr">
                        <a:lnSpc>
                          <a:spcPct val="85000"/>
                        </a:lnSpc>
                        <a:spcBef>
                          <a:spcPts val="600"/>
                        </a:spcBef>
                        <a:spcAft>
                          <a:spcPts val="300"/>
                        </a:spcAft>
                      </a:pPr>
                      <a:endParaRPr lang="en-US" sz="1100" dirty="0">
                        <a:latin typeface="Times"/>
                        <a:ea typeface="MS Mincho"/>
                        <a:cs typeface="Times New Roman"/>
                      </a:endParaRPr>
                    </a:p>
                  </a:txBody>
                  <a:tcPr marL="18779" marR="18779" marT="33906" marB="339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85000"/>
                        </a:lnSpc>
                        <a:spcBef>
                          <a:spcPts val="600"/>
                        </a:spcBef>
                        <a:spcAft>
                          <a:spcPts val="300"/>
                        </a:spcAft>
                      </a:pPr>
                      <a:r>
                        <a:rPr lang="en-US" sz="1400" b="1" dirty="0">
                          <a:latin typeface="Times New Roman"/>
                          <a:ea typeface="MS Mincho"/>
                          <a:cs typeface="Times New Roman"/>
                        </a:rPr>
                        <a:t>Symptoms</a:t>
                      </a:r>
                      <a:endParaRPr lang="en-US" sz="1200" dirty="0">
                        <a:latin typeface="Times"/>
                        <a:ea typeface="MS Mincho"/>
                        <a:cs typeface="Times New Roman"/>
                      </a:endParaRPr>
                    </a:p>
                  </a:txBody>
                  <a:tcPr marL="18779" marR="18779" marT="33906" marB="339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85000"/>
                        </a:lnSpc>
                        <a:spcBef>
                          <a:spcPts val="600"/>
                        </a:spcBef>
                        <a:spcAft>
                          <a:spcPts val="300"/>
                        </a:spcAft>
                      </a:pPr>
                      <a:r>
                        <a:rPr lang="en-US" sz="1400" b="1" dirty="0">
                          <a:latin typeface="Times New Roman"/>
                          <a:ea typeface="MS Mincho"/>
                          <a:cs typeface="Times New Roman"/>
                        </a:rPr>
                        <a:t>Signs</a:t>
                      </a:r>
                      <a:endParaRPr lang="en-US" sz="1200" dirty="0">
                        <a:latin typeface="Times"/>
                        <a:ea typeface="MS Mincho"/>
                        <a:cs typeface="Times New Roman"/>
                      </a:endParaRPr>
                    </a:p>
                  </a:txBody>
                  <a:tcPr marL="18779" marR="18779" marT="33906" marB="339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85000"/>
                        </a:lnSpc>
                        <a:spcBef>
                          <a:spcPts val="600"/>
                        </a:spcBef>
                        <a:spcAft>
                          <a:spcPts val="300"/>
                        </a:spcAft>
                      </a:pPr>
                      <a:r>
                        <a:rPr lang="en-US" sz="1400" b="1" dirty="0">
                          <a:latin typeface="Times New Roman"/>
                          <a:ea typeface="MS Mincho"/>
                          <a:cs typeface="Times New Roman"/>
                        </a:rPr>
                        <a:t>Physical Basis</a:t>
                      </a:r>
                      <a:endParaRPr lang="en-US" sz="1200" dirty="0">
                        <a:latin typeface="Times"/>
                        <a:ea typeface="MS Mincho"/>
                        <a:cs typeface="Times New Roman"/>
                      </a:endParaRPr>
                    </a:p>
                  </a:txBody>
                  <a:tcPr marL="18779" marR="18779" marT="33906" marB="339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85000"/>
                        </a:lnSpc>
                        <a:spcBef>
                          <a:spcPts val="600"/>
                        </a:spcBef>
                        <a:spcAft>
                          <a:spcPts val="300"/>
                        </a:spcAft>
                      </a:pPr>
                      <a:r>
                        <a:rPr lang="en-US" sz="1400" b="1" dirty="0">
                          <a:latin typeface="Times New Roman"/>
                          <a:ea typeface="MS Mincho"/>
                          <a:cs typeface="Times New Roman"/>
                        </a:rPr>
                        <a:t>Examples</a:t>
                      </a:r>
                      <a:endParaRPr lang="en-US" sz="1200" dirty="0">
                        <a:latin typeface="Times"/>
                        <a:ea typeface="MS Mincho"/>
                        <a:cs typeface="Times New Roman"/>
                      </a:endParaRPr>
                    </a:p>
                  </a:txBody>
                  <a:tcPr marL="18779" marR="18779" marT="33906" marB="3390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0986">
                <a:tc gridSpan="5">
                  <a:txBody>
                    <a:bodyPr/>
                    <a:lstStyle/>
                    <a:p>
                      <a:pPr marL="0" marR="0" indent="0" algn="l">
                        <a:lnSpc>
                          <a:spcPct val="85000"/>
                        </a:lnSpc>
                        <a:spcBef>
                          <a:spcPts val="300"/>
                        </a:spcBef>
                        <a:spcAft>
                          <a:spcPts val="300"/>
                        </a:spcAft>
                      </a:pPr>
                      <a:r>
                        <a:rPr lang="en-US" sz="1800" b="1" dirty="0">
                          <a:latin typeface="Times New Roman"/>
                          <a:ea typeface="MS Mincho"/>
                          <a:cs typeface="Times New Roman"/>
                        </a:rPr>
                        <a:t>Canonical Pain</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60173">
                <a:tc>
                  <a:txBody>
                    <a:bodyPr/>
                    <a:lstStyle/>
                    <a:p>
                      <a:pPr marL="0" marR="0" indent="0" algn="l">
                        <a:lnSpc>
                          <a:spcPct val="85000"/>
                        </a:lnSpc>
                        <a:spcBef>
                          <a:spcPts val="0"/>
                        </a:spcBef>
                        <a:spcAft>
                          <a:spcPts val="300"/>
                        </a:spcAft>
                      </a:pPr>
                      <a:r>
                        <a:rPr lang="en-US" sz="1600" b="1" dirty="0">
                          <a:latin typeface="Times New Roman"/>
                          <a:ea typeface="MS Mincho"/>
                          <a:cs typeface="Times New Roman"/>
                        </a:rPr>
                        <a:t>PCT: Pain with concordant tissue damage</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600" dirty="0">
                          <a:latin typeface="Times New Roman"/>
                          <a:ea typeface="MS Mincho"/>
                          <a:cs typeface="Times New Roman"/>
                        </a:rPr>
                        <a:t>Pain </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400" dirty="0">
                          <a:latin typeface="Times New Roman"/>
                          <a:ea typeface="MS Mincho"/>
                          <a:cs typeface="Times New Roman"/>
                        </a:rPr>
                        <a:t>Manifestation of tissue damage</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Signals sent to </a:t>
                      </a:r>
                      <a:r>
                        <a:rPr lang="en-US" sz="1400" dirty="0" err="1">
                          <a:latin typeface="Times New Roman"/>
                          <a:ea typeface="MS Mincho"/>
                          <a:cs typeface="Times New Roman"/>
                        </a:rPr>
                        <a:t>nociceptive</a:t>
                      </a:r>
                      <a:r>
                        <a:rPr lang="en-US" sz="1400" dirty="0">
                          <a:latin typeface="Times New Roman"/>
                          <a:ea typeface="MS Mincho"/>
                          <a:cs typeface="Times New Roman"/>
                        </a:rPr>
                        <a:t> system </a:t>
                      </a:r>
                      <a:endParaRPr lang="en-US" sz="1400" dirty="0">
                        <a:latin typeface="Times"/>
                        <a:ea typeface="MS Mincho"/>
                        <a:cs typeface="Times New Roman"/>
                      </a:endParaRPr>
                    </a:p>
                    <a:p>
                      <a:pPr marL="0" marR="0">
                        <a:spcBef>
                          <a:spcPts val="0"/>
                        </a:spcBef>
                        <a:spcAft>
                          <a:spcPts val="0"/>
                        </a:spcAft>
                      </a:pPr>
                      <a:r>
                        <a:rPr lang="en-US" sz="1400" dirty="0">
                          <a:latin typeface="Times New Roman"/>
                          <a:ea typeface="Calibri"/>
                          <a:cs typeface="Times New Roman"/>
                        </a:rPr>
                        <a:t>Activation of emotion- generating brain centers, which can produce increased heart rate, blood pressure, galvanic skin response.</a:t>
                      </a: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400" dirty="0">
                          <a:latin typeface="Times New Roman"/>
                          <a:ea typeface="MS Mincho"/>
                          <a:cs typeface="Times New Roman"/>
                        </a:rPr>
                        <a:t>Peripheral tissue damage </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Intact </a:t>
                      </a:r>
                      <a:r>
                        <a:rPr lang="en-US" sz="1400" dirty="0" err="1">
                          <a:latin typeface="Times New Roman"/>
                          <a:ea typeface="MS Mincho"/>
                          <a:cs typeface="Times New Roman"/>
                        </a:rPr>
                        <a:t>nociceptive</a:t>
                      </a:r>
                      <a:r>
                        <a:rPr lang="en-US" sz="1400" dirty="0">
                          <a:latin typeface="Times New Roman"/>
                          <a:ea typeface="MS Mincho"/>
                          <a:cs typeface="Times New Roman"/>
                        </a:rPr>
                        <a:t> system </a:t>
                      </a:r>
                      <a:endParaRPr lang="en-US" sz="14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85000"/>
                        </a:lnSpc>
                        <a:spcBef>
                          <a:spcPts val="0"/>
                        </a:spcBef>
                        <a:spcAft>
                          <a:spcPts val="300"/>
                        </a:spcAft>
                      </a:pPr>
                      <a:r>
                        <a:rPr lang="en-US" sz="1400" dirty="0">
                          <a:latin typeface="Times New Roman"/>
                          <a:ea typeface="MS Mincho"/>
                          <a:cs typeface="Times New Roman"/>
                        </a:rPr>
                        <a:t>Primary sunburn</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Pain from strained muscle</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Pain from fracture</a:t>
                      </a:r>
                      <a:endParaRPr lang="en-US" sz="1400" dirty="0">
                        <a:latin typeface="Times"/>
                        <a:ea typeface="MS Mincho"/>
                        <a:cs typeface="Times New Roman"/>
                      </a:endParaRPr>
                    </a:p>
                    <a:p>
                      <a:pPr marL="0" marR="0" indent="0" algn="just">
                        <a:lnSpc>
                          <a:spcPct val="85000"/>
                        </a:lnSpc>
                        <a:spcBef>
                          <a:spcPts val="0"/>
                        </a:spcBef>
                        <a:spcAft>
                          <a:spcPts val="300"/>
                        </a:spcAft>
                      </a:pPr>
                      <a:r>
                        <a:rPr lang="en-US" sz="1400" dirty="0" err="1">
                          <a:latin typeface="Times New Roman"/>
                          <a:ea typeface="MS Mincho"/>
                          <a:cs typeface="Times New Roman"/>
                        </a:rPr>
                        <a:t>Pulpitis</a:t>
                      </a:r>
                      <a:endParaRPr lang="en-US" sz="14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0986">
                <a:tc gridSpan="5">
                  <a:txBody>
                    <a:bodyPr/>
                    <a:lstStyle/>
                    <a:p>
                      <a:pPr marL="0" marR="0" indent="0" algn="l">
                        <a:lnSpc>
                          <a:spcPct val="85000"/>
                        </a:lnSpc>
                        <a:spcBef>
                          <a:spcPts val="300"/>
                        </a:spcBef>
                        <a:spcAft>
                          <a:spcPts val="300"/>
                        </a:spcAft>
                      </a:pPr>
                      <a:r>
                        <a:rPr lang="en-US" sz="1800" b="1" dirty="0">
                          <a:latin typeface="Times New Roman"/>
                          <a:ea typeface="MS Mincho"/>
                          <a:cs typeface="Times New Roman"/>
                        </a:rPr>
                        <a:t>Variant Pain</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270257">
                <a:tc>
                  <a:txBody>
                    <a:bodyPr/>
                    <a:lstStyle/>
                    <a:p>
                      <a:pPr marL="0" marR="0" indent="0" algn="l">
                        <a:lnSpc>
                          <a:spcPct val="85000"/>
                        </a:lnSpc>
                        <a:spcBef>
                          <a:spcPts val="0"/>
                        </a:spcBef>
                        <a:spcAft>
                          <a:spcPts val="0"/>
                        </a:spcAft>
                      </a:pPr>
                      <a:r>
                        <a:rPr lang="en-US" sz="1600" b="1" dirty="0">
                          <a:latin typeface="Times New Roman"/>
                          <a:ea typeface="MS Mincho"/>
                          <a:cs typeface="Times New Roman"/>
                        </a:rPr>
                        <a:t>PNT: pain without concordant tissue damage</a:t>
                      </a:r>
                      <a:endParaRPr lang="en-US" sz="1600" dirty="0">
                        <a:latin typeface="Times"/>
                        <a:ea typeface="MS Mincho"/>
                        <a:cs typeface="Times New Roman"/>
                      </a:endParaRPr>
                    </a:p>
                    <a:p>
                      <a:pPr marL="0" marR="0" indent="0" algn="l">
                        <a:lnSpc>
                          <a:spcPct val="85000"/>
                        </a:lnSpc>
                        <a:spcBef>
                          <a:spcPts val="0"/>
                        </a:spcBef>
                        <a:spcAft>
                          <a:spcPts val="300"/>
                        </a:spcAft>
                      </a:pPr>
                      <a:endParaRPr lang="en-US" sz="1600" dirty="0">
                        <a:latin typeface="Times"/>
                        <a:ea typeface="MS Mincho"/>
                        <a:cs typeface="Times New Roman"/>
                      </a:endParaRPr>
                    </a:p>
                  </a:txBody>
                  <a:tcPr marL="18779" marR="18779" marT="33906" marB="339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85000"/>
                        </a:lnSpc>
                        <a:spcBef>
                          <a:spcPts val="0"/>
                        </a:spcBef>
                        <a:spcAft>
                          <a:spcPts val="300"/>
                        </a:spcAft>
                      </a:pPr>
                      <a:r>
                        <a:rPr lang="en-US" sz="1600" dirty="0">
                          <a:latin typeface="Times New Roman"/>
                          <a:ea typeface="MS Mincho"/>
                          <a:cs typeface="Times New Roman"/>
                        </a:rPr>
                        <a:t>Pain </a:t>
                      </a:r>
                      <a:endParaRPr lang="en-US" sz="1600" dirty="0">
                        <a:latin typeface="Times"/>
                        <a:ea typeface="MS Mincho"/>
                        <a:cs typeface="Times New Roman"/>
                      </a:endParaRPr>
                    </a:p>
                  </a:txBody>
                  <a:tcPr marL="18779" marR="18779" marT="33906" marB="339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85000"/>
                        </a:lnSpc>
                        <a:spcBef>
                          <a:spcPts val="0"/>
                        </a:spcBef>
                        <a:spcAft>
                          <a:spcPts val="300"/>
                        </a:spcAft>
                      </a:pPr>
                      <a:r>
                        <a:rPr lang="en-US" sz="1200" dirty="0">
                          <a:latin typeface="Times New Roman"/>
                          <a:ea typeface="MS Mincho"/>
                          <a:cs typeface="Times New Roman"/>
                        </a:rPr>
                        <a:t>Manifestation of some disorder in the patient</a:t>
                      </a:r>
                      <a:endParaRPr lang="en-US" sz="1200" dirty="0">
                        <a:latin typeface="Times"/>
                        <a:ea typeface="MS Mincho"/>
                        <a:cs typeface="Times New Roman"/>
                      </a:endParaRPr>
                    </a:p>
                    <a:p>
                      <a:pPr marL="0" marR="0" indent="0" algn="l">
                        <a:lnSpc>
                          <a:spcPct val="85000"/>
                        </a:lnSpc>
                        <a:spcBef>
                          <a:spcPts val="0"/>
                        </a:spcBef>
                        <a:spcAft>
                          <a:spcPts val="300"/>
                        </a:spcAft>
                      </a:pPr>
                      <a:r>
                        <a:rPr lang="en-US" sz="1200" dirty="0">
                          <a:latin typeface="Times New Roman"/>
                          <a:ea typeface="MS Mincho"/>
                          <a:cs typeface="Times New Roman"/>
                        </a:rPr>
                        <a:t>Signals sent to </a:t>
                      </a:r>
                      <a:r>
                        <a:rPr lang="en-US" sz="1200" dirty="0" err="1">
                          <a:latin typeface="Times New Roman"/>
                          <a:ea typeface="MS Mincho"/>
                          <a:cs typeface="Times New Roman"/>
                        </a:rPr>
                        <a:t>nociceptive</a:t>
                      </a:r>
                      <a:r>
                        <a:rPr lang="en-US" sz="1200" dirty="0">
                          <a:latin typeface="Times New Roman"/>
                          <a:ea typeface="MS Mincho"/>
                          <a:cs typeface="Times New Roman"/>
                        </a:rPr>
                        <a:t> system </a:t>
                      </a:r>
                      <a:endParaRPr lang="en-US" sz="1200" dirty="0">
                        <a:latin typeface="Times"/>
                        <a:ea typeface="MS Mincho"/>
                        <a:cs typeface="Times New Roman"/>
                      </a:endParaRPr>
                    </a:p>
                    <a:p>
                      <a:pPr marL="0" marR="0" indent="0" algn="l">
                        <a:lnSpc>
                          <a:spcPct val="85000"/>
                        </a:lnSpc>
                        <a:spcBef>
                          <a:spcPts val="0"/>
                        </a:spcBef>
                        <a:spcAft>
                          <a:spcPts val="300"/>
                        </a:spcAft>
                      </a:pPr>
                      <a:r>
                        <a:rPr lang="en-US" sz="1200" dirty="0">
                          <a:latin typeface="Times New Roman"/>
                          <a:ea typeface="MS Mincho"/>
                          <a:cs typeface="Times New Roman"/>
                        </a:rPr>
                        <a:t>Patient reports of pain are either exaggerated or muted relative to disorder</a:t>
                      </a:r>
                      <a:endParaRPr lang="en-US" sz="1200" dirty="0">
                        <a:latin typeface="Times"/>
                        <a:ea typeface="MS Mincho"/>
                        <a:cs typeface="Times New Roman"/>
                      </a:endParaRPr>
                    </a:p>
                    <a:p>
                      <a:pPr marL="0" marR="0" indent="0" algn="l">
                        <a:lnSpc>
                          <a:spcPct val="85000"/>
                        </a:lnSpc>
                        <a:spcBef>
                          <a:spcPts val="0"/>
                        </a:spcBef>
                        <a:spcAft>
                          <a:spcPts val="0"/>
                        </a:spcAft>
                      </a:pPr>
                      <a:r>
                        <a:rPr lang="en-US" sz="1200" dirty="0">
                          <a:latin typeface="Times New Roman"/>
                          <a:ea typeface="MS Mincho"/>
                          <a:cs typeface="Times New Roman"/>
                        </a:rPr>
                        <a:t>Activation of emotion generating brain centers</a:t>
                      </a:r>
                      <a:endParaRPr lang="en-US" sz="1200" dirty="0">
                        <a:latin typeface="Times"/>
                        <a:ea typeface="MS Mincho"/>
                        <a:cs typeface="Times New Roman"/>
                      </a:endParaRPr>
                    </a:p>
                  </a:txBody>
                  <a:tcPr marL="18779" marR="18779" marT="33906" marB="339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85000"/>
                        </a:lnSpc>
                        <a:spcBef>
                          <a:spcPts val="0"/>
                        </a:spcBef>
                        <a:spcAft>
                          <a:spcPts val="300"/>
                        </a:spcAft>
                      </a:pPr>
                      <a:r>
                        <a:rPr lang="en-US" sz="1200" dirty="0">
                          <a:latin typeface="Times New Roman"/>
                          <a:ea typeface="MS Mincho"/>
                          <a:cs typeface="Times New Roman"/>
                        </a:rPr>
                        <a:t>Physical disorder of amplitude control mechanisms associated with the </a:t>
                      </a:r>
                      <a:r>
                        <a:rPr lang="en-US" sz="1200" dirty="0" err="1">
                          <a:latin typeface="Times New Roman"/>
                          <a:ea typeface="MS Mincho"/>
                          <a:cs typeface="Times New Roman"/>
                        </a:rPr>
                        <a:t>nociceptive</a:t>
                      </a:r>
                      <a:r>
                        <a:rPr lang="en-US" sz="1200" dirty="0">
                          <a:latin typeface="Times New Roman"/>
                          <a:ea typeface="MS Mincho"/>
                          <a:cs typeface="Times New Roman"/>
                        </a:rPr>
                        <a:t> system</a:t>
                      </a:r>
                      <a:endParaRPr lang="en-US" sz="1200" dirty="0">
                        <a:latin typeface="Times"/>
                        <a:ea typeface="MS Mincho"/>
                        <a:cs typeface="Times New Roman"/>
                      </a:endParaRPr>
                    </a:p>
                    <a:p>
                      <a:pPr marL="0" marR="0" indent="0" algn="l">
                        <a:lnSpc>
                          <a:spcPct val="85000"/>
                        </a:lnSpc>
                        <a:spcBef>
                          <a:spcPts val="0"/>
                        </a:spcBef>
                        <a:spcAft>
                          <a:spcPts val="300"/>
                        </a:spcAft>
                      </a:pPr>
                      <a:r>
                        <a:rPr lang="en-US" sz="1200" dirty="0">
                          <a:latin typeface="Times New Roman"/>
                          <a:ea typeface="MS Mincho"/>
                          <a:cs typeface="Times New Roman"/>
                        </a:rPr>
                        <a:t>Intact </a:t>
                      </a:r>
                      <a:r>
                        <a:rPr lang="en-US" sz="1200" dirty="0" err="1">
                          <a:latin typeface="Times New Roman"/>
                          <a:ea typeface="MS Mincho"/>
                          <a:cs typeface="Times New Roman"/>
                        </a:rPr>
                        <a:t>nociceptive</a:t>
                      </a:r>
                      <a:r>
                        <a:rPr lang="en-US" sz="1200" dirty="0">
                          <a:latin typeface="Times New Roman"/>
                          <a:ea typeface="MS Mincho"/>
                          <a:cs typeface="Times New Roman"/>
                        </a:rPr>
                        <a:t> system </a:t>
                      </a:r>
                      <a:endParaRPr lang="en-US" sz="1200" dirty="0">
                        <a:latin typeface="Times"/>
                        <a:ea typeface="MS Mincho"/>
                        <a:cs typeface="Times New Roman"/>
                      </a:endParaRPr>
                    </a:p>
                  </a:txBody>
                  <a:tcPr marL="18779" marR="18779" marT="33906" marB="339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a:lnSpc>
                          <a:spcPct val="85000"/>
                        </a:lnSpc>
                        <a:spcBef>
                          <a:spcPts val="0"/>
                        </a:spcBef>
                        <a:spcAft>
                          <a:spcPts val="300"/>
                        </a:spcAft>
                      </a:pPr>
                      <a:r>
                        <a:rPr lang="en-US" sz="1200" dirty="0" err="1">
                          <a:latin typeface="Times New Roman"/>
                          <a:ea typeface="MS Mincho"/>
                          <a:cs typeface="Times New Roman"/>
                        </a:rPr>
                        <a:t>Myofascial</a:t>
                      </a:r>
                      <a:r>
                        <a:rPr lang="en-US" sz="1200" dirty="0">
                          <a:latin typeface="Times New Roman"/>
                          <a:ea typeface="MS Mincho"/>
                          <a:cs typeface="Times New Roman"/>
                        </a:rPr>
                        <a:t> pain disorder</a:t>
                      </a:r>
                      <a:endParaRPr lang="en-US" sz="1200" dirty="0">
                        <a:latin typeface="Times"/>
                        <a:ea typeface="MS Mincho"/>
                        <a:cs typeface="Times New Roman"/>
                      </a:endParaRPr>
                    </a:p>
                    <a:p>
                      <a:pPr marL="0" marR="0" indent="0" algn="l">
                        <a:lnSpc>
                          <a:spcPct val="85000"/>
                        </a:lnSpc>
                        <a:spcBef>
                          <a:spcPts val="0"/>
                        </a:spcBef>
                        <a:spcAft>
                          <a:spcPts val="300"/>
                        </a:spcAft>
                      </a:pPr>
                      <a:r>
                        <a:rPr lang="en-US" sz="1200" dirty="0">
                          <a:latin typeface="Times New Roman"/>
                          <a:ea typeface="MS Mincho"/>
                          <a:cs typeface="Times New Roman"/>
                        </a:rPr>
                        <a:t>Tension-type headache</a:t>
                      </a:r>
                      <a:endParaRPr lang="en-US" sz="1200" dirty="0">
                        <a:latin typeface="Times"/>
                        <a:ea typeface="MS Mincho"/>
                        <a:cs typeface="Times New Roman"/>
                      </a:endParaRPr>
                    </a:p>
                    <a:p>
                      <a:pPr marL="0" marR="0" indent="0" algn="l">
                        <a:lnSpc>
                          <a:spcPct val="85000"/>
                        </a:lnSpc>
                        <a:spcBef>
                          <a:spcPts val="0"/>
                        </a:spcBef>
                        <a:spcAft>
                          <a:spcPts val="300"/>
                        </a:spcAft>
                      </a:pPr>
                      <a:r>
                        <a:rPr lang="en-US" sz="1200" dirty="0">
                          <a:latin typeface="Times New Roman"/>
                          <a:ea typeface="MS Mincho"/>
                          <a:cs typeface="Times New Roman"/>
                        </a:rPr>
                        <a:t>Chronic back pain</a:t>
                      </a:r>
                      <a:endParaRPr lang="en-US" sz="1200" dirty="0">
                        <a:latin typeface="Times"/>
                        <a:ea typeface="MS Mincho"/>
                        <a:cs typeface="Times New Roman"/>
                      </a:endParaRPr>
                    </a:p>
                  </a:txBody>
                  <a:tcPr marL="18779" marR="18779" marT="33906" marB="3390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907542">
                <a:tc>
                  <a:txBody>
                    <a:bodyPr/>
                    <a:lstStyle/>
                    <a:p>
                      <a:pPr marL="0" marR="0" indent="0" algn="l">
                        <a:lnSpc>
                          <a:spcPct val="85000"/>
                        </a:lnSpc>
                        <a:spcBef>
                          <a:spcPts val="0"/>
                        </a:spcBef>
                        <a:spcAft>
                          <a:spcPts val="300"/>
                        </a:spcAft>
                      </a:pPr>
                      <a:r>
                        <a:rPr lang="en-US" sz="1600" b="1" dirty="0">
                          <a:latin typeface="Times New Roman"/>
                          <a:ea typeface="MS Mincho"/>
                          <a:cs typeface="Times New Roman"/>
                        </a:rPr>
                        <a:t>NN: </a:t>
                      </a:r>
                      <a:r>
                        <a:rPr lang="en-US" sz="1600" b="1" dirty="0" err="1">
                          <a:latin typeface="Times New Roman"/>
                          <a:ea typeface="MS Mincho"/>
                          <a:cs typeface="Times New Roman"/>
                        </a:rPr>
                        <a:t>neuro-pathic</a:t>
                      </a:r>
                      <a:r>
                        <a:rPr lang="en-US" sz="1600" b="1" dirty="0">
                          <a:latin typeface="Times New Roman"/>
                          <a:ea typeface="MS Mincho"/>
                          <a:cs typeface="Times New Roman"/>
                        </a:rPr>
                        <a:t> </a:t>
                      </a:r>
                      <a:r>
                        <a:rPr lang="en-US" sz="1600" b="1" dirty="0" err="1">
                          <a:latin typeface="Times New Roman"/>
                          <a:ea typeface="MS Mincho"/>
                          <a:cs typeface="Times New Roman"/>
                        </a:rPr>
                        <a:t>nociception</a:t>
                      </a:r>
                      <a:r>
                        <a:rPr lang="en-US" sz="1600" b="1" dirty="0">
                          <a:latin typeface="Times New Roman"/>
                          <a:ea typeface="MS Mincho"/>
                          <a:cs typeface="Times New Roman"/>
                        </a:rPr>
                        <a:t> </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600" dirty="0">
                          <a:latin typeface="Times New Roman"/>
                          <a:ea typeface="MS Mincho"/>
                          <a:cs typeface="Times New Roman"/>
                        </a:rPr>
                        <a:t>Pain </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400" dirty="0">
                          <a:latin typeface="Times New Roman"/>
                          <a:ea typeface="MS Mincho"/>
                          <a:cs typeface="Times New Roman"/>
                        </a:rPr>
                        <a:t>Neurological test confirming nerve damage</a:t>
                      </a:r>
                      <a:endParaRPr lang="en-US" sz="14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400" dirty="0">
                          <a:latin typeface="Times New Roman"/>
                          <a:ea typeface="MS Mincho"/>
                          <a:cs typeface="Times New Roman"/>
                        </a:rPr>
                        <a:t>Disorder in the </a:t>
                      </a:r>
                      <a:r>
                        <a:rPr lang="en-US" sz="1400" dirty="0" err="1">
                          <a:latin typeface="Times New Roman"/>
                          <a:ea typeface="MS Mincho"/>
                          <a:cs typeface="Times New Roman"/>
                        </a:rPr>
                        <a:t>nociceptive</a:t>
                      </a:r>
                      <a:r>
                        <a:rPr lang="en-US" sz="1400" dirty="0">
                          <a:latin typeface="Times New Roman"/>
                          <a:ea typeface="MS Mincho"/>
                          <a:cs typeface="Times New Roman"/>
                        </a:rPr>
                        <a:t> system</a:t>
                      </a:r>
                      <a:endParaRPr lang="en-US" sz="14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400" dirty="0">
                          <a:latin typeface="Times New Roman"/>
                          <a:ea typeface="MS Mincho"/>
                          <a:cs typeface="Times New Roman"/>
                        </a:rPr>
                        <a:t>Trigeminal neuralgia</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Post-herpetic neuralgia</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Diabetic neuropathy</a:t>
                      </a:r>
                      <a:endParaRPr lang="en-US" sz="1400" dirty="0">
                        <a:latin typeface="Times"/>
                        <a:ea typeface="MS Mincho"/>
                        <a:cs typeface="Times New Roman"/>
                      </a:endParaRPr>
                    </a:p>
                    <a:p>
                      <a:pPr marL="0" marR="0" indent="0" algn="l">
                        <a:lnSpc>
                          <a:spcPct val="85000"/>
                        </a:lnSpc>
                        <a:spcBef>
                          <a:spcPts val="0"/>
                        </a:spcBef>
                        <a:spcAft>
                          <a:spcPts val="300"/>
                        </a:spcAft>
                      </a:pPr>
                      <a:r>
                        <a:rPr lang="en-US" sz="1400" dirty="0">
                          <a:latin typeface="Times New Roman"/>
                          <a:ea typeface="MS Mincho"/>
                          <a:cs typeface="Times New Roman"/>
                        </a:rPr>
                        <a:t>Central pain </a:t>
                      </a:r>
                      <a:endParaRPr lang="en-US" sz="14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0986">
                <a:tc gridSpan="5">
                  <a:txBody>
                    <a:bodyPr/>
                    <a:lstStyle/>
                    <a:p>
                      <a:pPr marL="0" marR="0" indent="0" algn="l">
                        <a:lnSpc>
                          <a:spcPct val="85000"/>
                        </a:lnSpc>
                        <a:spcBef>
                          <a:spcPts val="300"/>
                        </a:spcBef>
                        <a:spcAft>
                          <a:spcPts val="300"/>
                        </a:spcAft>
                      </a:pPr>
                      <a:r>
                        <a:rPr lang="en-US" sz="1800" b="1" dirty="0">
                          <a:latin typeface="Times New Roman"/>
                          <a:ea typeface="MS Mincho"/>
                          <a:cs typeface="Times New Roman"/>
                        </a:rPr>
                        <a:t>PRP: Pain-Related Phenomena Without Pain</a:t>
                      </a:r>
                      <a:endParaRPr lang="en-US" sz="18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0883">
                <a:tc>
                  <a:txBody>
                    <a:bodyPr/>
                    <a:lstStyle/>
                    <a:p>
                      <a:pPr marL="0" marR="0" indent="0" algn="l">
                        <a:lnSpc>
                          <a:spcPct val="85000"/>
                        </a:lnSpc>
                        <a:spcBef>
                          <a:spcPts val="0"/>
                        </a:spcBef>
                        <a:spcAft>
                          <a:spcPts val="300"/>
                        </a:spcAft>
                      </a:pPr>
                      <a:r>
                        <a:rPr lang="en-US" sz="1600" b="1" dirty="0">
                          <a:latin typeface="Times New Roman"/>
                          <a:ea typeface="MS Mincho"/>
                          <a:cs typeface="Times New Roman"/>
                        </a:rPr>
                        <a:t>PBWP: pain behavior without pain </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85000"/>
                        </a:lnSpc>
                        <a:spcBef>
                          <a:spcPts val="0"/>
                        </a:spcBef>
                        <a:spcAft>
                          <a:spcPts val="300"/>
                        </a:spcAft>
                      </a:pPr>
                      <a:r>
                        <a:rPr lang="en-US" sz="1600" kern="1200" dirty="0" err="1">
                          <a:solidFill>
                            <a:schemeClr val="tx1"/>
                          </a:solidFill>
                          <a:latin typeface="Times New Roman"/>
                          <a:ea typeface="MS Mincho"/>
                          <a:cs typeface="Times New Roman"/>
                        </a:rPr>
                        <a:t>Aaargh</a:t>
                      </a:r>
                      <a:r>
                        <a:rPr lang="en-US" sz="1600" kern="1200" dirty="0">
                          <a:solidFill>
                            <a:schemeClr val="tx1"/>
                          </a:solidFill>
                          <a:latin typeface="Times New Roman"/>
                          <a:ea typeface="MS Mincho"/>
                          <a:cs typeface="Times New Roman"/>
                        </a:rPr>
                        <a:t>!</a:t>
                      </a: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dirty="0">
                          <a:latin typeface="Times New Roman"/>
                          <a:ea typeface="MS Mincho"/>
                          <a:cs typeface="Times New Roman"/>
                        </a:rPr>
                        <a:t>Report of pain</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Sick role behaviors accompanied by normal clinical examination</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Grossly exaggerated pain behaviors </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Identified external incentives</a:t>
                      </a:r>
                      <a:endParaRPr lang="en-US" sz="11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dirty="0">
                          <a:latin typeface="Times New Roman"/>
                          <a:ea typeface="MS Mincho"/>
                          <a:cs typeface="Times New Roman"/>
                        </a:rPr>
                        <a:t>Mental states such as anxiety, rather than peripheral tissue locus </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Disordered emotional or cognitive systems misinterpreting sensory signals </a:t>
                      </a:r>
                      <a:endParaRPr lang="en-US" sz="11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dirty="0">
                          <a:latin typeface="Times New Roman"/>
                          <a:ea typeface="MS Mincho"/>
                          <a:cs typeface="Times New Roman"/>
                        </a:rPr>
                        <a:t>Factitious pain</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Malingering</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Anxiety-induced pain report</a:t>
                      </a:r>
                      <a:endParaRPr lang="en-US" sz="11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037083">
                <a:tc>
                  <a:txBody>
                    <a:bodyPr/>
                    <a:lstStyle/>
                    <a:p>
                      <a:pPr marL="0" marR="0" indent="0" algn="l">
                        <a:lnSpc>
                          <a:spcPct val="85000"/>
                        </a:lnSpc>
                        <a:spcBef>
                          <a:spcPts val="0"/>
                        </a:spcBef>
                        <a:spcAft>
                          <a:spcPts val="300"/>
                        </a:spcAft>
                      </a:pPr>
                      <a:r>
                        <a:rPr lang="en-US" sz="1600" b="1" dirty="0">
                          <a:latin typeface="Times New Roman"/>
                          <a:ea typeface="MS Mincho"/>
                          <a:cs typeface="Times New Roman"/>
                        </a:rPr>
                        <a:t>TWP: tissue-damage without pain</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just">
                        <a:lnSpc>
                          <a:spcPct val="85000"/>
                        </a:lnSpc>
                        <a:spcBef>
                          <a:spcPts val="0"/>
                        </a:spcBef>
                        <a:spcAft>
                          <a:spcPts val="300"/>
                        </a:spcAft>
                      </a:pPr>
                      <a:r>
                        <a:rPr lang="en-US" sz="1600" dirty="0">
                          <a:latin typeface="Times New Roman"/>
                          <a:ea typeface="MS Mincho"/>
                          <a:cs typeface="Times New Roman"/>
                        </a:rPr>
                        <a:t>No pain</a:t>
                      </a:r>
                      <a:endParaRPr lang="en-US" sz="16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dirty="0">
                          <a:latin typeface="Times New Roman"/>
                          <a:ea typeface="MS Mincho"/>
                          <a:cs typeface="Times New Roman"/>
                        </a:rPr>
                        <a:t>Manifestation of tissue damage normally of the sort to cause pain</a:t>
                      </a:r>
                      <a:endParaRPr lang="en-US" sz="11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a:latin typeface="Times New Roman"/>
                          <a:ea typeface="MS Mincho"/>
                          <a:cs typeface="Times New Roman"/>
                        </a:rPr>
                        <a:t>Suppression of pain system by one or other mechanism</a:t>
                      </a:r>
                      <a:endParaRPr lang="en-US" sz="110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a:lnSpc>
                          <a:spcPct val="85000"/>
                        </a:lnSpc>
                        <a:spcBef>
                          <a:spcPts val="0"/>
                        </a:spcBef>
                        <a:spcAft>
                          <a:spcPts val="300"/>
                        </a:spcAft>
                      </a:pPr>
                      <a:r>
                        <a:rPr lang="en-US" sz="1100" dirty="0">
                          <a:latin typeface="Times New Roman"/>
                          <a:ea typeface="MS Mincho"/>
                          <a:cs typeface="Times New Roman"/>
                        </a:rPr>
                        <a:t>Stress associated with sudden emergencies</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Physiological damping of the pain process caused by endorphins </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Placebo-induced </a:t>
                      </a:r>
                      <a:r>
                        <a:rPr lang="en-US" sz="1100" dirty="0" err="1">
                          <a:latin typeface="Times New Roman"/>
                          <a:ea typeface="MS Mincho"/>
                          <a:cs typeface="Times New Roman"/>
                        </a:rPr>
                        <a:t>opioid</a:t>
                      </a:r>
                      <a:r>
                        <a:rPr lang="en-US" sz="1100" dirty="0">
                          <a:latin typeface="Times New Roman"/>
                          <a:ea typeface="MS Mincho"/>
                          <a:cs typeface="Times New Roman"/>
                        </a:rPr>
                        <a:t> analgesia</a:t>
                      </a:r>
                      <a:endParaRPr lang="en-US" sz="1100" dirty="0">
                        <a:latin typeface="Times"/>
                        <a:ea typeface="MS Mincho"/>
                        <a:cs typeface="Times New Roman"/>
                      </a:endParaRPr>
                    </a:p>
                    <a:p>
                      <a:pPr marL="0" marR="0" indent="0" algn="l">
                        <a:lnSpc>
                          <a:spcPct val="85000"/>
                        </a:lnSpc>
                        <a:spcBef>
                          <a:spcPts val="0"/>
                        </a:spcBef>
                        <a:spcAft>
                          <a:spcPts val="300"/>
                        </a:spcAft>
                      </a:pPr>
                      <a:r>
                        <a:rPr lang="en-US" sz="1100" dirty="0">
                          <a:latin typeface="Times New Roman"/>
                          <a:ea typeface="MS Mincho"/>
                          <a:cs typeface="Times New Roman"/>
                        </a:rPr>
                        <a:t>Genetic insensitivity to pain</a:t>
                      </a:r>
                      <a:endParaRPr lang="en-US" sz="1100" dirty="0">
                        <a:latin typeface="Times"/>
                        <a:ea typeface="MS Mincho"/>
                        <a:cs typeface="Times New Roman"/>
                      </a:endParaRPr>
                    </a:p>
                  </a:txBody>
                  <a:tcPr marL="18779" marR="18779" marT="33906" marB="3390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789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A5A4484-C7AE-465D-805B-EA042799BEF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2018272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a:t>The Pain Ontology as subtype of Sensing Ontology</a:t>
            </a:r>
          </a:p>
        </p:txBody>
      </p:sp>
      <p:sp>
        <p:nvSpPr>
          <p:cNvPr id="78851" name="Content Placeholder 2"/>
          <p:cNvSpPr>
            <a:spLocks noGrp="1"/>
          </p:cNvSpPr>
          <p:nvPr>
            <p:ph idx="1"/>
          </p:nvPr>
        </p:nvSpPr>
        <p:spPr/>
        <p:txBody>
          <a:bodyPr/>
          <a:lstStyle/>
          <a:p>
            <a:endParaRPr lang="en-US" altLang="en-US"/>
          </a:p>
        </p:txBody>
      </p:sp>
      <p:graphicFrame>
        <p:nvGraphicFramePr>
          <p:cNvPr id="4" name="Content Placeholder 4"/>
          <p:cNvGraphicFramePr>
            <a:graphicFrameLocks/>
          </p:cNvGraphicFramePr>
          <p:nvPr/>
        </p:nvGraphicFramePr>
        <p:xfrm>
          <a:off x="1516758" y="1447801"/>
          <a:ext cx="5493642"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p:cNvGraphicFramePr>
            <a:graphicFrameLocks/>
          </p:cNvGraphicFramePr>
          <p:nvPr/>
        </p:nvGraphicFramePr>
        <p:xfrm>
          <a:off x="7162800" y="2667000"/>
          <a:ext cx="3505200" cy="335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88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6DC321D7-7BDD-449D-9B90-4A4B6DA00429}"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89647821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a:xfrm>
            <a:off x="1981200" y="274638"/>
            <a:ext cx="8229600" cy="715962"/>
          </a:xfrm>
        </p:spPr>
        <p:txBody>
          <a:bodyPr/>
          <a:lstStyle/>
          <a:p>
            <a:r>
              <a:rPr lang="en-US" altLang="en-US"/>
              <a:t>Four types of (pain) sensor failure</a:t>
            </a:r>
          </a:p>
        </p:txBody>
      </p:sp>
      <p:graphicFrame>
        <p:nvGraphicFramePr>
          <p:cNvPr id="5" name="Content Placeholder 4"/>
          <p:cNvGraphicFramePr>
            <a:graphicFrameLocks noGrp="1"/>
          </p:cNvGraphicFramePr>
          <p:nvPr>
            <p:ph idx="1"/>
          </p:nvPr>
        </p:nvGraphicFramePr>
        <p:xfrm>
          <a:off x="1516758" y="1066800"/>
          <a:ext cx="5493642"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9876" name="Rectangle 2"/>
          <p:cNvSpPr>
            <a:spLocks noChangeArrowheads="1"/>
          </p:cNvSpPr>
          <p:nvPr/>
        </p:nvSpPr>
        <p:spPr bwMode="auto">
          <a:xfrm>
            <a:off x="1524000" y="4445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7" name="Content Placeholder 4"/>
          <p:cNvGraphicFramePr>
            <a:graphicFrameLocks/>
          </p:cNvGraphicFramePr>
          <p:nvPr/>
        </p:nvGraphicFramePr>
        <p:xfrm>
          <a:off x="7162800" y="2285999"/>
          <a:ext cx="3505200" cy="3352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8" name="Straight Connector 7"/>
          <p:cNvCxnSpPr/>
          <p:nvPr/>
        </p:nvCxnSpPr>
        <p:spPr>
          <a:xfrm>
            <a:off x="5195888" y="4038600"/>
            <a:ext cx="0" cy="3352800"/>
          </a:xfrm>
          <a:prstGeom prst="line">
            <a:avLst/>
          </a:prstGeom>
          <a:ln w="7302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86600" y="4038600"/>
            <a:ext cx="0" cy="3352800"/>
          </a:xfrm>
          <a:prstGeom prst="line">
            <a:avLst/>
          </a:prstGeom>
          <a:ln w="7302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38513" y="4027488"/>
            <a:ext cx="0" cy="3352800"/>
          </a:xfrm>
          <a:prstGeom prst="line">
            <a:avLst/>
          </a:prstGeom>
          <a:ln w="7302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929688" y="4038600"/>
            <a:ext cx="0" cy="3352800"/>
          </a:xfrm>
          <a:prstGeom prst="line">
            <a:avLst/>
          </a:prstGeom>
          <a:ln w="73025">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79882" name="TextBox 14"/>
          <p:cNvSpPr txBox="1">
            <a:spLocks noChangeArrowheads="1"/>
          </p:cNvSpPr>
          <p:nvPr/>
        </p:nvSpPr>
        <p:spPr bwMode="auto">
          <a:xfrm>
            <a:off x="1752601" y="5381626"/>
            <a:ext cx="1355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triggered by design inputs</a:t>
            </a:r>
          </a:p>
        </p:txBody>
      </p:sp>
      <p:sp>
        <p:nvSpPr>
          <p:cNvPr id="79883" name="TextBox 16"/>
          <p:cNvSpPr txBox="1">
            <a:spLocks noChangeArrowheads="1"/>
          </p:cNvSpPr>
          <p:nvPr/>
        </p:nvSpPr>
        <p:spPr bwMode="auto">
          <a:xfrm>
            <a:off x="3581400" y="5537200"/>
            <a:ext cx="1295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triggered without inputs</a:t>
            </a:r>
          </a:p>
        </p:txBody>
      </p:sp>
      <p:sp>
        <p:nvSpPr>
          <p:cNvPr id="79884" name="TextBox 19"/>
          <p:cNvSpPr txBox="1">
            <a:spLocks noChangeArrowheads="1"/>
          </p:cNvSpPr>
          <p:nvPr/>
        </p:nvSpPr>
        <p:spPr bwMode="auto">
          <a:xfrm>
            <a:off x="5522913" y="5692776"/>
            <a:ext cx="154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triggered by self</a:t>
            </a:r>
          </a:p>
        </p:txBody>
      </p:sp>
      <p:sp>
        <p:nvSpPr>
          <p:cNvPr id="79885" name="TextBox 20"/>
          <p:cNvSpPr txBox="1">
            <a:spLocks noChangeArrowheads="1"/>
          </p:cNvSpPr>
          <p:nvPr/>
        </p:nvSpPr>
        <p:spPr bwMode="auto">
          <a:xfrm>
            <a:off x="7162801" y="5537200"/>
            <a:ext cx="1704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generates</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ungrounded outputs</a:t>
            </a:r>
          </a:p>
        </p:txBody>
      </p:sp>
      <p:sp>
        <p:nvSpPr>
          <p:cNvPr id="79886" name="TextBox 21"/>
          <p:cNvSpPr txBox="1">
            <a:spLocks noChangeArrowheads="1"/>
          </p:cNvSpPr>
          <p:nvPr/>
        </p:nvSpPr>
        <p:spPr bwMode="auto">
          <a:xfrm>
            <a:off x="9067800" y="5381626"/>
            <a:ext cx="1600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not triggered by design inputs</a:t>
            </a:r>
          </a:p>
        </p:txBody>
      </p:sp>
      <p:sp>
        <p:nvSpPr>
          <p:cNvPr id="7988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1F413CC-BC1E-4A56-A0E2-934D2FC20915}"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556811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endParaRPr lang="en-US" altLang="en-US"/>
          </a:p>
        </p:txBody>
      </p:sp>
      <p:sp>
        <p:nvSpPr>
          <p:cNvPr id="80899" name="Content Placeholder 2"/>
          <p:cNvSpPr>
            <a:spLocks noGrp="1"/>
          </p:cNvSpPr>
          <p:nvPr>
            <p:ph idx="1"/>
          </p:nvPr>
        </p:nvSpPr>
        <p:spPr/>
        <p:txBody>
          <a:bodyPr/>
          <a:lstStyle/>
          <a:p>
            <a:endParaRPr lang="en-US" altLang="en-US"/>
          </a:p>
        </p:txBody>
      </p:sp>
      <p:pic>
        <p:nvPicPr>
          <p:cNvPr id="80900" name="Picture 2"/>
          <p:cNvPicPr>
            <a:picLocks noChangeAspect="1" noChangeArrowheads="1"/>
          </p:cNvPicPr>
          <p:nvPr/>
        </p:nvPicPr>
        <p:blipFill>
          <a:blip r:embed="rId2">
            <a:extLst>
              <a:ext uri="{28A0092B-C50C-407E-A947-70E740481C1C}">
                <a14:useLocalDpi xmlns:a14="http://schemas.microsoft.com/office/drawing/2010/main" val="0"/>
              </a:ext>
            </a:extLst>
          </a:blip>
          <a:srcRect l="13710" t="15369" r="30917" b="13226"/>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6FE4C8C-C064-4A62-8608-0937FCA15F6D}"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209</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51116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le 1"/>
          <p:cNvSpPr>
            <a:spLocks noGrp="1"/>
          </p:cNvSpPr>
          <p:nvPr>
            <p:ph type="title"/>
          </p:nvPr>
        </p:nvSpPr>
        <p:spPr>
          <a:xfrm>
            <a:off x="1981200" y="0"/>
            <a:ext cx="8229600" cy="1143000"/>
          </a:xfrm>
        </p:spPr>
        <p:txBody>
          <a:bodyPr/>
          <a:lstStyle/>
          <a:p>
            <a:r>
              <a:rPr lang="en-US" altLang="en-US"/>
              <a:t>Old biology data</a:t>
            </a:r>
          </a:p>
        </p:txBody>
      </p:sp>
      <p:sp>
        <p:nvSpPr>
          <p:cNvPr id="150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2E947B3-AC77-4491-B842-83701AFC9E29}"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21</a:t>
            </a:fld>
            <a:r>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t>/</a:t>
            </a:r>
          </a:p>
        </p:txBody>
      </p:sp>
      <p:pic>
        <p:nvPicPr>
          <p:cNvPr id="150532" name="Content Placeholder 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14514" y="1524001"/>
            <a:ext cx="8701087" cy="4365625"/>
          </a:xfrm>
        </p:spPr>
      </p:pic>
    </p:spTree>
    <p:extLst>
      <p:ext uri="{BB962C8B-B14F-4D97-AF65-F5344CB8AC3E}">
        <p14:creationId xmlns:p14="http://schemas.microsoft.com/office/powerpoint/2010/main" val="195337943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09601" y="1577340"/>
            <a:ext cx="10972799" cy="1661993"/>
          </a:xfrm>
        </p:spPr>
        <p:txBody>
          <a:bodyPr/>
          <a:lstStyle/>
          <a:p>
            <a:r>
              <a:rPr lang="en-US" sz="5400" dirty="0"/>
              <a:t>Deep learning – Gold standard problem</a:t>
            </a:r>
          </a:p>
        </p:txBody>
      </p:sp>
      <p:sp>
        <p:nvSpPr>
          <p:cNvPr id="4" name="Slide Number Placeholder 3"/>
          <p:cNvSpPr>
            <a:spLocks noGrp="1"/>
          </p:cNvSpPr>
          <p:nvPr>
            <p:ph type="sldNum" sz="quarter" idx="7"/>
          </p:nvPr>
        </p:nvSpPr>
        <p:spPr/>
        <p:txBody>
          <a:bodyPr/>
          <a:lstStyle/>
          <a:p>
            <a:fld id="{B6F15528-21DE-4FAA-801E-634DDDAF4B2B}" type="slidenum">
              <a:rPr lang="en-US" smtClean="0"/>
              <a:t>210</a:t>
            </a:fld>
            <a:endParaRPr lang="en-US"/>
          </a:p>
        </p:txBody>
      </p:sp>
    </p:spTree>
    <p:extLst>
      <p:ext uri="{BB962C8B-B14F-4D97-AF65-F5344CB8AC3E}">
        <p14:creationId xmlns:p14="http://schemas.microsoft.com/office/powerpoint/2010/main" val="1957440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Content Placeholder 2"/>
          <p:cNvSpPr>
            <a:spLocks noGrp="1"/>
          </p:cNvSpPr>
          <p:nvPr>
            <p:ph idx="1"/>
          </p:nvPr>
        </p:nvSpPr>
        <p:spPr>
          <a:xfrm>
            <a:off x="1143000" y="914401"/>
            <a:ext cx="9677400" cy="5592763"/>
          </a:xfrm>
        </p:spPr>
        <p:txBody>
          <a:bodyPr/>
          <a:lstStyle/>
          <a:p>
            <a:pPr eaLnBrk="1" hangingPunct="1">
              <a:buFontTx/>
              <a:buNone/>
            </a:pPr>
            <a:r>
              <a:rPr lang="en-US" altLang="en-US" sz="2400"/>
              <a:t>	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DISRIVLYSYMFLNTAKGCLVEYATFRQYMRELPKNAPQKLNFREMRQGLIALGRHCVGSRFETDLYESATSELMANHSVQTGRNIYGVDFSLTSVSGTTATLLQERASERWIQWLGLESDYHCSFSSTRNAEDV</a:t>
            </a:r>
          </a:p>
          <a:p>
            <a:pPr eaLnBrk="1" hangingPunct="1">
              <a:buFontTx/>
              <a:buNone/>
            </a:pPr>
            <a:endParaRPr lang="en-US" altLang="en-US" sz="2400"/>
          </a:p>
        </p:txBody>
      </p:sp>
      <p:sp>
        <p:nvSpPr>
          <p:cNvPr id="151555" name="Rectangle 5"/>
          <p:cNvSpPr>
            <a:spLocks noChangeArrowheads="1"/>
          </p:cNvSpPr>
          <p:nvPr/>
        </p:nvSpPr>
        <p:spPr bwMode="auto">
          <a:xfrm>
            <a:off x="3810000" y="152400"/>
            <a:ext cx="4516438"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000000"/>
                </a:solidFill>
                <a:effectLst/>
                <a:uLnTx/>
                <a:uFillTx/>
                <a:latin typeface="Arial" pitchFamily="34" charset="0"/>
                <a:ea typeface="+mn-ea"/>
                <a:cs typeface="Arial" pitchFamily="34" charset="0"/>
              </a:rPr>
              <a:t>New biology data</a:t>
            </a:r>
          </a:p>
        </p:txBody>
      </p:sp>
      <p:sp>
        <p:nvSpPr>
          <p:cNvPr id="15155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FB9BB90-739C-4685-A4BA-5BBCA9FC9CA1}"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22</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26506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Title 1"/>
          <p:cNvSpPr>
            <a:spLocks noGrp="1"/>
          </p:cNvSpPr>
          <p:nvPr>
            <p:ph type="title"/>
          </p:nvPr>
        </p:nvSpPr>
        <p:spPr>
          <a:xfrm>
            <a:off x="1524000" y="0"/>
            <a:ext cx="9144000" cy="914400"/>
          </a:xfrm>
        </p:spPr>
        <p:txBody>
          <a:bodyPr/>
          <a:lstStyle/>
          <a:p>
            <a:pPr eaLnBrk="1" hangingPunct="1"/>
            <a:r>
              <a:rPr lang="en-US" altLang="en-US" sz="4000"/>
              <a:t>How to do biology across the genome?</a:t>
            </a:r>
          </a:p>
        </p:txBody>
      </p:sp>
      <p:sp>
        <p:nvSpPr>
          <p:cNvPr id="152579" name="Content Placeholder 2"/>
          <p:cNvSpPr>
            <a:spLocks noGrp="1"/>
          </p:cNvSpPr>
          <p:nvPr>
            <p:ph idx="1"/>
          </p:nvPr>
        </p:nvSpPr>
        <p:spPr>
          <a:xfrm>
            <a:off x="1143000" y="914400"/>
            <a:ext cx="9525000" cy="5257800"/>
          </a:xfrm>
        </p:spPr>
        <p:txBody>
          <a:bodyPr/>
          <a:lstStyle/>
          <a:p>
            <a:pPr eaLnBrk="1" hangingPunct="1">
              <a:buFontTx/>
              <a:buNone/>
            </a:pPr>
            <a:r>
              <a:rPr lang="en-US" altLang="en-US" sz="1800"/>
              <a:t>	</a:t>
            </a:r>
            <a:r>
              <a:rPr lang="en-US" altLang="en-US" sz="1400"/>
              <a:t>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MKVSDRRKFEKANFDEFESALNNKNDLVHCPSITLFESIPTEVRSFYEDEKSGLIKVVKFRTGAMDRKRSFEKVVISVMVGKNVKKFLTFVEDEPDFQGGPI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FSLTSVSGTTATLLQERASERWIQWLGLESDYHCSFSSTRNAEDV</a:t>
            </a:r>
          </a:p>
          <a:p>
            <a:pPr eaLnBrk="1" hangingPunct="1">
              <a:buFontTx/>
              <a:buNone/>
            </a:pPr>
            <a:endParaRPr lang="en-US" altLang="en-US" sz="1400"/>
          </a:p>
          <a:p>
            <a:pPr eaLnBrk="1" hangingPunct="1">
              <a:buFontTx/>
              <a:buNone/>
            </a:pPr>
            <a:endParaRPr lang="en-US" altLang="en-US" sz="1800"/>
          </a:p>
          <a:p>
            <a:pPr eaLnBrk="1" hangingPunct="1">
              <a:buFontTx/>
              <a:buNone/>
            </a:pPr>
            <a:endParaRPr lang="en-US" altLang="en-US" sz="2000"/>
          </a:p>
        </p:txBody>
      </p:sp>
      <p:sp>
        <p:nvSpPr>
          <p:cNvPr id="15258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8AB748F-929B-40FC-9A7B-14CB586F8490}"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23</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87482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1"/>
          <p:cNvSpPr>
            <a:spLocks noGrp="1"/>
          </p:cNvSpPr>
          <p:nvPr>
            <p:ph type="title"/>
          </p:nvPr>
        </p:nvSpPr>
        <p:spPr>
          <a:xfrm>
            <a:off x="545432" y="0"/>
            <a:ext cx="11646568" cy="1524000"/>
          </a:xfrm>
        </p:spPr>
        <p:txBody>
          <a:bodyPr/>
          <a:lstStyle/>
          <a:p>
            <a:r>
              <a:rPr lang="en-US" altLang="en-US" dirty="0"/>
              <a:t>how to link the kinds of phenomena represented here</a:t>
            </a:r>
          </a:p>
        </p:txBody>
      </p:sp>
      <p:sp>
        <p:nvSpPr>
          <p:cNvPr id="15360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7A1D0EE-B611-43F0-9E46-CC558E971AF0}"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24</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pic>
        <p:nvPicPr>
          <p:cNvPr id="153604" name="Picture 2" descr="http://ehealthadvice.info/wp-content/uploads/2012/02/Crohns-diseas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0614" y="1595438"/>
            <a:ext cx="4827587" cy="503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3059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4626" name="Content Placeholder 2"/>
          <p:cNvSpPr>
            <a:spLocks noGrp="1"/>
          </p:cNvSpPr>
          <p:nvPr>
            <p:ph idx="1"/>
          </p:nvPr>
        </p:nvSpPr>
        <p:spPr>
          <a:xfrm>
            <a:off x="1143000" y="1"/>
            <a:ext cx="9677400" cy="6126163"/>
          </a:xfrm>
        </p:spPr>
        <p:txBody>
          <a:bodyPr/>
          <a:lstStyle/>
          <a:p>
            <a:pPr eaLnBrk="1" hangingPunct="1">
              <a:buFontTx/>
              <a:buNone/>
            </a:pPr>
            <a:r>
              <a:rPr lang="en-US" altLang="en-US" sz="1400"/>
              <a:t>	</a:t>
            </a:r>
            <a:r>
              <a:rPr lang="en-US" altLang="en-US" sz="1600"/>
              <a:t>MKVSDRRKFEKANFDEFESALNNKNDLVHCPSITLFESIPTEVRSFYEDEKSGLIKVVKFRTGAMDRKRSFEKVVISVMVGKNVKKFLTFVEDEPDFQGGPIPSKYLIPKKINLMVYTLFQVHTLKFNRKDYDTLSLFYLNRGYYNELSFRVLERCHEIASARPNDSSTMRTFTDFVSGAPIVRSLQKSTIRKYGYNLAPYMFLLLHVDELSIFSAYQASLPGEKKVDTERLKRDLCPRKPIEIKYFSQICNDMMNKKDRLGDILHIILRACALNFGAGPRGGAGDEEDRSITNEEPIIPSVDEHGLKVCKLRSPNTPRRLRKTLDAVKALLVSSCACTARDLDIFDDNNGVAMWKWIKILYHEVAQETTLKDSYRITLVPSSDGISLLAFAGPQRNVYVDDTTRRIQLYTDYNKNGSSEPRLKTLDGLTSDYVFYFVTVLRQMQICALGNSYDAFNHDPWMDVVGFEDPNQVTNRDISRIVLYSYMFLNTAKGCLVEYATFRQYMRELPKNAPQKLNFREMRQGLIALGRHCVGSRFETDLYESATSELMANHSVQTGRNIYGVDSFSLTSVSGTTATLLQERASERWIQWLGLESDYHCSFSSTRNAEDVVAGEAASSNHHQKISRVTRKRPREPKSTNDILVAGQKLFGSSFEFRDLHQLRLCYEIYMADTPSVAVQAPPGYGKTELFHLPLIALASKGDVEYVSFLFVPYTVLLANCMIRLGRRGCLNVAPVRNFIEEGYDGVTDLYVGIYDDLASTNFTDRIAAWENIVECTFRTNNVKLGYLIVDEFHNFETEVYRQSQFGGITNLDFDAFEKAIFLSGTAPEAVADAALQRIGLTGLAKKSMDINELKRSEDLSRGLSSYPTRMFNLIKEKSEVPLGHVHKIRKKVESQPEEALKLLLALFESEPESKAIVVASTTNEVEELACSWRKYFRVVWIHGKLGAAEKVSRTKEFVTDGSMQVLIGTKLVTEGIDIKQLMMVIMLDNRLNIIELIQGVGRLRDGGLCYLLSRKNSWAARNRKGELPPKEGCITEQVREFYGLESKKGKKGQHVGCCGSRTDLSADTVELIERMDRLAEKQATASMSIVALPSSFQESNSSDRYRKYCSSDEDSNTCIHGSANASTNASTNAITTASTNVRTNATTNASTNATTNASTNASTNATTNASTNATTNSSTNATTTASTNVRTSATTTASINVRTSATTTESTNSSTNATTTESTNSSTNATTTESTNSNTSATTTASINVRTSATTTESTNSSTSATTTASINVRTSATTTKSINSSTNATTTESTNSNTNATTTESTNSSTNATTTESTNSSTNATTTESTNSNTSAATTESTNSNTSATTTESTNASAKEDANKDGNAEDNRFHPVTDINKESYKRKGSQMVLLERKKLKAQFPNTSENMNVLQFLGFRSDEIKHLFLYGIDIYFCPEGVFTQYGLCKGCQKMFELCVCWAGQKVSYRRIAWEALAVERMLRNDEEYKEYLEDIEPYHGDPVGYLKYFSVKRREIYSQIQRNYAWYLAITRRRETISVLDSTRGKQGSQVFRMSGRQIKELYFKVWSNLRESKTEVLQYFLNWDEKKCQEEWEAKDDTVVVEALEKGGVFQRLRSMTSAGLQGPQYVKLQFSRHHRQLRSRYELSLGMHLRDQIALGVTPSKVPHWTAFLSMLIGLFYNKTFRQKLEYLLEQISEVWLLPHWLDLANVEVLAADDTRVPLYMLMVAVHKELDSDDVPDGRFDILLCRDSSREVGELIGLFYNKTFRQKLEYLLEQISEVWLLPHWLDLANVEVLAADDTRVPLYMLMVAVHKELDSDDVPDGRFDILLCRDSSREVGELIGLFYNKTFRQKLEYLLEQISEVWLLPHWLDLANVEVLAADDTRVPLYMLMVAVHKELDSDDVPDGRFDILLCRDSSREVGE</a:t>
            </a:r>
          </a:p>
          <a:p>
            <a:pPr eaLnBrk="1" hangingPunct="1">
              <a:buFontTx/>
              <a:buNone/>
            </a:pPr>
            <a:endParaRPr lang="en-US" altLang="en-US" sz="1600"/>
          </a:p>
          <a:p>
            <a:pPr eaLnBrk="1" hangingPunct="1">
              <a:buFontTx/>
              <a:buNone/>
            </a:pPr>
            <a:endParaRPr lang="en-US" altLang="en-US" sz="1600"/>
          </a:p>
        </p:txBody>
      </p:sp>
      <p:sp>
        <p:nvSpPr>
          <p:cNvPr id="154627" name="Slide Number Placeholder 3"/>
          <p:cNvSpPr>
            <a:spLocks noGrp="1"/>
          </p:cNvSpPr>
          <p:nvPr>
            <p:ph type="sldNum" sz="quarter" idx="12"/>
          </p:nvPr>
        </p:nvSpPr>
        <p:spPr>
          <a:xfrm>
            <a:off x="10134600" y="6308726"/>
            <a:ext cx="533400" cy="549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AFA0F57-46DC-4F9A-B55A-395F695893EE}" type="slidenum">
              <a:rPr kumimoji="0" lang="de-DE"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25</a:t>
            </a:fld>
            <a:endParaRPr kumimoji="0" lang="de-DE"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4628" name="Right Triangle 1"/>
          <p:cNvSpPr>
            <a:spLocks noChangeArrowheads="1"/>
          </p:cNvSpPr>
          <p:nvPr/>
        </p:nvSpPr>
        <p:spPr bwMode="auto">
          <a:xfrm rot="5400000">
            <a:off x="1485900" y="38100"/>
            <a:ext cx="3962400" cy="3886200"/>
          </a:xfrm>
          <a:prstGeom prst="rtTriangle">
            <a:avLst/>
          </a:prstGeom>
          <a:solidFill>
            <a:schemeClr val="accent1"/>
          </a:solidFill>
          <a:ln w="9525" algn="ctr">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154629" name="Rectangle 2"/>
          <p:cNvSpPr>
            <a:spLocks noChangeArrowheads="1"/>
          </p:cNvSpPr>
          <p:nvPr/>
        </p:nvSpPr>
        <p:spPr bwMode="auto">
          <a:xfrm>
            <a:off x="1676400" y="0"/>
            <a:ext cx="3200400" cy="762000"/>
          </a:xfrm>
          <a:prstGeom prst="rect">
            <a:avLst/>
          </a:prstGeom>
          <a:solidFill>
            <a:schemeClr val="accent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to data which look</a:t>
            </a:r>
            <a:r>
              <a:rPr kumimoji="0" lang="en-US" altLang="en-US" sz="4000" b="0" i="0" u="none" strike="noStrike" kern="1200" cap="none" spc="0" normalizeH="0" noProof="0" dirty="0">
                <a:ln>
                  <a:noFill/>
                </a:ln>
                <a:solidFill>
                  <a:srgbClr val="000000"/>
                </a:solidFill>
                <a:effectLst/>
                <a:uLnTx/>
                <a:uFillTx/>
                <a:latin typeface="Arial" pitchFamily="34" charset="0"/>
                <a:ea typeface="+mn-ea"/>
                <a:cs typeface="Arial" pitchFamily="34" charset="0"/>
              </a:rPr>
              <a:t> </a:t>
            </a:r>
            <a:r>
              <a:rPr kumimoji="0" lang="en-US" altLang="en-US" sz="4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like this?</a:t>
            </a:r>
          </a:p>
        </p:txBody>
      </p:sp>
    </p:spTree>
    <p:extLst>
      <p:ext uri="{BB962C8B-B14F-4D97-AF65-F5344CB8AC3E}">
        <p14:creationId xmlns:p14="http://schemas.microsoft.com/office/powerpoint/2010/main" val="2113332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1"/>
          <p:cNvSpPr>
            <a:spLocks noGrp="1"/>
          </p:cNvSpPr>
          <p:nvPr>
            <p:ph type="title"/>
          </p:nvPr>
        </p:nvSpPr>
        <p:spPr/>
        <p:txBody>
          <a:bodyPr/>
          <a:lstStyle/>
          <a:p>
            <a:r>
              <a:rPr lang="en-US" altLang="en-US"/>
              <a:t>Answer</a:t>
            </a:r>
          </a:p>
        </p:txBody>
      </p:sp>
      <p:sp>
        <p:nvSpPr>
          <p:cNvPr id="156675" name="Text Placeholder 2"/>
          <p:cNvSpPr>
            <a:spLocks noGrp="1"/>
          </p:cNvSpPr>
          <p:nvPr>
            <p:ph type="body" sz="half" idx="1"/>
          </p:nvPr>
        </p:nvSpPr>
        <p:spPr/>
        <p:txBody>
          <a:bodyPr/>
          <a:lstStyle/>
          <a:p>
            <a:r>
              <a:rPr lang="en-US" altLang="en-US" dirty="0"/>
              <a:t>Create an ontology: a controlled logically structured consensus classification of the types of entities in the relevant domain</a:t>
            </a:r>
          </a:p>
          <a:p>
            <a:endParaRPr lang="en-US" altLang="en-US" dirty="0"/>
          </a:p>
          <a:p>
            <a:r>
              <a:rPr lang="en-US" altLang="en-US" dirty="0"/>
              <a:t>All scientists in the domain use the same ontology aggressively to tag their data</a:t>
            </a:r>
          </a:p>
          <a:p>
            <a:endParaRPr lang="en-US" altLang="en-US" dirty="0"/>
          </a:p>
          <a:p>
            <a:endParaRPr lang="en-US" altLang="en-US" dirty="0"/>
          </a:p>
        </p:txBody>
      </p:sp>
      <p:sp>
        <p:nvSpPr>
          <p:cNvPr id="15667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7F650F5-B92F-4058-974D-3B10BD2083E0}"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ct val="0"/>
                </a:spcBef>
                <a:spcAft>
                  <a:spcPts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49450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0C8BE-EFD8-4E10-8B0B-74E8718E827A}"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66915" name="Picture 2" descr="http://www.ebi.ac.uk/QuickGO/IS?u=5dwbax35&amp;id=22891"/>
          <p:cNvPicPr>
            <a:picLocks noChangeAspect="1" noChangeArrowheads="1"/>
          </p:cNvPicPr>
          <p:nvPr/>
        </p:nvPicPr>
        <p:blipFill>
          <a:blip r:embed="rId3">
            <a:extLst>
              <a:ext uri="{28A0092B-C50C-407E-A947-70E740481C1C}">
                <a14:useLocalDpi xmlns:a14="http://schemas.microsoft.com/office/drawing/2010/main" val="0"/>
              </a:ext>
            </a:extLst>
          </a:blip>
          <a:srcRect b="2554"/>
          <a:stretch>
            <a:fillRect/>
          </a:stretch>
        </p:blipFill>
        <p:spPr bwMode="auto">
          <a:xfrm>
            <a:off x="2493964" y="0"/>
            <a:ext cx="6192837"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553199" y="3276601"/>
            <a:ext cx="4628147"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rPr>
              <a:t>The Gene Ontology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a:p>
            <a:pPr>
              <a:defRPr/>
            </a:pPr>
            <a:r>
              <a:rPr lang="en-US" sz="3200" dirty="0">
                <a:latin typeface="Calibri" panose="020F0502020204030204" pitchFamily="34" charset="0"/>
                <a:cs typeface="Calibri" panose="020F0502020204030204" pitchFamily="34" charset="0"/>
              </a:rPr>
              <a:t>– a species-neutral vocabulary for describing attributes of gene and protein sequences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a:cs typeface="Arial" panose="020B0604020202020204" pitchFamily="34" charset="0"/>
            </a:endParaRPr>
          </a:p>
        </p:txBody>
      </p:sp>
    </p:spTree>
    <p:extLst>
      <p:ext uri="{BB962C8B-B14F-4D97-AF65-F5344CB8AC3E}">
        <p14:creationId xmlns:p14="http://schemas.microsoft.com/office/powerpoint/2010/main" val="3511646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20C8BE-EFD8-4E10-8B0B-74E8718E827A}" type="slidenum">
              <a:rPr kumimoji="0" lang="en-US" sz="14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66915" name="Picture 2" descr="http://www.ebi.ac.uk/QuickGO/IS?u=5dwbax35&amp;id=22891"/>
          <p:cNvPicPr>
            <a:picLocks noChangeAspect="1" noChangeArrowheads="1"/>
          </p:cNvPicPr>
          <p:nvPr/>
        </p:nvPicPr>
        <p:blipFill>
          <a:blip r:embed="rId3">
            <a:extLst>
              <a:ext uri="{28A0092B-C50C-407E-A947-70E740481C1C}">
                <a14:useLocalDpi xmlns:a14="http://schemas.microsoft.com/office/drawing/2010/main" val="0"/>
              </a:ext>
            </a:extLst>
          </a:blip>
          <a:srcRect b="2554"/>
          <a:stretch>
            <a:fillRect/>
          </a:stretch>
        </p:blipFill>
        <p:spPr bwMode="auto">
          <a:xfrm>
            <a:off x="2493964" y="0"/>
            <a:ext cx="6192837"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24863" y="180474"/>
            <a:ext cx="4130842" cy="6001643"/>
          </a:xfrm>
          <a:prstGeom prst="rect">
            <a:avLst/>
          </a:prstGeom>
          <a:solidFill>
            <a:schemeClr val="bg1"/>
          </a:solidFill>
        </p:spPr>
        <p:txBody>
          <a:bodyPr wrap="square" rtlCol="0">
            <a:spAutoFit/>
          </a:bodyPr>
          <a:lstStyle/>
          <a:p>
            <a:r>
              <a:rPr lang="en-US" sz="3200" dirty="0"/>
              <a:t>Nodes in the graph are terms</a:t>
            </a:r>
          </a:p>
          <a:p>
            <a:endParaRPr lang="en-US" sz="3200" dirty="0"/>
          </a:p>
          <a:p>
            <a:r>
              <a:rPr lang="en-US" sz="3200" dirty="0"/>
              <a:t>Edges are relations such as </a:t>
            </a:r>
          </a:p>
          <a:p>
            <a:pPr marL="457200" indent="-457200">
              <a:buFont typeface="Arial" panose="020B0604020202020204" pitchFamily="34" charset="0"/>
              <a:buChar char="•"/>
            </a:pPr>
            <a:r>
              <a:rPr lang="en-US" sz="3200" dirty="0"/>
              <a:t>subtype (is-a)</a:t>
            </a:r>
          </a:p>
          <a:p>
            <a:pPr marL="457200" indent="-457200">
              <a:buFont typeface="Arial" panose="020B0604020202020204" pitchFamily="34" charset="0"/>
              <a:buChar char="•"/>
            </a:pPr>
            <a:r>
              <a:rPr lang="en-US" sz="3200" dirty="0"/>
              <a:t>part-of</a:t>
            </a:r>
          </a:p>
          <a:p>
            <a:pPr marL="457200" indent="-457200">
              <a:buFont typeface="Arial" panose="020B0604020202020204" pitchFamily="34" charset="0"/>
              <a:buChar char="•"/>
            </a:pPr>
            <a:r>
              <a:rPr lang="en-US" sz="3200" dirty="0"/>
              <a:t>regulates …</a:t>
            </a:r>
          </a:p>
          <a:p>
            <a:endParaRPr lang="en-US" sz="3200" dirty="0"/>
          </a:p>
          <a:p>
            <a:r>
              <a:rPr lang="en-US" sz="3200" dirty="0"/>
              <a:t>Each term in the ontology has a logical definition</a:t>
            </a:r>
          </a:p>
        </p:txBody>
      </p:sp>
    </p:spTree>
    <p:extLst>
      <p:ext uri="{BB962C8B-B14F-4D97-AF65-F5344CB8AC3E}">
        <p14:creationId xmlns:p14="http://schemas.microsoft.com/office/powerpoint/2010/main" val="7457456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673768" y="0"/>
            <a:ext cx="10908632" cy="1524000"/>
          </a:xfrm>
        </p:spPr>
        <p:txBody>
          <a:bodyPr/>
          <a:lstStyle/>
          <a:p>
            <a:pPr eaLnBrk="1" hangingPunct="1"/>
            <a:r>
              <a:rPr lang="en-US" altLang="en-US" sz="3600" b="1" dirty="0"/>
              <a:t>GO provides a controlled system of terms for use in tagging experimental data</a:t>
            </a:r>
          </a:p>
        </p:txBody>
      </p:sp>
      <p:sp>
        <p:nvSpPr>
          <p:cNvPr id="162819" name="Content Placeholder 2"/>
          <p:cNvSpPr>
            <a:spLocks noGrp="1"/>
          </p:cNvSpPr>
          <p:nvPr>
            <p:ph sz="half" idx="1"/>
          </p:nvPr>
        </p:nvSpPr>
        <p:spPr>
          <a:xfrm>
            <a:off x="1981200" y="2387601"/>
            <a:ext cx="7772400" cy="3687763"/>
          </a:xfrm>
        </p:spPr>
        <p:txBody>
          <a:bodyPr/>
          <a:lstStyle/>
          <a:p>
            <a:pPr eaLnBrk="1" hangingPunct="1"/>
            <a:r>
              <a:rPr lang="en-US" altLang="en-US" sz="4000" dirty="0"/>
              <a:t>multi-species, multi-disciplinary, open source </a:t>
            </a:r>
          </a:p>
          <a:p>
            <a:pPr eaLnBrk="1" hangingPunct="1"/>
            <a:endParaRPr lang="en-US" altLang="en-US" sz="1000" dirty="0"/>
          </a:p>
          <a:p>
            <a:pPr eaLnBrk="1" hangingPunct="1"/>
            <a:endParaRPr lang="en-US" altLang="en-US" sz="700" dirty="0"/>
          </a:p>
          <a:p>
            <a:pPr eaLnBrk="1" hangingPunct="1"/>
            <a:endParaRPr lang="en-US" altLang="en-US" sz="700" dirty="0"/>
          </a:p>
          <a:p>
            <a:pPr eaLnBrk="1" hangingPunct="1"/>
            <a:r>
              <a:rPr lang="en-US" altLang="en-US" sz="4000" dirty="0"/>
              <a:t>compare: use of kilograms, meters, seconds …  in formulating experimental results</a:t>
            </a:r>
          </a:p>
        </p:txBody>
      </p:sp>
      <p:sp>
        <p:nvSpPr>
          <p:cNvPr id="18436"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BB53F-F892-4DBC-9453-8C6FA9B9528E}"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7984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Canadian Falls</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112642" name="Picture 2" descr="http://images.boomsbeat.com/data/images/full/863/21-jp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066800"/>
            <a:ext cx="7848600" cy="517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7127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752600" y="381000"/>
            <a:ext cx="8915400" cy="1524000"/>
          </a:xfrm>
        </p:spPr>
        <p:txBody>
          <a:bodyPr/>
          <a:lstStyle/>
          <a:p>
            <a:pPr algn="l" eaLnBrk="1" hangingPunct="1"/>
            <a:r>
              <a:rPr lang="en-US" altLang="en-US" sz="4800" dirty="0"/>
              <a:t>GO coverage</a:t>
            </a:r>
          </a:p>
        </p:txBody>
      </p:sp>
      <p:sp>
        <p:nvSpPr>
          <p:cNvPr id="48131" name="Rectangle 3"/>
          <p:cNvSpPr>
            <a:spLocks noGrp="1" noChangeArrowheads="1"/>
          </p:cNvSpPr>
          <p:nvPr>
            <p:ph idx="1"/>
          </p:nvPr>
        </p:nvSpPr>
        <p:spPr>
          <a:xfrm>
            <a:off x="1524000" y="1883229"/>
            <a:ext cx="8915400" cy="4114800"/>
          </a:xfrm>
        </p:spPr>
        <p:txBody>
          <a:bodyPr/>
          <a:lstStyle/>
          <a:p>
            <a:pPr indent="0" eaLnBrk="1" hangingPunct="1">
              <a:buNone/>
              <a:defRPr/>
            </a:pPr>
            <a:r>
              <a:rPr lang="en-US" dirty="0"/>
              <a:t>generic biological entities of three sorts:</a:t>
            </a:r>
            <a:endParaRPr lang="en-GB" sz="2400" dirty="0"/>
          </a:p>
          <a:p>
            <a:pPr marL="1249363" lvl="1" eaLnBrk="1" hangingPunct="1">
              <a:buFont typeface="Arial" charset="0"/>
              <a:buChar char="–"/>
              <a:defRPr/>
            </a:pPr>
            <a:r>
              <a:rPr lang="en-US" sz="3200" dirty="0"/>
              <a:t>cellular components</a:t>
            </a:r>
          </a:p>
          <a:p>
            <a:pPr marL="1249363" lvl="1" eaLnBrk="1" hangingPunct="1">
              <a:buFont typeface="Arial" charset="0"/>
              <a:buChar char="–"/>
              <a:defRPr/>
            </a:pPr>
            <a:r>
              <a:rPr lang="en-US" sz="3200" dirty="0"/>
              <a:t>molecular functions</a:t>
            </a:r>
          </a:p>
          <a:p>
            <a:pPr marL="1249363" lvl="1" eaLnBrk="1" hangingPunct="1">
              <a:buFont typeface="Arial" charset="0"/>
              <a:buChar char="–"/>
              <a:defRPr/>
            </a:pPr>
            <a:r>
              <a:rPr lang="en-US" sz="3200" dirty="0"/>
              <a:t>biological processes</a:t>
            </a:r>
          </a:p>
          <a:p>
            <a:pPr lvl="1" eaLnBrk="1" hangingPunct="1">
              <a:buFont typeface="Arial" charset="0"/>
              <a:buChar char="–"/>
              <a:defRPr/>
            </a:pPr>
            <a:endParaRPr lang="en-US" sz="500" dirty="0"/>
          </a:p>
          <a:p>
            <a:pPr marL="285750" lvl="1" eaLnBrk="1" hangingPunct="1">
              <a:buNone/>
              <a:defRPr/>
            </a:pPr>
            <a:r>
              <a:rPr lang="en-US" sz="3200" dirty="0"/>
              <a:t>	GO does not provide representations of diseases, symptoms, anatomy, pathways, …</a:t>
            </a:r>
          </a:p>
        </p:txBody>
      </p:sp>
      <p:sp>
        <p:nvSpPr>
          <p:cNvPr id="31748"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167C00-D143-4F33-B03A-79888E5D15EB}"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6490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8419"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472109" name="Group 45"/>
          <p:cNvGraphicFramePr>
            <a:graphicFrameLocks noGrp="1"/>
          </p:cNvGraphicFramePr>
          <p:nvPr/>
        </p:nvGraphicFramePr>
        <p:xfrm>
          <a:off x="1828800" y="304801"/>
          <a:ext cx="8534400" cy="5181601"/>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8454" name="Line 40"/>
          <p:cNvSpPr>
            <a:spLocks noChangeShapeType="1"/>
          </p:cNvSpPr>
          <p:nvPr/>
        </p:nvSpPr>
        <p:spPr bwMode="auto">
          <a:xfrm>
            <a:off x="1841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8455" name="Text Box 41"/>
          <p:cNvSpPr txBox="1">
            <a:spLocks noChangeArrowheads="1"/>
          </p:cNvSpPr>
          <p:nvPr/>
        </p:nvSpPr>
        <p:spPr bwMode="auto">
          <a:xfrm>
            <a:off x="1524000" y="5781676"/>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altLang="en-US" sz="30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Original OBO Foundry ontologies </a:t>
            </a:r>
          </a:p>
          <a:p>
            <a:pPr marL="0" marR="0" lvl="0" indent="0" algn="ctr" defTabSz="914400" rtl="0" eaLnBrk="1" fontAlgn="base" latinLnBrk="0" hangingPunct="1">
              <a:lnSpc>
                <a:spcPct val="90000"/>
              </a:lnSpc>
              <a:spcBef>
                <a:spcPct val="20000"/>
              </a:spcBef>
              <a:spcAft>
                <a:spcPct val="0"/>
              </a:spcAft>
              <a:buClrTx/>
              <a:buSzTx/>
              <a:buFont typeface="Arial" pitchFamily="34" charset="0"/>
              <a:buNone/>
              <a:tabLst/>
              <a:defRPr/>
            </a:pPr>
            <a:r>
              <a:rPr kumimoji="0" lang="en-US" altLang="en-US" sz="2400" b="0" i="0" u="none" strike="noStrike" kern="1200" cap="none" spc="0" normalizeH="0" baseline="0" noProof="0" dirty="0">
                <a:ln>
                  <a:noFill/>
                </a:ln>
                <a:solidFill>
                  <a:srgbClr val="000000"/>
                </a:solidFill>
                <a:effectLst/>
                <a:uLnTx/>
                <a:uFillTx/>
                <a:latin typeface="Arial" pitchFamily="34" charset="0"/>
                <a:ea typeface="+mn-ea"/>
                <a:cs typeface="Arial" pitchFamily="34" charset="0"/>
              </a:rPr>
              <a:t>(Gene Ontology in yellow)</a:t>
            </a:r>
          </a:p>
        </p:txBody>
      </p:sp>
      <p:sp>
        <p:nvSpPr>
          <p:cNvPr id="38952"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576932-11C4-4B2F-A1DA-DE4E5954C495}"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3940387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endParaRPr lang="en-US" altLang="en-US"/>
          </a:p>
        </p:txBody>
      </p:sp>
      <p:sp>
        <p:nvSpPr>
          <p:cNvPr id="55299" name="Content Placeholder 2"/>
          <p:cNvSpPr>
            <a:spLocks noGrp="1"/>
          </p:cNvSpPr>
          <p:nvPr>
            <p:ph idx="1"/>
          </p:nvPr>
        </p:nvSpPr>
        <p:spPr/>
        <p:txBody>
          <a:bodyPr/>
          <a:lstStyle/>
          <a:p>
            <a:endParaRPr lang="en-US" altLang="en-US" dirty="0"/>
          </a:p>
        </p:txBody>
      </p:sp>
      <p:sp>
        <p:nvSpPr>
          <p:cNvPr id="55300"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itchFamily="34" charset="0"/>
              </a:defRPr>
            </a:lvl1pPr>
            <a:lvl2pPr marL="742950" indent="-285750">
              <a:spcBef>
                <a:spcPct val="20000"/>
              </a:spcBef>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fld id="{0779ABBB-AB53-4984-8271-4AC518EC72BB}" type="slidenum">
              <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ctr" defTabSz="914400" rtl="0" eaLnBrk="1" fontAlgn="auto" latinLnBrk="0" hangingPunct="1">
                <a:lnSpc>
                  <a:spcPct val="100000"/>
                </a:lnSpc>
                <a:spcBef>
                  <a:spcPct val="0"/>
                </a:spcBef>
                <a:spcAft>
                  <a:spcPts val="0"/>
                </a:spcAft>
                <a:buClrTx/>
                <a:buSzTx/>
                <a:buFontTx/>
                <a:buNone/>
                <a:tabLst/>
                <a:defRPr/>
              </a:pPr>
              <a:t>32</a:t>
            </a:fld>
            <a:endParaRPr kumimoji="0" lang="en-US" altLang="en-US" sz="1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2" name="Group 1"/>
          <p:cNvGrpSpPr/>
          <p:nvPr/>
        </p:nvGrpSpPr>
        <p:grpSpPr>
          <a:xfrm>
            <a:off x="1074821" y="-1"/>
            <a:ext cx="10090484" cy="6721477"/>
            <a:chOff x="1524001" y="0"/>
            <a:chExt cx="9143999" cy="5622926"/>
          </a:xfrm>
        </p:grpSpPr>
        <p:pic>
          <p:nvPicPr>
            <p:cNvPr id="55301" name="Picture 2"/>
            <p:cNvPicPr>
              <a:picLocks noChangeAspect="1" noChangeArrowheads="1"/>
            </p:cNvPicPr>
            <p:nvPr/>
          </p:nvPicPr>
          <p:blipFill>
            <a:blip r:embed="rId2">
              <a:extLst>
                <a:ext uri="{28A0092B-C50C-407E-A947-70E740481C1C}">
                  <a14:useLocalDpi xmlns:a14="http://schemas.microsoft.com/office/drawing/2010/main" val="0"/>
                </a:ext>
              </a:extLst>
            </a:blip>
            <a:srcRect l="20338" t="42142" r="27344" b="31561"/>
            <a:stretch>
              <a:fillRect/>
            </a:stretch>
          </p:blipFill>
          <p:spPr bwMode="auto">
            <a:xfrm>
              <a:off x="1612900" y="2209801"/>
              <a:ext cx="90551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2"/>
            <p:cNvPicPr>
              <a:picLocks noChangeAspect="1" noChangeArrowheads="1"/>
            </p:cNvPicPr>
            <p:nvPr/>
          </p:nvPicPr>
          <p:blipFill>
            <a:blip r:embed="rId2">
              <a:extLst>
                <a:ext uri="{28A0092B-C50C-407E-A947-70E740481C1C}">
                  <a14:useLocalDpi xmlns:a14="http://schemas.microsoft.com/office/drawing/2010/main" val="0"/>
                </a:ext>
              </a:extLst>
            </a:blip>
            <a:srcRect t="16667" r="27344" b="51901"/>
            <a:stretch>
              <a:fillRect/>
            </a:stretch>
          </p:blipFill>
          <p:spPr bwMode="auto">
            <a:xfrm>
              <a:off x="1524001" y="0"/>
              <a:ext cx="8983663"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33697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120835"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472109" name="Group 45"/>
          <p:cNvGraphicFramePr>
            <a:graphicFrameLocks noGrp="1"/>
          </p:cNvGraphicFramePr>
          <p:nvPr>
            <p:extLst>
              <p:ext uri="{D42A27DB-BD31-4B8C-83A1-F6EECF244321}">
                <p14:modId xmlns:p14="http://schemas.microsoft.com/office/powerpoint/2010/main" val="1769087283"/>
              </p:ext>
            </p:extLst>
          </p:nvPr>
        </p:nvGraphicFramePr>
        <p:xfrm>
          <a:off x="2133602" y="2590801"/>
          <a:ext cx="8432801" cy="3611619"/>
        </p:xfrm>
        <a:graphic>
          <a:graphicData uri="http://schemas.openxmlformats.org/drawingml/2006/table">
            <a:tbl>
              <a:tblPr/>
              <a:tblGrid>
                <a:gridCol w="1324003">
                  <a:extLst>
                    <a:ext uri="{9D8B030D-6E8A-4147-A177-3AD203B41FA5}">
                      <a16:colId xmlns:a16="http://schemas.microsoft.com/office/drawing/2014/main" val="20000"/>
                    </a:ext>
                  </a:extLst>
                </a:gridCol>
                <a:gridCol w="1271208">
                  <a:extLst>
                    <a:ext uri="{9D8B030D-6E8A-4147-A177-3AD203B41FA5}">
                      <a16:colId xmlns:a16="http://schemas.microsoft.com/office/drawing/2014/main" val="20001"/>
                    </a:ext>
                  </a:extLst>
                </a:gridCol>
                <a:gridCol w="1179642">
                  <a:extLst>
                    <a:ext uri="{9D8B030D-6E8A-4147-A177-3AD203B41FA5}">
                      <a16:colId xmlns:a16="http://schemas.microsoft.com/office/drawing/2014/main" val="20002"/>
                    </a:ext>
                  </a:extLst>
                </a:gridCol>
                <a:gridCol w="314571">
                  <a:extLst>
                    <a:ext uri="{9D8B030D-6E8A-4147-A177-3AD203B41FA5}">
                      <a16:colId xmlns:a16="http://schemas.microsoft.com/office/drawing/2014/main" val="20003"/>
                    </a:ext>
                  </a:extLst>
                </a:gridCol>
                <a:gridCol w="2516569">
                  <a:extLst>
                    <a:ext uri="{9D8B030D-6E8A-4147-A177-3AD203B41FA5}">
                      <a16:colId xmlns:a16="http://schemas.microsoft.com/office/drawing/2014/main" val="20004"/>
                    </a:ext>
                  </a:extLst>
                </a:gridCol>
                <a:gridCol w="1826808">
                  <a:extLst>
                    <a:ext uri="{9D8B030D-6E8A-4147-A177-3AD203B41FA5}">
                      <a16:colId xmlns:a16="http://schemas.microsoft.com/office/drawing/2014/main" val="20005"/>
                    </a:ext>
                  </a:extLst>
                </a:gridCol>
              </a:tblGrid>
              <a:tr h="9144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Arial" charset="0"/>
                        </a:rPr>
                        <a:t>Patient Demographics</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Phenotype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rPr>
                        <a:t>Disease processes</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92D050"/>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Palatino Linotype" pitchFamily="18"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Data</a:t>
                      </a:r>
                      <a:r>
                        <a:rPr lang="en-US" sz="2400" baseline="0" dirty="0">
                          <a:latin typeface="Times New Roman" panose="02020603050405020304" pitchFamily="18" charset="0"/>
                          <a:cs typeface="Times New Roman" panose="02020603050405020304" pitchFamily="18" charset="0"/>
                        </a:rPr>
                        <a:t> about all of these things </a:t>
                      </a:r>
                      <a:r>
                        <a:rPr lang="en-US" sz="2400" dirty="0">
                          <a:latin typeface="Times New Roman" panose="02020603050405020304" pitchFamily="18" charset="0"/>
                          <a:cs typeface="Times New Roman" panose="02020603050405020304" pitchFamily="18" charset="0"/>
                        </a:rPr>
                        <a:t>including</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image</a:t>
                      </a:r>
                      <a:r>
                        <a:rPr lang="en-US" sz="2400" baseline="0" dirty="0">
                          <a:latin typeface="Times New Roman" panose="02020603050405020304" pitchFamily="18" charset="0"/>
                          <a:cs typeface="Times New Roman" panose="02020603050405020304" pitchFamily="18" charset="0"/>
                        </a:rPr>
                        <a:t> data …</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Algorithms, software,</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protocols, …</a:t>
                      </a:r>
                      <a:endParaRPr lang="en-US" sz="2800" dirty="0">
                        <a:latin typeface="Times New Roman" panose="02020603050405020304" pitchFamily="18" charset="0"/>
                        <a:cs typeface="Times New Roman" panose="02020603050405020304" pitchFamily="18" charset="0"/>
                      </a:endParaRPr>
                    </a:p>
                  </a:txBody>
                  <a:tcPr marL="0" marR="0" marT="0" marB="45725"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dirty="0">
                          <a:latin typeface="Times New Roman" panose="02020603050405020304" pitchFamily="18" charset="0"/>
                          <a:cs typeface="Times New Roman" panose="02020603050405020304" pitchFamily="18" charset="0"/>
                        </a:rPr>
                        <a:t>Instruments, Biomaterials,</a:t>
                      </a:r>
                      <a:r>
                        <a:rPr lang="en-US" sz="2400" baseline="0" dirty="0">
                          <a:latin typeface="Times New Roman" panose="02020603050405020304" pitchFamily="18" charset="0"/>
                          <a:cs typeface="Times New Roman" panose="02020603050405020304" pitchFamily="18" charset="0"/>
                        </a:rPr>
                        <a:t> Functions</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Parameters, Assay types, Statistics</a:t>
                      </a:r>
                    </a:p>
                    <a:p>
                      <a:pPr marL="0" marR="0" lvl="0" indent="0" algn="ctr" defTabSz="914400" rtl="0" eaLnBrk="1" fontAlgn="base" latinLnBrk="0" hangingPunct="1">
                        <a:lnSpc>
                          <a:spcPct val="100000"/>
                        </a:lnSpc>
                        <a:spcBef>
                          <a:spcPct val="0"/>
                        </a:spcBef>
                        <a:spcAft>
                          <a:spcPct val="0"/>
                        </a:spcAft>
                        <a:buClrTx/>
                        <a:buSzTx/>
                        <a:buFontTx/>
                        <a:buNone/>
                        <a:tabLst/>
                      </a:pPr>
                      <a:r>
                        <a:rPr lang="en-US" sz="2400" baseline="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txBody>
                  <a:tcPr marL="0" marR="0" marT="0" marB="45725"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Anatomy</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extLst>
                  <a:ext uri="{0D108BD9-81ED-4DB2-BD59-A6C34878D82A}">
                    <a16:rowId xmlns:a16="http://schemas.microsoft.com/office/drawing/2014/main" val="10001"/>
                  </a:ext>
                </a:extLst>
              </a:tr>
              <a:tr h="8685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Histology</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Genotype (GO)</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Arial" charset="0"/>
                        </a:rPr>
                        <a:t>Biological processes (GO)</a:t>
                      </a: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86854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cap="none" normalizeH="0" baseline="0" dirty="0">
                          <a:ln>
                            <a:noFill/>
                          </a:ln>
                          <a:solidFill>
                            <a:schemeClr val="tx1"/>
                          </a:solidFill>
                          <a:effectLst/>
                          <a:latin typeface="Palatino Linotype" pitchFamily="18" charset="0"/>
                          <a:cs typeface="Times New Roman" pitchFamily="18" charset="0"/>
                        </a:rPr>
                        <a:t>Chemistry</a:t>
                      </a:r>
                      <a:endParaRPr kumimoji="0" lang="en-US" sz="2000" b="1" i="0" u="none" strike="noStrike" cap="none" normalizeH="0" baseline="0" dirty="0">
                        <a:ln>
                          <a:noFill/>
                        </a:ln>
                        <a:solidFill>
                          <a:schemeClr val="tx1"/>
                        </a:solidFill>
                        <a:effectLst/>
                        <a:latin typeface="Palatino Linotype" pitchFamily="18" charset="0"/>
                        <a:cs typeface="Arial" charset="0"/>
                      </a:endParaRPr>
                    </a:p>
                  </a:txBody>
                  <a:tcPr marL="0" marR="0" marT="0" marB="45725"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12" name="Group 45"/>
          <p:cNvGraphicFramePr>
            <a:graphicFrameLocks noGrp="1"/>
          </p:cNvGraphicFramePr>
          <p:nvPr>
            <p:extLst>
              <p:ext uri="{D42A27DB-BD31-4B8C-83A1-F6EECF244321}">
                <p14:modId xmlns:p14="http://schemas.microsoft.com/office/powerpoint/2010/main" val="4160283"/>
              </p:ext>
            </p:extLst>
          </p:nvPr>
        </p:nvGraphicFramePr>
        <p:xfrm>
          <a:off x="2133599" y="876664"/>
          <a:ext cx="8432801" cy="1714138"/>
        </p:xfrm>
        <a:graphic>
          <a:graphicData uri="http://schemas.openxmlformats.org/drawingml/2006/table">
            <a:tbl>
              <a:tblPr/>
              <a:tblGrid>
                <a:gridCol w="1361772">
                  <a:extLst>
                    <a:ext uri="{9D8B030D-6E8A-4147-A177-3AD203B41FA5}">
                      <a16:colId xmlns:a16="http://schemas.microsoft.com/office/drawing/2014/main" val="20000"/>
                    </a:ext>
                  </a:extLst>
                </a:gridCol>
                <a:gridCol w="1238998">
                  <a:extLst>
                    <a:ext uri="{9D8B030D-6E8A-4147-A177-3AD203B41FA5}">
                      <a16:colId xmlns:a16="http://schemas.microsoft.com/office/drawing/2014/main" val="20001"/>
                    </a:ext>
                  </a:extLst>
                </a:gridCol>
                <a:gridCol w="1182168">
                  <a:extLst>
                    <a:ext uri="{9D8B030D-6E8A-4147-A177-3AD203B41FA5}">
                      <a16:colId xmlns:a16="http://schemas.microsoft.com/office/drawing/2014/main" val="20002"/>
                    </a:ext>
                  </a:extLst>
                </a:gridCol>
                <a:gridCol w="315245">
                  <a:extLst>
                    <a:ext uri="{9D8B030D-6E8A-4147-A177-3AD203B41FA5}">
                      <a16:colId xmlns:a16="http://schemas.microsoft.com/office/drawing/2014/main" val="20003"/>
                    </a:ext>
                  </a:extLst>
                </a:gridCol>
                <a:gridCol w="2537080">
                  <a:extLst>
                    <a:ext uri="{9D8B030D-6E8A-4147-A177-3AD203B41FA5}">
                      <a16:colId xmlns:a16="http://schemas.microsoft.com/office/drawing/2014/main" val="20004"/>
                    </a:ext>
                  </a:extLst>
                </a:gridCol>
                <a:gridCol w="1797538">
                  <a:extLst>
                    <a:ext uri="{9D8B030D-6E8A-4147-A177-3AD203B41FA5}">
                      <a16:colId xmlns:a16="http://schemas.microsoft.com/office/drawing/2014/main" val="20005"/>
                    </a:ext>
                  </a:extLst>
                </a:gridCol>
              </a:tblGrid>
              <a:tr h="1714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Independent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(~Thing))</a:t>
                      </a:r>
                    </a:p>
                  </a:txBody>
                  <a:tcPr marL="0" marR="0" marT="0" marB="45731"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Dependent Continuant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(~Attribute)</a:t>
                      </a:r>
                    </a:p>
                  </a:txBody>
                  <a:tcPr marL="0" marR="0" marT="0" marB="45731"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err="1">
                          <a:ln>
                            <a:noFill/>
                          </a:ln>
                          <a:solidFill>
                            <a:schemeClr val="tx1"/>
                          </a:solidFill>
                          <a:effectLst/>
                          <a:latin typeface="Palatino Linotype" pitchFamily="18" charset="0"/>
                          <a:cs typeface="Arial" charset="0"/>
                        </a:rPr>
                        <a:t>Occurrent</a:t>
                      </a:r>
                      <a:endParaRPr kumimoji="0" lang="en-US" sz="1600" b="0" i="0" u="none" strike="noStrike" cap="small"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small" normalizeH="0" baseline="0" dirty="0">
                          <a:ln>
                            <a:noFill/>
                          </a:ln>
                          <a:solidFill>
                            <a:schemeClr val="tx1"/>
                          </a:solidFill>
                          <a:effectLst/>
                          <a:latin typeface="Palatino Linotype" pitchFamily="18" charset="0"/>
                          <a:cs typeface="Arial" charset="0"/>
                        </a:rPr>
                        <a:t>(~Process)</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small" normalizeH="0" baseline="0" dirty="0">
                        <a:ln>
                          <a:noFill/>
                        </a:ln>
                        <a:solidFill>
                          <a:schemeClr val="tx1"/>
                        </a:solidFill>
                        <a:effectLst/>
                        <a:latin typeface="Palatino Linotype" pitchFamily="18" charset="0"/>
                        <a:cs typeface="Arial" charset="0"/>
                      </a:endParaRP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IAO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small" normalizeH="0" baseline="0" dirty="0">
                          <a:ln>
                            <a:noFill/>
                          </a:ln>
                          <a:solidFill>
                            <a:schemeClr val="tx1"/>
                          </a:solidFill>
                          <a:effectLst/>
                          <a:latin typeface="Palatino Linotype" pitchFamily="18" charset="0"/>
                          <a:cs typeface="Arial" charset="0"/>
                        </a:rPr>
                        <a:t>Information Artifact Ontology</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0" u="none" strike="noStrike" cap="small" normalizeH="0" baseline="0" dirty="0">
                          <a:ln>
                            <a:noFill/>
                          </a:ln>
                          <a:solidFill>
                            <a:schemeClr val="tx1"/>
                          </a:solidFill>
                          <a:effectLst/>
                          <a:latin typeface="Palatino Linotype" pitchFamily="18" charset="0"/>
                          <a:cs typeface="Arial" charset="0"/>
                        </a:rPr>
                        <a:t>OBI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small" normalizeH="0" baseline="0" dirty="0">
                          <a:ln>
                            <a:noFill/>
                          </a:ln>
                          <a:solidFill>
                            <a:schemeClr val="tx1"/>
                          </a:solidFill>
                          <a:effectLst/>
                          <a:latin typeface="Palatino Linotype" pitchFamily="18" charset="0"/>
                          <a:cs typeface="Arial" charset="0"/>
                        </a:rPr>
                        <a:t>Ontology for Biomedical Investigations</a:t>
                      </a:r>
                    </a:p>
                  </a:txBody>
                  <a:tcPr marL="0" marR="0" marT="0" marB="45731"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5" name="Trapezoid 14"/>
          <p:cNvSpPr/>
          <p:nvPr/>
        </p:nvSpPr>
        <p:spPr bwMode="auto">
          <a:xfrm>
            <a:off x="2133599" y="309037"/>
            <a:ext cx="8432801" cy="609600"/>
          </a:xfrm>
          <a:prstGeom prst="trapezoid">
            <a:avLst>
              <a:gd name="adj" fmla="val 103997"/>
            </a:avLst>
          </a:prstGeom>
          <a:solidFill>
            <a:schemeClr val="bg1"/>
          </a:solidFill>
          <a:ln w="19685" cap="flat" cmpd="sng" algn="ctr">
            <a:solidFill>
              <a:srgbClr val="C00000"/>
            </a:solidFill>
            <a:prstDash val="solid"/>
            <a:round/>
            <a:headEnd type="none" w="med" len="med"/>
            <a:tailEnd type="none" w="med" len="med"/>
          </a:ln>
          <a:effectLst/>
        </p:spPr>
        <p:txBody>
          <a:bodyPr/>
          <a:lstStyle/>
          <a:p>
            <a:pPr algn="ctr" eaLnBrk="0" fontAlgn="base" hangingPunct="0">
              <a:spcBef>
                <a:spcPct val="0"/>
              </a:spcBef>
              <a:spcAft>
                <a:spcPct val="0"/>
              </a:spcAft>
              <a:defRPr/>
            </a:pPr>
            <a:r>
              <a:rPr lang="en-US" sz="2400" b="1" dirty="0">
                <a:solidFill>
                  <a:prstClr val="black"/>
                </a:solidFill>
                <a:latin typeface="Arial" charset="0"/>
                <a:cs typeface="Arial" charset="0"/>
              </a:rPr>
              <a:t>Basic Formal Ontology (BFO)</a:t>
            </a:r>
          </a:p>
        </p:txBody>
      </p:sp>
      <p:sp>
        <p:nvSpPr>
          <p:cNvPr id="12087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None/>
            </a:pPr>
            <a:fld id="{626E7DE0-538D-47CA-8009-906899455F0E}" type="slidenum">
              <a:rPr lang="en-US" altLang="en-US" sz="1200">
                <a:solidFill>
                  <a:srgbClr val="898989"/>
                </a:solidFill>
                <a:latin typeface="Arial" pitchFamily="34" charset="0"/>
              </a:rPr>
              <a:pPr eaLnBrk="1" fontAlgn="base" hangingPunct="1">
                <a:spcBef>
                  <a:spcPct val="0"/>
                </a:spcBef>
                <a:spcAft>
                  <a:spcPct val="0"/>
                </a:spcAft>
                <a:buNone/>
              </a:pPr>
              <a:t>33</a:t>
            </a:fld>
            <a:r>
              <a:rPr lang="en-US" altLang="en-US" sz="1200" dirty="0">
                <a:solidFill>
                  <a:srgbClr val="898989"/>
                </a:solidFill>
                <a:latin typeface="Arial" pitchFamily="34" charset="0"/>
              </a:rPr>
              <a:t> </a:t>
            </a:r>
          </a:p>
        </p:txBody>
      </p:sp>
      <p:sp>
        <p:nvSpPr>
          <p:cNvPr id="2" name="Left Arrow 1"/>
          <p:cNvSpPr/>
          <p:nvPr/>
        </p:nvSpPr>
        <p:spPr>
          <a:xfrm>
            <a:off x="5486400" y="3581400"/>
            <a:ext cx="838200" cy="1524000"/>
          </a:xfrm>
          <a:prstGeom prst="leftArrow">
            <a:avLst/>
          </a:prstGeom>
          <a:solidFill>
            <a:srgbClr val="FF9933"/>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extLst>
      <p:ext uri="{BB962C8B-B14F-4D97-AF65-F5344CB8AC3E}">
        <p14:creationId xmlns:p14="http://schemas.microsoft.com/office/powerpoint/2010/main" val="383865574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4294967295"/>
          </p:nvPr>
        </p:nvSpPr>
        <p:spPr>
          <a:xfrm>
            <a:off x="1972236" y="246531"/>
            <a:ext cx="8258735" cy="526939"/>
          </a:xfrm>
          <a:noFill/>
          <a:ln/>
        </p:spPr>
        <p:txBody>
          <a:bodyPr>
            <a:spAutoFit/>
          </a:bodyPr>
          <a:lstStyle/>
          <a:p>
            <a:pPr marL="0" indent="0" algn="ctr">
              <a:spcBef>
                <a:spcPct val="0"/>
              </a:spcBef>
              <a:buNone/>
            </a:pPr>
            <a:r>
              <a:rPr lang="en-US" altLang="en-US" sz="1412" b="1">
                <a:solidFill>
                  <a:schemeClr val="tx2"/>
                </a:solidFill>
              </a:rPr>
              <a:t>Figure 2. Core terms of the Biological Collections Ontology (BCO) and their relations to upper ontologies.</a:t>
            </a:r>
          </a:p>
        </p:txBody>
      </p:sp>
      <p:sp>
        <p:nvSpPr>
          <p:cNvPr id="4100" name="Text Box 4"/>
          <p:cNvSpPr txBox="1">
            <a:spLocks noChangeArrowheads="1"/>
          </p:cNvSpPr>
          <p:nvPr/>
        </p:nvSpPr>
        <p:spPr bwMode="auto">
          <a:xfrm>
            <a:off x="2050677" y="5748618"/>
            <a:ext cx="8101853" cy="74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Walls RL, Deck J, Guralnick R, Baskauf S, Beaman R, et al. (2014) Semantics in Support of Biodiversity Knowledge Discovery: An Introduction to the Biological Collections Ontology and Related Ontologies. PLoS ONE 9(3): e89606. doi:10.1371/journal.pone.0089606</a:t>
            </a:r>
          </a:p>
          <a:p>
            <a:pPr marL="0" marR="0" lvl="0" indent="0" algn="l" defTabSz="806867" rtl="0" eaLnBrk="1" fontAlgn="base" latinLnBrk="0" hangingPunct="1">
              <a:lnSpc>
                <a:spcPct val="100000"/>
              </a:lnSpc>
              <a:spcBef>
                <a:spcPct val="0"/>
              </a:spcBef>
              <a:spcAft>
                <a:spcPct val="0"/>
              </a:spcAft>
              <a:buClrTx/>
              <a:buSzTx/>
              <a:buFontTx/>
              <a:buNone/>
              <a:tabLst/>
              <a:defRPr/>
            </a:pPr>
            <a:r>
              <a:rPr kumimoji="0" lang="en-US" altLang="en-US" sz="105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hlinkClick r:id="rId2"/>
              </a:rPr>
              <a:t>http://journals.plos.org/plosone/article?id=info:doi/10.1371/journal.pone.0089606</a:t>
            </a:r>
            <a:endParaRPr kumimoji="0" lang="en-US" altLang="en-US" sz="1059"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7176" y="6342531"/>
            <a:ext cx="2140324" cy="4594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9350"/>
          <a:stretch/>
        </p:blipFill>
        <p:spPr bwMode="auto">
          <a:xfrm>
            <a:off x="1605172" y="41373"/>
            <a:ext cx="8992860" cy="674653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5172" y="4572001"/>
            <a:ext cx="2662028" cy="646331"/>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Biological Collections Ontology (BCO) </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7313751" y="475388"/>
            <a:ext cx="990600"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BFO</a:t>
            </a:r>
          </a:p>
        </p:txBody>
      </p:sp>
      <p:sp>
        <p:nvSpPr>
          <p:cNvPr id="8" name="Rectangle 7"/>
          <p:cNvSpPr/>
          <p:nvPr/>
        </p:nvSpPr>
        <p:spPr>
          <a:xfrm>
            <a:off x="9613880" y="5573340"/>
            <a:ext cx="990600"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OBI</a:t>
            </a:r>
          </a:p>
        </p:txBody>
      </p:sp>
      <p:sp>
        <p:nvSpPr>
          <p:cNvPr id="9" name="Rectangle 8"/>
          <p:cNvSpPr/>
          <p:nvPr/>
        </p:nvSpPr>
        <p:spPr>
          <a:xfrm>
            <a:off x="9462282" y="4554149"/>
            <a:ext cx="990600"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BFO</a:t>
            </a:r>
          </a:p>
        </p:txBody>
      </p:sp>
      <p:sp>
        <p:nvSpPr>
          <p:cNvPr id="10" name="Rectangle 9"/>
          <p:cNvSpPr/>
          <p:nvPr/>
        </p:nvSpPr>
        <p:spPr>
          <a:xfrm>
            <a:off x="8304351" y="2506186"/>
            <a:ext cx="990600" cy="50323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a:ea typeface="+mn-ea"/>
                <a:cs typeface="+mn-cs"/>
              </a:rPr>
              <a:t>OBI</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F6CC6-070F-403F-AD2D-70ACAD2B0A11}" type="slidenum">
              <a:rPr kumimoji="0" lang="en-US" altLang="en-US" sz="1235"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235"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535822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638550" y="1428750"/>
            <a:ext cx="800100" cy="171450"/>
          </a:xfrm>
          <a:prstGeom prst="rect">
            <a:avLst/>
          </a:prstGeom>
          <a:solidFill>
            <a:srgbClr val="FFFFFF"/>
          </a:solidFill>
          <a:ln w="9525">
            <a:no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1562843" y="1624175"/>
            <a:ext cx="6287405" cy="5074920"/>
            <a:chOff x="1362429" y="1036320"/>
            <a:chExt cx="7534302" cy="5821680"/>
          </a:xfrm>
        </p:grpSpPr>
        <p:pic>
          <p:nvPicPr>
            <p:cNvPr id="778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31" b="18543"/>
            <a:stretch/>
          </p:blipFill>
          <p:spPr bwMode="auto">
            <a:xfrm>
              <a:off x="1362429" y="1036320"/>
              <a:ext cx="7375171" cy="582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5"/>
            <p:cNvSpPr txBox="1">
              <a:spLocks noChangeArrowheads="1"/>
            </p:cNvSpPr>
            <p:nvPr/>
          </p:nvSpPr>
          <p:spPr bwMode="auto">
            <a:xfrm>
              <a:off x="8210583" y="3021310"/>
              <a:ext cx="686148" cy="29127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Times New Roman" pitchFamily="18" charset="0"/>
                  <a:ea typeface="+mn-ea"/>
                  <a:cs typeface="Arial" panose="020B0604020202020204" pitchFamily="34" charset="0"/>
                </a:rPr>
                <a:t>part_of</a:t>
              </a:r>
              <a:endPar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sp>
          <p:nvSpPr>
            <p:cNvPr id="81926" name="Text Box 6"/>
            <p:cNvSpPr txBox="1">
              <a:spLocks noChangeArrowheads="1"/>
            </p:cNvSpPr>
            <p:nvPr/>
          </p:nvSpPr>
          <p:spPr bwMode="auto">
            <a:xfrm>
              <a:off x="5207706" y="1711582"/>
              <a:ext cx="480611" cy="29127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Times New Roman" pitchFamily="18" charset="0"/>
                  <a:ea typeface="+mn-ea"/>
                  <a:cs typeface="Arial" panose="020B0604020202020204" pitchFamily="34" charset="0"/>
                </a:rPr>
                <a:t>is_a</a:t>
              </a:r>
              <a:endPar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grpSp>
      <p:sp>
        <p:nvSpPr>
          <p:cNvPr id="81928" name="Slide Number Placeholder 8"/>
          <p:cNvSpPr>
            <a:spLocks noGrp="1"/>
          </p:cNvSpPr>
          <p:nvPr>
            <p:ph type="sldNum" sz="quarter" idx="12"/>
          </p:nvPr>
        </p:nvSpPr>
        <p:spPr>
          <a:xfrm>
            <a:off x="8737600" y="6356353"/>
            <a:ext cx="2418080" cy="342741"/>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F65D1C-6477-48B5-8635-12790114D14C}" type="slidenum">
              <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 name="Rectangle 2"/>
          <p:cNvSpPr/>
          <p:nvPr/>
        </p:nvSpPr>
        <p:spPr>
          <a:xfrm>
            <a:off x="2346070" y="532379"/>
            <a:ext cx="7045903"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a:ea typeface="+mn-ea"/>
                <a:cs typeface="+mn-cs"/>
              </a:rPr>
              <a:t>	GO’s three sub-ontologies</a:t>
            </a:r>
          </a:p>
        </p:txBody>
      </p:sp>
      <p:grpSp>
        <p:nvGrpSpPr>
          <p:cNvPr id="10" name="Group 9"/>
          <p:cNvGrpSpPr/>
          <p:nvPr/>
        </p:nvGrpSpPr>
        <p:grpSpPr>
          <a:xfrm>
            <a:off x="-243841" y="-472440"/>
            <a:ext cx="8418493" cy="3113958"/>
            <a:chOff x="-2300063" y="-1569306"/>
            <a:chExt cx="10088020" cy="3572167"/>
          </a:xfrm>
        </p:grpSpPr>
        <p:pic>
          <p:nvPicPr>
            <p:cNvPr id="1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38" t="-19608" r="8239" b="101834"/>
            <a:stretch/>
          </p:blipFill>
          <p:spPr bwMode="auto">
            <a:xfrm>
              <a:off x="-2300063" y="-1569306"/>
              <a:ext cx="10088020" cy="1958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5207706" y="1711582"/>
              <a:ext cx="480611" cy="291279"/>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Times New Roman" pitchFamily="18" charset="0"/>
                  <a:ea typeface="+mn-ea"/>
                  <a:cs typeface="Arial" panose="020B0604020202020204" pitchFamily="34" charset="0"/>
                </a:rPr>
                <a:t>is_a</a:t>
              </a:r>
              <a:endParaRPr kumimoji="0" lang="en-US" sz="1050" b="0" i="0" u="none" strike="noStrike" kern="1200" cap="none" spc="0" normalizeH="0" baseline="0" noProof="0" dirty="0">
                <a:ln>
                  <a:noFill/>
                </a:ln>
                <a:solidFill>
                  <a:srgbClr val="000000"/>
                </a:solidFill>
                <a:effectLst/>
                <a:uLnTx/>
                <a:uFillTx/>
                <a:latin typeface="Times New Roman" pitchFamily="18" charset="0"/>
                <a:ea typeface="+mn-ea"/>
                <a:cs typeface="Arial" panose="020B0604020202020204" pitchFamily="34" charset="0"/>
              </a:endParaRPr>
            </a:p>
          </p:txBody>
        </p:sp>
      </p:grpSp>
      <p:sp>
        <p:nvSpPr>
          <p:cNvPr id="4" name="TextBox 3"/>
          <p:cNvSpPr txBox="1"/>
          <p:nvPr/>
        </p:nvSpPr>
        <p:spPr>
          <a:xfrm>
            <a:off x="7359867" y="4368948"/>
            <a:ext cx="3412344"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cellular component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molecular function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mn-ea"/>
                <a:cs typeface="+mn-cs"/>
              </a:rPr>
              <a:t>biological process</a:t>
            </a:r>
          </a:p>
        </p:txBody>
      </p:sp>
    </p:spTree>
    <p:extLst>
      <p:ext uri="{BB962C8B-B14F-4D97-AF65-F5344CB8AC3E}">
        <p14:creationId xmlns:p14="http://schemas.microsoft.com/office/powerpoint/2010/main" val="155891840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274638"/>
            <a:ext cx="9144000" cy="411162"/>
          </a:xfrm>
        </p:spPr>
        <p:txBody>
          <a:bodyPr/>
          <a:lstStyle/>
          <a:p>
            <a:pPr eaLnBrk="1" hangingPunct="1"/>
            <a:r>
              <a:rPr lang="en-US" altLang="en-US" sz="3600" dirty="0"/>
              <a:t>BFO generalizes GO</a:t>
            </a:r>
          </a:p>
        </p:txBody>
      </p:sp>
      <p:sp>
        <p:nvSpPr>
          <p:cNvPr id="75779" name="Rectangle 3"/>
          <p:cNvSpPr>
            <a:spLocks noChangeArrowheads="1"/>
          </p:cNvSpPr>
          <p:nvPr/>
        </p:nvSpPr>
        <p:spPr bwMode="auto">
          <a:xfrm>
            <a:off x="2714625" y="194437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sp>
        <p:nvSpPr>
          <p:cNvPr id="75780" name="Rectangle 4"/>
          <p:cNvSpPr>
            <a:spLocks noChangeArrowheads="1"/>
          </p:cNvSpPr>
          <p:nvPr/>
        </p:nvSpPr>
        <p:spPr bwMode="auto">
          <a:xfrm>
            <a:off x="7134225" y="1950720"/>
            <a:ext cx="2692400" cy="128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Occurrent</a:t>
            </a:r>
          </a:p>
        </p:txBody>
      </p:sp>
      <p:sp>
        <p:nvSpPr>
          <p:cNvPr id="75781" name="Rectangle 5"/>
          <p:cNvSpPr>
            <a:spLocks noChangeArrowheads="1"/>
          </p:cNvSpPr>
          <p:nvPr/>
        </p:nvSpPr>
        <p:spPr bwMode="auto">
          <a:xfrm>
            <a:off x="1647825" y="4367530"/>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sp>
        <p:nvSpPr>
          <p:cNvPr id="75782" name="Rectangle 6"/>
          <p:cNvSpPr>
            <a:spLocks noChangeArrowheads="1"/>
          </p:cNvSpPr>
          <p:nvPr/>
        </p:nvSpPr>
        <p:spPr bwMode="auto">
          <a:xfrm>
            <a:off x="4772025" y="4367530"/>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cxnSp>
        <p:nvCxnSpPr>
          <p:cNvPr id="75783" name="AutoShape 7"/>
          <p:cNvCxnSpPr>
            <a:cxnSpLocks noChangeShapeType="1"/>
            <a:stCxn id="75779" idx="2"/>
            <a:endCxn id="75781" idx="0"/>
          </p:cNvCxnSpPr>
          <p:nvPr/>
        </p:nvCxnSpPr>
        <p:spPr bwMode="auto">
          <a:xfrm flipH="1">
            <a:off x="2714625" y="3239770"/>
            <a:ext cx="13716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5784" name="AutoShape 8"/>
          <p:cNvCxnSpPr>
            <a:cxnSpLocks noChangeShapeType="1"/>
            <a:stCxn id="75779" idx="2"/>
            <a:endCxn id="75782" idx="0"/>
          </p:cNvCxnSpPr>
          <p:nvPr/>
        </p:nvCxnSpPr>
        <p:spPr bwMode="auto">
          <a:xfrm>
            <a:off x="4086225" y="3239770"/>
            <a:ext cx="15621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5785" name="Text Box 9"/>
          <p:cNvSpPr txBox="1">
            <a:spLocks noChangeArrowheads="1"/>
          </p:cNvSpPr>
          <p:nvPr/>
        </p:nvSpPr>
        <p:spPr bwMode="auto">
          <a:xfrm>
            <a:off x="897775" y="5475606"/>
            <a:ext cx="321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cellular component</a:t>
            </a:r>
          </a:p>
        </p:txBody>
      </p:sp>
      <p:sp>
        <p:nvSpPr>
          <p:cNvPr id="75786" name="Text Box 10"/>
          <p:cNvSpPr txBox="1">
            <a:spLocks noChangeArrowheads="1"/>
          </p:cNvSpPr>
          <p:nvPr/>
        </p:nvSpPr>
        <p:spPr bwMode="auto">
          <a:xfrm>
            <a:off x="6838600" y="337312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biological process</a:t>
            </a:r>
          </a:p>
        </p:txBody>
      </p:sp>
      <p:sp>
        <p:nvSpPr>
          <p:cNvPr id="75787" name="Text Box 11"/>
          <p:cNvSpPr txBox="1">
            <a:spLocks noChangeArrowheads="1"/>
          </p:cNvSpPr>
          <p:nvPr/>
        </p:nvSpPr>
        <p:spPr bwMode="auto">
          <a:xfrm>
            <a:off x="4289426" y="5481956"/>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ahoma" pitchFamily="34" charset="0"/>
                <a:ea typeface="+mn-ea"/>
                <a:cs typeface="Times New Roman" pitchFamily="18" charset="0"/>
              </a:rPr>
              <a:t>molecular function</a:t>
            </a:r>
          </a:p>
        </p:txBody>
      </p:sp>
    </p:spTree>
    <p:extLst>
      <p:ext uri="{BB962C8B-B14F-4D97-AF65-F5344CB8AC3E}">
        <p14:creationId xmlns:p14="http://schemas.microsoft.com/office/powerpoint/2010/main" val="2868725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280158" y="1262063"/>
            <a:ext cx="9387841" cy="5169217"/>
          </a:xfrm>
          <a:prstGeom prst="rect">
            <a:avLst/>
          </a:prstGeom>
        </p:spPr>
      </p:pic>
      <p:sp>
        <p:nvSpPr>
          <p:cNvPr id="4" name="Slide Number Placeholder 3"/>
          <p:cNvSpPr>
            <a:spLocks noGrp="1"/>
          </p:cNvSpPr>
          <p:nvPr>
            <p:ph type="sldNum" sz="quarter" idx="12"/>
          </p:nvPr>
        </p:nvSpPr>
        <p:spPr>
          <a:xfrm>
            <a:off x="8737600" y="6248400"/>
            <a:ext cx="2311400" cy="47244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2" name="Title 1"/>
          <p:cNvSpPr>
            <a:spLocks noGrp="1"/>
          </p:cNvSpPr>
          <p:nvPr>
            <p:ph type="title"/>
          </p:nvPr>
        </p:nvSpPr>
        <p:spPr>
          <a:xfrm>
            <a:off x="1280158" y="697707"/>
            <a:ext cx="9144000" cy="564356"/>
          </a:xfrm>
        </p:spPr>
        <p:txBody>
          <a:bodyPr/>
          <a:lstStyle/>
          <a:p>
            <a:r>
              <a:rPr lang="en-US"/>
              <a:t>	BFO: Continuant Ontology</a:t>
            </a:r>
          </a:p>
        </p:txBody>
      </p:sp>
    </p:spTree>
    <p:extLst>
      <p:ext uri="{BB962C8B-B14F-4D97-AF65-F5344CB8AC3E}">
        <p14:creationId xmlns:p14="http://schemas.microsoft.com/office/powerpoint/2010/main" val="3670664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45D9C-4A0C-43C0-A4CA-21368D3EF0E6}" type="slidenum">
              <a:rPr kumimoji="0" lang="en-US" sz="900" b="0" i="0" u="none" strike="noStrike" kern="1200" cap="none" spc="0" normalizeH="0" baseline="0" noProof="0" smtClean="0">
                <a:ln>
                  <a:noFill/>
                </a:ln>
                <a:solidFill>
                  <a:srgbClr val="000000"/>
                </a:solidFill>
                <a:effectLst/>
                <a:uLnTx/>
                <a:uFillTx/>
                <a:latin typeface="Calibri"/>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a:ln>
                <a:noFill/>
              </a:ln>
              <a:solidFill>
                <a:srgbClr val="000000"/>
              </a:solidFill>
              <a:effectLst/>
              <a:uLnTx/>
              <a:uFillTx/>
              <a:latin typeface="Calibri"/>
              <a:ea typeface="+mn-ea"/>
              <a:cs typeface="Arial" pitchFamily="34" charset="0"/>
            </a:endParaRPr>
          </a:p>
        </p:txBody>
      </p:sp>
      <p:sp>
        <p:nvSpPr>
          <p:cNvPr id="6" name="Title 5"/>
          <p:cNvSpPr>
            <a:spLocks noGrp="1"/>
          </p:cNvSpPr>
          <p:nvPr>
            <p:ph type="title"/>
          </p:nvPr>
        </p:nvSpPr>
        <p:spPr/>
        <p:txBody>
          <a:bodyPr/>
          <a:lstStyle/>
          <a:p>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29119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43" t="3981" r="33586" b="22323"/>
          <a:stretch/>
        </p:blipFill>
        <p:spPr>
          <a:xfrm>
            <a:off x="2629958" y="248073"/>
            <a:ext cx="6146800" cy="3810000"/>
          </a:xfrm>
          <a:prstGeom prst="rect">
            <a:avLst/>
          </a:prstGeom>
        </p:spPr>
      </p:pic>
      <p:sp>
        <p:nvSpPr>
          <p:cNvPr id="75781" name="Rectangle 5"/>
          <p:cNvSpPr>
            <a:spLocks noChangeArrowheads="1"/>
          </p:cNvSpPr>
          <p:nvPr/>
        </p:nvSpPr>
        <p:spPr bwMode="auto">
          <a:xfrm>
            <a:off x="3730625" y="5146463"/>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Hole</a:t>
            </a:r>
          </a:p>
        </p:txBody>
      </p:sp>
      <p:sp>
        <p:nvSpPr>
          <p:cNvPr id="75782" name="Rectangle 6"/>
          <p:cNvSpPr>
            <a:spLocks noChangeArrowheads="1"/>
          </p:cNvSpPr>
          <p:nvPr/>
        </p:nvSpPr>
        <p:spPr bwMode="auto">
          <a:xfrm>
            <a:off x="6854825" y="5146463"/>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Setting</a:t>
            </a:r>
          </a:p>
        </p:txBody>
      </p:sp>
      <p:cxnSp>
        <p:nvCxnSpPr>
          <p:cNvPr id="75783" name="AutoShape 7"/>
          <p:cNvCxnSpPr>
            <a:cxnSpLocks noChangeShapeType="1"/>
            <a:endCxn id="75781" idx="0"/>
          </p:cNvCxnSpPr>
          <p:nvPr/>
        </p:nvCxnSpPr>
        <p:spPr bwMode="auto">
          <a:xfrm flipH="1">
            <a:off x="4797425" y="4018703"/>
            <a:ext cx="13716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5784" name="AutoShape 8"/>
          <p:cNvCxnSpPr>
            <a:cxnSpLocks noChangeShapeType="1"/>
            <a:endCxn id="75782" idx="0"/>
          </p:cNvCxnSpPr>
          <p:nvPr/>
        </p:nvCxnSpPr>
        <p:spPr bwMode="auto">
          <a:xfrm>
            <a:off x="6169025" y="4018703"/>
            <a:ext cx="15621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785334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86018" name="Picture 2" descr="http://fm.cnbc.com/applications/cnbc.com/resources/img/editorial/2012/08/14/48665176-Buffalo-Niagara-Falls-NY-Cities-with-Most-Affordable-Hom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49427"/>
            <a:ext cx="7820026" cy="52133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American Falls</a:t>
            </a:r>
          </a:p>
        </p:txBody>
      </p:sp>
    </p:spTree>
    <p:extLst>
      <p:ext uri="{BB962C8B-B14F-4D97-AF65-F5344CB8AC3E}">
        <p14:creationId xmlns:p14="http://schemas.microsoft.com/office/powerpoint/2010/main" val="3367638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8B7AF89-3000-4B8D-A5D7-D85EF35536F0}" type="slidenum">
              <a:rPr lang="en-US" smtClean="0">
                <a:solidFill>
                  <a:srgbClr val="000000"/>
                </a:solidFill>
              </a:rPr>
              <a:pPr>
                <a:defRPr/>
              </a:pPr>
              <a:t>40</a:t>
            </a:fld>
            <a:endParaRPr lang="en-US">
              <a:solidFill>
                <a:srgbClr val="000000"/>
              </a:solidFill>
            </a:endParaRPr>
          </a:p>
        </p:txBody>
      </p:sp>
      <p:pic>
        <p:nvPicPr>
          <p:cNvPr id="5" name="Picture 4"/>
          <p:cNvPicPr>
            <a:picLocks noChangeAspect="1"/>
          </p:cNvPicPr>
          <p:nvPr/>
        </p:nvPicPr>
        <p:blipFill rotWithShape="1">
          <a:blip r:embed="rId3"/>
          <a:srcRect l="40972" t="19879" r="2120" b="23393"/>
          <a:stretch/>
        </p:blipFill>
        <p:spPr>
          <a:xfrm>
            <a:off x="1795548" y="62517"/>
            <a:ext cx="9227128" cy="6898235"/>
          </a:xfrm>
          <a:prstGeom prst="rect">
            <a:avLst/>
          </a:prstGeom>
        </p:spPr>
      </p:pic>
    </p:spTree>
    <p:extLst>
      <p:ext uri="{BB962C8B-B14F-4D97-AF65-F5344CB8AC3E}">
        <p14:creationId xmlns:p14="http://schemas.microsoft.com/office/powerpoint/2010/main" val="1091334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8419"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472109" name="Group 45"/>
          <p:cNvGraphicFramePr>
            <a:graphicFrameLocks noGrp="1"/>
          </p:cNvGraphicFramePr>
          <p:nvPr/>
        </p:nvGraphicFramePr>
        <p:xfrm>
          <a:off x="1828800" y="304801"/>
          <a:ext cx="8534400" cy="5181601"/>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RELATION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TO TIME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GRANULARITY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6138">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Phenotypic Quality</a:t>
                      </a:r>
                      <a:br>
                        <a:rPr kumimoji="0" lang="en-US" sz="1600" b="0" i="0" u="none" strike="noStrike" cap="none" normalizeH="0" baseline="0">
                          <a:ln>
                            <a:noFill/>
                          </a:ln>
                          <a:solidFill>
                            <a:schemeClr val="tx1"/>
                          </a:solidFill>
                          <a:effectLst/>
                          <a:latin typeface="Palatino Linotype" pitchFamily="18" charset="0"/>
                          <a:cs typeface="Times New Roman" pitchFamily="18" charset="0"/>
                        </a:rPr>
                      </a:br>
                      <a:r>
                        <a:rPr kumimoji="0" lang="en-US" sz="1600" b="0" i="0" u="none" strike="noStrike" cap="none" normalizeH="0" baseline="0">
                          <a:ln>
                            <a:noFill/>
                          </a:ln>
                          <a:solidFill>
                            <a:schemeClr val="tx1"/>
                          </a:solidFill>
                          <a:effectLst/>
                          <a:latin typeface="Palatino Linotype" pitchFamily="18" charset="0"/>
                          <a:cs typeface="Times New Roman" pitchFamily="18" charset="0"/>
                        </a:rPr>
                        <a:t>(PaTO)</a:t>
                      </a:r>
                      <a:endParaRPr kumimoji="0" lang="en-US" sz="16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Biological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88454" name="Line 40"/>
          <p:cNvSpPr>
            <a:spLocks noChangeShapeType="1"/>
          </p:cNvSpPr>
          <p:nvPr/>
        </p:nvSpPr>
        <p:spPr bwMode="auto">
          <a:xfrm>
            <a:off x="1841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188455" name="Text Box 41"/>
          <p:cNvSpPr txBox="1">
            <a:spLocks noChangeArrowheads="1"/>
          </p:cNvSpPr>
          <p:nvPr/>
        </p:nvSpPr>
        <p:spPr bwMode="auto">
          <a:xfrm>
            <a:off x="1524000" y="5781676"/>
            <a:ext cx="9144000" cy="1076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en-US" sz="3000" b="0" i="0" u="none" strike="noStrike" kern="1200" cap="none" spc="0" normalizeH="0" baseline="0" noProof="0">
                <a:ln>
                  <a:noFill/>
                </a:ln>
                <a:solidFill>
                  <a:srgbClr val="000000"/>
                </a:solidFill>
                <a:effectLst/>
                <a:uLnTx/>
                <a:uFillTx/>
                <a:latin typeface="Arial" pitchFamily="34" charset="0"/>
                <a:ea typeface="+mn-ea"/>
                <a:cs typeface="Arial" pitchFamily="34" charset="0"/>
              </a:rPr>
              <a:t>Original OBO Foundry ontologies </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Arial" pitchFamily="34" charset="0"/>
              </a:rPr>
              <a:t>(Gene Ontology in yellow)</a:t>
            </a:r>
          </a:p>
        </p:txBody>
      </p:sp>
      <p:sp>
        <p:nvSpPr>
          <p:cNvPr id="38952" name="Slide Number Placeholder 8"/>
          <p:cNvSpPr>
            <a:spLocks noGrp="1"/>
          </p:cNvSpPr>
          <p:nvPr>
            <p:ph type="sldNum" sz="quarter" idx="12"/>
          </p:nvPr>
        </p:nvSpPr>
        <p:spPr>
          <a:xfrm>
            <a:off x="8737600" y="6356351"/>
            <a:ext cx="2357120" cy="34924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294D8-F7B6-4895-853C-FA070A3CFC7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429290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Line 2"/>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1971" name="Line 3"/>
          <p:cNvSpPr>
            <a:spLocks noChangeShapeType="1"/>
          </p:cNvSpPr>
          <p:nvPr/>
        </p:nvSpPr>
        <p:spPr bwMode="auto">
          <a:xfrm>
            <a:off x="3943350" y="2273300"/>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aphicFrame>
        <p:nvGraphicFramePr>
          <p:cNvPr id="498692" name="Group 4"/>
          <p:cNvGraphicFramePr>
            <a:graphicFrameLocks noGrp="1"/>
          </p:cNvGraphicFramePr>
          <p:nvPr/>
        </p:nvGraphicFramePr>
        <p:xfrm>
          <a:off x="1828800" y="304800"/>
          <a:ext cx="8534400" cy="5208588"/>
        </p:xfrm>
        <a:graphic>
          <a:graphicData uri="http://schemas.openxmlformats.org/drawingml/2006/table">
            <a:tbl>
              <a:tblPr/>
              <a:tblGrid>
                <a:gridCol w="1908175">
                  <a:extLst>
                    <a:ext uri="{9D8B030D-6E8A-4147-A177-3AD203B41FA5}">
                      <a16:colId xmlns:a16="http://schemas.microsoft.com/office/drawing/2014/main" val="20000"/>
                    </a:ext>
                  </a:extLst>
                </a:gridCol>
                <a:gridCol w="1216025">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300163">
                  <a:extLst>
                    <a:ext uri="{9D8B030D-6E8A-4147-A177-3AD203B41FA5}">
                      <a16:colId xmlns:a16="http://schemas.microsoft.com/office/drawing/2014/main" val="20004"/>
                    </a:ext>
                  </a:extLst>
                </a:gridCol>
                <a:gridCol w="1671637">
                  <a:extLst>
                    <a:ext uri="{9D8B030D-6E8A-4147-A177-3AD203B41FA5}">
                      <a16:colId xmlns:a16="http://schemas.microsoft.com/office/drawing/2014/main" val="20005"/>
                    </a:ext>
                  </a:extLst>
                </a:gridCol>
              </a:tblGrid>
              <a:tr h="727075">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r>
                        <a:rPr kumimoji="0" lang="en-US" sz="1600" b="0" i="0" u="none" strike="noStrike" cap="none" normalizeH="0" baseline="0" dirty="0">
                          <a:ln>
                            <a:noFill/>
                          </a:ln>
                          <a:solidFill>
                            <a:schemeClr val="tx1"/>
                          </a:solidFill>
                          <a:effectLst/>
                          <a:latin typeface="Palatino Linotype" pitchFamily="18"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 </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CONTINUANT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OCCURRENT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28575"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73125">
                <a:tc v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INDEPENDENT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DEPENDENT</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25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 AND</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ORGANISM</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Organism</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(NCBI</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Taxonomy)</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Anatomical Entity</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(FMP, CPRO)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Phenotypic Quality</a:t>
                      </a:r>
                      <a:br>
                        <a:rPr kumimoji="0" lang="en-US" sz="1600" b="1" i="0" u="none" strike="noStrike" cap="none" normalizeH="0" baseline="0" dirty="0">
                          <a:ln>
                            <a:noFill/>
                          </a:ln>
                          <a:solidFill>
                            <a:schemeClr val="tx1"/>
                          </a:solidFill>
                          <a:effectLst/>
                          <a:latin typeface="Palatino Linotype" pitchFamily="18" charset="0"/>
                          <a:cs typeface="Times New Roman" pitchFamily="18" charset="0"/>
                        </a:rPr>
                      </a:b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r>
                        <a:rPr kumimoji="0" lang="en-US" sz="1600" b="0" i="0" u="none" strike="noStrike" cap="none" normalizeH="0" baseline="0" dirty="0" err="1">
                          <a:ln>
                            <a:noFill/>
                          </a:ln>
                          <a:solidFill>
                            <a:schemeClr val="tx1"/>
                          </a:solidFill>
                          <a:effectLst/>
                          <a:latin typeface="Palatino Linotype" pitchFamily="18" charset="0"/>
                          <a:cs typeface="Times New Roman" pitchFamily="18" charset="0"/>
                        </a:rPr>
                        <a:t>PaTO</a:t>
                      </a: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a:t>
                      </a:r>
                      <a:endParaRPr kumimoji="0" lang="en-US" sz="1600" b="0" i="0" u="none" strike="noStrike" cap="none" normalizeH="0" baseline="0" dirty="0">
                        <a:ln>
                          <a:noFill/>
                        </a:ln>
                        <a:solidFill>
                          <a:schemeClr val="tx1"/>
                        </a:solidFill>
                        <a:effectLst/>
                        <a:latin typeface="Palatino Linotype" pitchFamily="18"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Organism-Level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Arial" charset="0"/>
                        </a:rPr>
                        <a:t>CELL AND CELLULAR COMPONENT</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(CL)</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Component</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(FMA, 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Cellular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Cellular Process</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04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Arial"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28575"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Palatino Linotype" pitchFamily="18" charset="0"/>
                          <a:cs typeface="Times New Roman" pitchFamily="18" charset="0"/>
                        </a:rPr>
                        <a:t>Molecule</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(ChEBI, SO,</a:t>
                      </a:r>
                      <a:endParaRPr kumimoji="0" lang="en-US" sz="16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Palatino Linotype" pitchFamily="18" charset="0"/>
                          <a:cs typeface="Times New Roman" pitchFamily="18" charset="0"/>
                        </a:rPr>
                        <a:t>RNAO, PRO)</a:t>
                      </a:r>
                      <a:endParaRPr kumimoji="0" lang="en-US" sz="1600" b="1" i="0" u="none" strike="noStrike" cap="none" normalizeH="0" baseline="0" dirty="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Function</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Palatino Linotype" pitchFamily="18" charset="0"/>
                          <a:cs typeface="Times New Roman" pitchFamily="18" charset="0"/>
                        </a:rPr>
                        <a:t>Molecular Process</a:t>
                      </a:r>
                      <a:endParaRPr kumimoji="0" lang="en-US" sz="1600" b="1" i="0" u="none" strike="noStrike" cap="none" normalizeH="0" baseline="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Palatino Linotype" pitchFamily="18" charset="0"/>
                          <a:cs typeface="Times New Roman" pitchFamily="18" charset="0"/>
                        </a:rPr>
                        <a:t>(GO)</a:t>
                      </a:r>
                      <a:endParaRPr kumimoji="0" lang="en-US" sz="1600" b="1" i="0" u="none" strike="noStrike" cap="none" normalizeH="0" baseline="0">
                        <a:ln>
                          <a:noFill/>
                        </a:ln>
                        <a:solidFill>
                          <a:schemeClr val="tx1"/>
                        </a:solidFill>
                        <a:effectLst/>
                        <a:latin typeface="Palatino Linotype" pitchFamily="18" charset="0"/>
                        <a:cs typeface="Arial" charset="0"/>
                      </a:endParaRPr>
                    </a:p>
                  </a:txBody>
                  <a:tcPr marL="0" marR="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12008" name="Line 40"/>
          <p:cNvSpPr>
            <a:spLocks noChangeShapeType="1"/>
          </p:cNvSpPr>
          <p:nvPr/>
        </p:nvSpPr>
        <p:spPr bwMode="auto">
          <a:xfrm>
            <a:off x="1841500" y="330200"/>
            <a:ext cx="1905000" cy="1524000"/>
          </a:xfrm>
          <a:prstGeom prst="line">
            <a:avLst/>
          </a:prstGeom>
          <a:noFill/>
          <a:ln w="12700">
            <a:solidFill>
              <a:srgbClr val="CC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
        <p:nvSpPr>
          <p:cNvPr id="212009" name="Text Box 41"/>
          <p:cNvSpPr txBox="1">
            <a:spLocks noChangeArrowheads="1"/>
          </p:cNvSpPr>
          <p:nvPr/>
        </p:nvSpPr>
        <p:spPr bwMode="auto">
          <a:xfrm>
            <a:off x="1524000" y="5559425"/>
            <a:ext cx="9144000" cy="137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ctr" defTabSz="914400" rtl="0" eaLnBrk="0" fontAlgn="base" latinLnBrk="0" hangingPunct="0">
              <a:lnSpc>
                <a:spcPct val="90000"/>
              </a:lnSpc>
              <a:spcBef>
                <a:spcPct val="20000"/>
              </a:spcBef>
              <a:spcAft>
                <a:spcPct val="0"/>
              </a:spcAft>
              <a:buClrTx/>
              <a:buSzTx/>
              <a:buFontTx/>
              <a:buNone/>
              <a:tabLst/>
              <a:defRPr/>
            </a:pPr>
            <a:endParaRPr kumimoji="0" lang="en-US" altLang="en-US" sz="6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a:p>
            <a:pPr marL="0" marR="0" lvl="0" indent="0" algn="ctr" defTabSz="914400" rtl="0" eaLnBrk="0" fontAlgn="base" latinLnBrk="0" hangingPunct="0">
              <a:lnSpc>
                <a:spcPct val="90000"/>
              </a:lnSpc>
              <a:spcBef>
                <a:spcPct val="2000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Arial" pitchFamily="34" charset="0"/>
                <a:ea typeface="+mn-ea"/>
                <a:cs typeface="Arial" pitchFamily="34" charset="0"/>
              </a:rPr>
              <a:t>rationale of OBO Foundry coverage </a:t>
            </a:r>
          </a:p>
        </p:txBody>
      </p:sp>
      <p:grpSp>
        <p:nvGrpSpPr>
          <p:cNvPr id="212010" name="Group 42"/>
          <p:cNvGrpSpPr>
            <a:grpSpLocks/>
          </p:cNvGrpSpPr>
          <p:nvPr/>
        </p:nvGrpSpPr>
        <p:grpSpPr bwMode="auto">
          <a:xfrm>
            <a:off x="1752600" y="1447800"/>
            <a:ext cx="2895600" cy="3962400"/>
            <a:chOff x="144" y="912"/>
            <a:chExt cx="1824" cy="2496"/>
          </a:xfrm>
        </p:grpSpPr>
        <p:sp>
          <p:nvSpPr>
            <p:cNvPr id="212015" name="Text Box 43"/>
            <p:cNvSpPr txBox="1">
              <a:spLocks noChangeArrowheads="1"/>
            </p:cNvSpPr>
            <p:nvPr/>
          </p:nvSpPr>
          <p:spPr bwMode="auto">
            <a:xfrm>
              <a:off x="144" y="912"/>
              <a:ext cx="182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n-ea"/>
                  <a:cs typeface="Arial" pitchFamily="34" charset="0"/>
                </a:rPr>
                <a:t>GRANULARITY</a:t>
              </a:r>
            </a:p>
          </p:txBody>
        </p:sp>
        <p:sp>
          <p:nvSpPr>
            <p:cNvPr id="212016" name="Line 44"/>
            <p:cNvSpPr>
              <a:spLocks noChangeShapeType="1"/>
            </p:cNvSpPr>
            <p:nvPr/>
          </p:nvSpPr>
          <p:spPr bwMode="auto">
            <a:xfrm>
              <a:off x="1392" y="1296"/>
              <a:ext cx="0" cy="2112"/>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grpSp>
        <p:nvGrpSpPr>
          <p:cNvPr id="212011" name="Group 45"/>
          <p:cNvGrpSpPr>
            <a:grpSpLocks/>
          </p:cNvGrpSpPr>
          <p:nvPr/>
        </p:nvGrpSpPr>
        <p:grpSpPr bwMode="auto">
          <a:xfrm>
            <a:off x="2819400" y="381001"/>
            <a:ext cx="7467600" cy="830263"/>
            <a:chOff x="816" y="240"/>
            <a:chExt cx="4704" cy="523"/>
          </a:xfrm>
        </p:grpSpPr>
        <p:sp>
          <p:nvSpPr>
            <p:cNvPr id="212013" name="Text Box 46"/>
            <p:cNvSpPr txBox="1">
              <a:spLocks noChangeArrowheads="1"/>
            </p:cNvSpPr>
            <p:nvPr/>
          </p:nvSpPr>
          <p:spPr bwMode="auto">
            <a:xfrm>
              <a:off x="816" y="240"/>
              <a:ext cx="182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Arial" pitchFamily="34" charset="0"/>
                  <a:ea typeface="+mn-ea"/>
                  <a:cs typeface="Arial" pitchFamily="34" charset="0"/>
                </a:rPr>
                <a:t>RELATION TO TIME</a:t>
              </a:r>
            </a:p>
          </p:txBody>
        </p:sp>
        <p:sp>
          <p:nvSpPr>
            <p:cNvPr id="212014" name="Line 47"/>
            <p:cNvSpPr>
              <a:spLocks noChangeShapeType="1"/>
            </p:cNvSpPr>
            <p:nvPr/>
          </p:nvSpPr>
          <p:spPr bwMode="auto">
            <a:xfrm flipV="1">
              <a:off x="1392" y="624"/>
              <a:ext cx="4128" cy="0"/>
            </a:xfrm>
            <a:prstGeom prst="line">
              <a:avLst/>
            </a:prstGeom>
            <a:noFill/>
            <a:ln w="76200">
              <a:solidFill>
                <a:srgbClr val="FF0000"/>
              </a:solidFill>
              <a:round/>
              <a:headEnd type="stealth" w="lg" len="lg"/>
              <a:tailEnd type="stealth" w="lg" len="lg"/>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grpSp>
    </p:spTree>
    <p:extLst>
      <p:ext uri="{BB962C8B-B14F-4D97-AF65-F5344CB8AC3E}">
        <p14:creationId xmlns:p14="http://schemas.microsoft.com/office/powerpoint/2010/main" val="7207312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6C8144-B4B9-4BC0-A0DC-63F4AE84402D}"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0" t="10207" r="12152" b="4375"/>
          <a:stretch/>
        </p:blipFill>
        <p:spPr bwMode="auto">
          <a:xfrm>
            <a:off x="1451610" y="0"/>
            <a:ext cx="923544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94524" y="6032213"/>
            <a:ext cx="79496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https://mitpress.mit.edu/building-ontologies</a:t>
            </a:r>
          </a:p>
        </p:txBody>
      </p:sp>
    </p:spTree>
    <p:extLst>
      <p:ext uri="{BB962C8B-B14F-4D97-AF65-F5344CB8AC3E}">
        <p14:creationId xmlns:p14="http://schemas.microsoft.com/office/powerpoint/2010/main" val="1383076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Title 1"/>
          <p:cNvSpPr>
            <a:spLocks noGrp="1"/>
          </p:cNvSpPr>
          <p:nvPr>
            <p:ph type="title"/>
          </p:nvPr>
        </p:nvSpPr>
        <p:spPr/>
        <p:txBody>
          <a:bodyPr/>
          <a:lstStyle/>
          <a:p>
            <a:r>
              <a:rPr lang="en-US" altLang="en-US" sz="4400" dirty="0"/>
              <a:t>DOLCE, SUMO, BFO</a:t>
            </a:r>
          </a:p>
        </p:txBody>
      </p:sp>
      <p:sp>
        <p:nvSpPr>
          <p:cNvPr id="168963" name="Text Placeholder 2"/>
          <p:cNvSpPr>
            <a:spLocks noGrp="1"/>
          </p:cNvSpPr>
          <p:nvPr>
            <p:ph type="body" sz="half" idx="1"/>
          </p:nvPr>
        </p:nvSpPr>
        <p:spPr>
          <a:xfrm>
            <a:off x="2346960" y="2000250"/>
            <a:ext cx="8366760" cy="3714750"/>
          </a:xfrm>
        </p:spPr>
        <p:txBody>
          <a:bodyPr>
            <a:noAutofit/>
          </a:bodyPr>
          <a:lstStyle/>
          <a:p>
            <a:pPr>
              <a:spcBef>
                <a:spcPts val="1065"/>
              </a:spcBef>
              <a:defRPr/>
            </a:pPr>
            <a:r>
              <a:rPr lang="en-US" sz="3600" dirty="0"/>
              <a:t>DOLCE: Domain Ontology for Linguistic and Cognitive Engineering</a:t>
            </a:r>
          </a:p>
          <a:p>
            <a:pPr>
              <a:spcBef>
                <a:spcPts val="1065"/>
              </a:spcBef>
              <a:defRPr/>
            </a:pPr>
            <a:r>
              <a:rPr lang="en-US" sz="3600" dirty="0"/>
              <a:t>SUMO: Suggested Upper Merged Ontology</a:t>
            </a:r>
          </a:p>
          <a:p>
            <a:pPr>
              <a:spcBef>
                <a:spcPts val="1065"/>
              </a:spcBef>
              <a:defRPr/>
            </a:pPr>
            <a:r>
              <a:rPr lang="en-US" sz="3600" dirty="0"/>
              <a:t>BFO: Basic Formal Ontology</a:t>
            </a:r>
          </a:p>
        </p:txBody>
      </p:sp>
      <p:sp>
        <p:nvSpPr>
          <p:cNvPr id="333828" name="Slide Number Placeholder 1"/>
          <p:cNvSpPr>
            <a:spLocks noGrp="1"/>
          </p:cNvSpPr>
          <p:nvPr>
            <p:ph type="sldNum" sz="quarter" idx="12"/>
          </p:nvPr>
        </p:nvSpPr>
        <p:spPr bwMode="auto">
          <a:xfrm>
            <a:off x="8737600" y="6356353"/>
            <a:ext cx="2463800" cy="379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557213" indent="-214313" eaLnBrk="0" hangingPunct="0">
              <a:defRPr>
                <a:solidFill>
                  <a:schemeClr val="tx1"/>
                </a:solidFill>
                <a:latin typeface="Arial" panose="020B0604020202020204" pitchFamily="34" charset="0"/>
              </a:defRPr>
            </a:lvl2pPr>
            <a:lvl3pPr marL="857250" indent="-171450" eaLnBrk="0" hangingPunct="0">
              <a:defRPr>
                <a:solidFill>
                  <a:schemeClr val="tx1"/>
                </a:solidFill>
                <a:latin typeface="Arial" panose="020B0604020202020204" pitchFamily="34" charset="0"/>
              </a:defRPr>
            </a:lvl3pPr>
            <a:lvl4pPr marL="1200150" indent="-171450" eaLnBrk="0" hangingPunct="0">
              <a:defRPr>
                <a:solidFill>
                  <a:schemeClr val="tx1"/>
                </a:solidFill>
                <a:latin typeface="Arial" panose="020B0604020202020204" pitchFamily="34" charset="0"/>
              </a:defRPr>
            </a:lvl4pPr>
            <a:lvl5pPr marL="1543050" indent="-171450" eaLnBrk="0" hangingPunct="0">
              <a:defRPr>
                <a:solidFill>
                  <a:schemeClr val="tx1"/>
                </a:solidFill>
                <a:latin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33E7A05-15DE-418E-B8A2-2657151CA138}" type="slidenum">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74204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2374" t="17630" r="3327" b="6130"/>
          <a:stretch/>
        </p:blipFill>
        <p:spPr>
          <a:xfrm>
            <a:off x="260091" y="-143542"/>
            <a:ext cx="12130174" cy="7001542"/>
          </a:xfrm>
          <a:prstGeom prst="rect">
            <a:avLst/>
          </a:prstGeom>
        </p:spPr>
      </p:pic>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6C8144-B4B9-4BC0-A0DC-63F4AE84402D}" type="slidenum">
              <a:rPr kumimoji="0" lang="en-US" sz="9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45</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1674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8926" y="1447800"/>
            <a:ext cx="7886700" cy="994172"/>
          </a:xfrm>
        </p:spPr>
        <p:txBody>
          <a:bodyPr/>
          <a:lstStyle/>
          <a:p>
            <a:r>
              <a:rPr lang="en-US" b="1"/>
              <a:t>NEW WORK ITEM PROPOSAL</a:t>
            </a:r>
          </a:p>
        </p:txBody>
      </p:sp>
      <p:sp>
        <p:nvSpPr>
          <p:cNvPr id="3" name="Content Placeholder 2"/>
          <p:cNvSpPr>
            <a:spLocks noGrp="1"/>
          </p:cNvSpPr>
          <p:nvPr>
            <p:ph idx="1"/>
          </p:nvPr>
        </p:nvSpPr>
        <p:spPr>
          <a:xfrm>
            <a:off x="2178925" y="2400916"/>
            <a:ext cx="8537200" cy="3955436"/>
          </a:xfrm>
        </p:spPr>
        <p:txBody>
          <a:bodyPr>
            <a:noAutofit/>
          </a:bodyPr>
          <a:lstStyle/>
          <a:p>
            <a:pPr marL="0" indent="0" eaLnBrk="0" fontAlgn="base" hangingPunct="0">
              <a:lnSpc>
                <a:spcPct val="100000"/>
              </a:lnSpc>
              <a:spcBef>
                <a:spcPct val="0"/>
              </a:spcBef>
              <a:spcAft>
                <a:spcPct val="0"/>
              </a:spcAft>
              <a:buNone/>
            </a:pPr>
            <a:r>
              <a:rPr lang="en-US" altLang="en-US" sz="2800" dirty="0">
                <a:solidFill>
                  <a:srgbClr val="222222"/>
                </a:solidFill>
                <a:latin typeface="Arial" panose="020B0604020202020204" pitchFamily="34" charset="0"/>
                <a:cs typeface="Arial" panose="020B0604020202020204" pitchFamily="34" charset="0"/>
              </a:rPr>
              <a:t>Information Terminology / Ontologies / Top-Level Ontologies</a:t>
            </a:r>
          </a:p>
          <a:p>
            <a:pPr marL="0" indent="0" eaLnBrk="0" fontAlgn="base" hangingPunct="0">
              <a:lnSpc>
                <a:spcPct val="100000"/>
              </a:lnSpc>
              <a:spcBef>
                <a:spcPct val="0"/>
              </a:spcBef>
              <a:spcAft>
                <a:spcPct val="0"/>
              </a:spcAft>
              <a:buNone/>
            </a:pPr>
            <a:endParaRPr lang="en-US" altLang="en-US" sz="2400" dirty="0">
              <a:solidFill>
                <a:srgbClr val="222222"/>
              </a:solidFill>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None/>
            </a:pPr>
            <a:r>
              <a:rPr lang="en-US" altLang="en-US" sz="2400" dirty="0">
                <a:solidFill>
                  <a:srgbClr val="222222"/>
                </a:solidFill>
                <a:latin typeface="Arial" panose="020B0604020202020204" pitchFamily="34" charset="0"/>
                <a:cs typeface="Arial" panose="020B0604020202020204" pitchFamily="34" charset="0"/>
              </a:rPr>
              <a:t>Part 1: Describes general framework for ontologies and ontology suites such as OBO Foundry, their applications, governance, management, version control, role of terms, relations, definitions, axiomatizations</a:t>
            </a:r>
          </a:p>
          <a:p>
            <a:pPr marL="0" indent="0" eaLnBrk="0" fontAlgn="base" hangingPunct="0">
              <a:lnSpc>
                <a:spcPct val="100000"/>
              </a:lnSpc>
              <a:spcBef>
                <a:spcPct val="0"/>
              </a:spcBef>
              <a:spcAft>
                <a:spcPct val="0"/>
              </a:spcAft>
              <a:buNone/>
            </a:pPr>
            <a:endParaRPr lang="en-US" altLang="en-US" sz="2400" dirty="0">
              <a:solidFill>
                <a:srgbClr val="222222"/>
              </a:solidFill>
              <a:latin typeface="Arial" panose="020B0604020202020204" pitchFamily="34" charset="0"/>
              <a:cs typeface="Arial" panose="020B0604020202020204" pitchFamily="34" charset="0"/>
            </a:endParaRPr>
          </a:p>
          <a:p>
            <a:pPr marL="0" indent="0" eaLnBrk="0" fontAlgn="base" hangingPunct="0">
              <a:lnSpc>
                <a:spcPct val="100000"/>
              </a:lnSpc>
              <a:spcBef>
                <a:spcPct val="0"/>
              </a:spcBef>
              <a:spcAft>
                <a:spcPct val="0"/>
              </a:spcAft>
              <a:buNone/>
            </a:pPr>
            <a:r>
              <a:rPr lang="en-US" altLang="en-US" sz="2400" dirty="0">
                <a:solidFill>
                  <a:srgbClr val="222222"/>
                </a:solidFill>
                <a:latin typeface="Arial" panose="020B0604020202020204" pitchFamily="34" charset="0"/>
                <a:cs typeface="Arial" panose="020B0604020202020204" pitchFamily="34" charset="0"/>
              </a:rPr>
              <a:t>Part 2: Describes BFO, demonstrates conformance to Part 1</a:t>
            </a:r>
          </a:p>
          <a:p>
            <a:pPr marL="0" indent="0" eaLnBrk="0" fontAlgn="base" hangingPunct="0">
              <a:lnSpc>
                <a:spcPct val="100000"/>
              </a:lnSpc>
              <a:spcBef>
                <a:spcPct val="0"/>
              </a:spcBef>
              <a:spcAft>
                <a:spcPct val="0"/>
              </a:spcAft>
              <a:buNone/>
            </a:pPr>
            <a:r>
              <a:rPr lang="en-US" altLang="en-US" sz="2400" dirty="0">
                <a:solidFill>
                  <a:srgbClr val="222222"/>
                </a:solidFill>
                <a:latin typeface="Arial" panose="020B0604020202020204" pitchFamily="34" charset="0"/>
                <a:cs typeface="Arial" panose="020B0604020202020204" pitchFamily="34" charset="0"/>
              </a:rPr>
              <a:t> </a:t>
            </a:r>
          </a:p>
          <a:p>
            <a:pPr marL="385763" indent="-385763" eaLnBrk="0" fontAlgn="base" hangingPunct="0">
              <a:lnSpc>
                <a:spcPct val="100000"/>
              </a:lnSpc>
              <a:spcBef>
                <a:spcPct val="0"/>
              </a:spcBef>
              <a:spcAft>
                <a:spcPct val="0"/>
              </a:spcAft>
              <a:buAutoNum type="arabicPeriod"/>
            </a:pPr>
            <a:endParaRPr lang="en-US" altLang="en-US" sz="2400" dirty="0"/>
          </a:p>
          <a:p>
            <a:endParaRPr lang="en-US" sz="2400" dirty="0"/>
          </a:p>
        </p:txBody>
      </p:sp>
      <p:pic>
        <p:nvPicPr>
          <p:cNvPr id="1026" name="Picture 2" descr="Image result for i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8925" y="76200"/>
            <a:ext cx="5301077" cy="236577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3AB719-BAFC-4F07-902A-43A72BF09617}"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2525648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itle 1"/>
          <p:cNvSpPr>
            <a:spLocks noGrp="1"/>
          </p:cNvSpPr>
          <p:nvPr>
            <p:ph type="title"/>
          </p:nvPr>
        </p:nvSpPr>
        <p:spPr/>
        <p:txBody>
          <a:bodyPr/>
          <a:lstStyle/>
          <a:p>
            <a:pPr algn="ctr" eaLnBrk="1" hangingPunct="1"/>
            <a:r>
              <a:rPr lang="en-US" altLang="en-US" dirty="0"/>
              <a:t>BFO-based approach extended into other biological domains</a:t>
            </a:r>
          </a:p>
        </p:txBody>
      </p:sp>
      <p:sp>
        <p:nvSpPr>
          <p:cNvPr id="173059" name="Text Placeholder 2"/>
          <p:cNvSpPr>
            <a:spLocks noGrp="1"/>
          </p:cNvSpPr>
          <p:nvPr>
            <p:ph type="body" sz="half" idx="1"/>
          </p:nvPr>
        </p:nvSpPr>
        <p:spPr>
          <a:xfrm>
            <a:off x="3124200" y="2000251"/>
            <a:ext cx="6172200" cy="3451622"/>
          </a:xfrm>
        </p:spPr>
        <p:txBody>
          <a:bodyPr/>
          <a:lstStyle/>
          <a:p>
            <a:pPr eaLnBrk="1" hangingPunct="1"/>
            <a:endParaRPr lang="en-US" altLang="en-US"/>
          </a:p>
          <a:p>
            <a:pPr eaLnBrk="1" hangingPunct="1"/>
            <a:endParaRPr lang="en-US" altLang="en-US"/>
          </a:p>
        </p:txBody>
      </p:sp>
      <p:graphicFrame>
        <p:nvGraphicFramePr>
          <p:cNvPr id="3" name="Table 2"/>
          <p:cNvGraphicFramePr>
            <a:graphicFrameLocks noGrp="1"/>
          </p:cNvGraphicFramePr>
          <p:nvPr>
            <p:extLst/>
          </p:nvPr>
        </p:nvGraphicFramePr>
        <p:xfrm>
          <a:off x="2689860" y="2286000"/>
          <a:ext cx="6789420" cy="2674668"/>
        </p:xfrm>
        <a:graphic>
          <a:graphicData uri="http://schemas.openxmlformats.org/drawingml/2006/table">
            <a:tbl>
              <a:tblPr firstRow="1" bandRow="1">
                <a:tableStyleId>{69CF1AB2-1976-4502-BF36-3FF5EA218861}</a:tableStyleId>
              </a:tblPr>
              <a:tblGrid>
                <a:gridCol w="2636668">
                  <a:extLst>
                    <a:ext uri="{9D8B030D-6E8A-4147-A177-3AD203B41FA5}">
                      <a16:colId xmlns:a16="http://schemas.microsoft.com/office/drawing/2014/main" val="20000"/>
                    </a:ext>
                  </a:extLst>
                </a:gridCol>
                <a:gridCol w="4152752">
                  <a:extLst>
                    <a:ext uri="{9D8B030D-6E8A-4147-A177-3AD203B41FA5}">
                      <a16:colId xmlns:a16="http://schemas.microsoft.com/office/drawing/2014/main" val="20001"/>
                    </a:ext>
                  </a:extLst>
                </a:gridCol>
              </a:tblGrid>
              <a:tr h="891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b="0" dirty="0"/>
                        <a:t>NIF Standard</a:t>
                      </a:r>
                    </a:p>
                    <a:p>
                      <a:endParaRPr lang="en-US" sz="2700" b="0" dirty="0"/>
                    </a:p>
                  </a:txBody>
                  <a:tcPr marL="68580" marR="68580" marT="34298" marB="34298"/>
                </a:tc>
                <a:tc>
                  <a:txBody>
                    <a:bodyPr/>
                    <a:lstStyle/>
                    <a:p>
                      <a:r>
                        <a:rPr lang="en-US" sz="2700" b="0" dirty="0"/>
                        <a:t>Neuroscience Information Framework </a:t>
                      </a:r>
                    </a:p>
                  </a:txBody>
                  <a:tcPr marL="68580" marR="68580" marT="34298" marB="34298"/>
                </a:tc>
                <a:extLst>
                  <a:ext uri="{0D108BD9-81ED-4DB2-BD59-A6C34878D82A}">
                    <a16:rowId xmlns:a16="http://schemas.microsoft.com/office/drawing/2014/main" val="10000"/>
                  </a:ext>
                </a:extLst>
              </a:tr>
              <a:tr h="891555">
                <a:tc>
                  <a:txBody>
                    <a:bodyPr/>
                    <a:lstStyle/>
                    <a:p>
                      <a:r>
                        <a:rPr lang="en-US" sz="2700" dirty="0"/>
                        <a:t>IDO Core</a:t>
                      </a:r>
                      <a:r>
                        <a:rPr lang="en-US" sz="2700" baseline="0" dirty="0"/>
                        <a:t> / IDO extensions</a:t>
                      </a:r>
                      <a:endParaRPr lang="en-US" sz="2700" dirty="0"/>
                    </a:p>
                  </a:txBody>
                  <a:tcPr marL="68580" marR="68580" marT="34298" marB="34298"/>
                </a:tc>
                <a:tc>
                  <a:txBody>
                    <a:bodyPr/>
                    <a:lstStyle/>
                    <a:p>
                      <a:r>
                        <a:rPr lang="en-US" sz="2700" dirty="0"/>
                        <a:t>Infectious</a:t>
                      </a:r>
                      <a:r>
                        <a:rPr lang="en-US" sz="2700" baseline="0" dirty="0"/>
                        <a:t> Disease Ontology Suite</a:t>
                      </a:r>
                      <a:endParaRPr lang="en-US" sz="2700" dirty="0"/>
                    </a:p>
                  </a:txBody>
                  <a:tcPr marL="68580" marR="68580" marT="34298" marB="34298"/>
                </a:tc>
                <a:extLst>
                  <a:ext uri="{0D108BD9-81ED-4DB2-BD59-A6C34878D82A}">
                    <a16:rowId xmlns:a16="http://schemas.microsoft.com/office/drawing/2014/main" val="10001"/>
                  </a:ext>
                </a:extLst>
              </a:tr>
              <a:tr h="891555">
                <a:tc>
                  <a:txBody>
                    <a:bodyPr/>
                    <a:lstStyle/>
                    <a:p>
                      <a:r>
                        <a:rPr lang="en-US" sz="2700"/>
                        <a:t>CROPS</a:t>
                      </a:r>
                      <a:endParaRPr lang="en-US" sz="2700" dirty="0"/>
                    </a:p>
                  </a:txBody>
                  <a:tcPr marL="68580" marR="68580" marT="34298" marB="34298"/>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700" dirty="0"/>
                        <a:t>Common Reference Ontologies </a:t>
                      </a:r>
                      <a:r>
                        <a:rPr lang="en-US" sz="2700"/>
                        <a:t>for Plants</a:t>
                      </a:r>
                      <a:endParaRPr lang="en-US" sz="2700" dirty="0">
                        <a:solidFill>
                          <a:srgbClr val="000000"/>
                        </a:solidFill>
                      </a:endParaRPr>
                    </a:p>
                  </a:txBody>
                  <a:tcPr marL="68580" marR="68580" marT="34298" marB="34298"/>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723739421"/>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762000"/>
            <a:ext cx="7886700" cy="994172"/>
          </a:xfrm>
        </p:spPr>
        <p:txBody>
          <a:bodyPr>
            <a:noAutofit/>
          </a:bodyPr>
          <a:lstStyle/>
          <a:p>
            <a:r>
              <a:rPr lang="en-US" sz="3600"/>
              <a:t>… and now being extended to the ontology of social reality </a:t>
            </a:r>
          </a:p>
        </p:txBody>
      </p:sp>
      <p:graphicFrame>
        <p:nvGraphicFramePr>
          <p:cNvPr id="4" name="Table 3"/>
          <p:cNvGraphicFramePr>
            <a:graphicFrameLocks noGrp="1"/>
          </p:cNvGraphicFramePr>
          <p:nvPr>
            <p:extLst/>
          </p:nvPr>
        </p:nvGraphicFramePr>
        <p:xfrm>
          <a:off x="2362201" y="1941682"/>
          <a:ext cx="7126941" cy="4229160"/>
        </p:xfrm>
        <a:graphic>
          <a:graphicData uri="http://schemas.openxmlformats.org/drawingml/2006/table">
            <a:tbl>
              <a:tblPr firstRow="1" bandRow="1">
                <a:tableStyleId>{69CF1AB2-1976-4502-BF36-3FF5EA218861}</a:tableStyleId>
              </a:tblPr>
              <a:tblGrid>
                <a:gridCol w="2408260">
                  <a:extLst>
                    <a:ext uri="{9D8B030D-6E8A-4147-A177-3AD203B41FA5}">
                      <a16:colId xmlns:a16="http://schemas.microsoft.com/office/drawing/2014/main" val="20000"/>
                    </a:ext>
                  </a:extLst>
                </a:gridCol>
                <a:gridCol w="4718681">
                  <a:extLst>
                    <a:ext uri="{9D8B030D-6E8A-4147-A177-3AD203B41FA5}">
                      <a16:colId xmlns:a16="http://schemas.microsoft.com/office/drawing/2014/main" val="20001"/>
                    </a:ext>
                  </a:extLst>
                </a:gridCol>
              </a:tblGrid>
              <a:tr h="10115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0" dirty="0"/>
                        <a:t>UNEP SDG Ontology Framework</a:t>
                      </a:r>
                    </a:p>
                  </a:txBody>
                  <a:tcPr marL="51435" marR="51435" marT="25724" marB="25724"/>
                </a:tc>
                <a:tc>
                  <a:txBody>
                    <a:bodyPr/>
                    <a:lstStyle/>
                    <a:p>
                      <a:r>
                        <a:rPr lang="en-US" sz="2400" b="0" dirty="0"/>
                        <a:t>Unite</a:t>
                      </a:r>
                      <a:r>
                        <a:rPr lang="en-US" sz="2400" b="0" baseline="0" dirty="0"/>
                        <a:t>d Nations Environment </a:t>
                      </a:r>
                      <a:r>
                        <a:rPr lang="en-US" sz="2400" b="0" baseline="0" dirty="0" err="1"/>
                        <a:t>Programme</a:t>
                      </a:r>
                      <a:r>
                        <a:rPr lang="en-US" sz="2400" b="0" baseline="0" dirty="0"/>
                        <a:t> Sustainable Development Goals Interface Ontology</a:t>
                      </a:r>
                    </a:p>
                  </a:txBody>
                  <a:tcPr marL="51435" marR="51435" marT="25724" marB="25724"/>
                </a:tc>
                <a:extLst>
                  <a:ext uri="{0D108BD9-81ED-4DB2-BD59-A6C34878D82A}">
                    <a16:rowId xmlns:a16="http://schemas.microsoft.com/office/drawing/2014/main" val="10000"/>
                  </a:ext>
                </a:extLst>
              </a:tr>
              <a:tr h="691536">
                <a:tc>
                  <a:txBody>
                    <a:bodyPr/>
                    <a:lstStyle/>
                    <a:p>
                      <a:r>
                        <a:rPr lang="en-US" sz="2400" dirty="0"/>
                        <a:t>USGS </a:t>
                      </a:r>
                      <a:r>
                        <a:rPr lang="en-US" sz="2400"/>
                        <a:t>National Map</a:t>
                      </a:r>
                      <a:endParaRPr lang="en-US" sz="2400" dirty="0"/>
                    </a:p>
                  </a:txBody>
                  <a:tcPr marL="51435" marR="51435" marT="25728" marB="25728"/>
                </a:tc>
                <a:tc>
                  <a:txBody>
                    <a:bodyPr/>
                    <a:lstStyle/>
                    <a:p>
                      <a:r>
                        <a:rPr lang="en-US" sz="2400" dirty="0"/>
                        <a:t>United States Geological</a:t>
                      </a:r>
                      <a:r>
                        <a:rPr lang="en-US" sz="2400" baseline="0" dirty="0"/>
                        <a:t> Survey</a:t>
                      </a:r>
                      <a:endParaRPr lang="en-US" sz="2400" dirty="0"/>
                    </a:p>
                  </a:txBody>
                  <a:tcPr marL="51435" marR="51435" marT="25728" marB="25728"/>
                </a:tc>
                <a:extLst>
                  <a:ext uri="{0D108BD9-81ED-4DB2-BD59-A6C34878D82A}">
                    <a16:rowId xmlns:a16="http://schemas.microsoft.com/office/drawing/2014/main" val="10001"/>
                  </a:ext>
                </a:extLst>
              </a:tr>
              <a:tr h="1011567">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a:t>TRIP Ontologies</a:t>
                      </a:r>
                    </a:p>
                  </a:txBody>
                  <a:tcPr marL="51435" marR="51435" marT="25724" marB="25724"/>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2400"/>
                        <a:t>Federal Highway Administration (FHWA) Transportation Research Informatics Platform (TRIP)</a:t>
                      </a:r>
                    </a:p>
                  </a:txBody>
                  <a:tcPr marL="51435" marR="51435" marT="25724" marB="25724"/>
                </a:tc>
                <a:extLst>
                  <a:ext uri="{0D108BD9-81ED-4DB2-BD59-A6C34878D82A}">
                    <a16:rowId xmlns:a16="http://schemas.microsoft.com/office/drawing/2014/main" val="10002"/>
                  </a:ext>
                </a:extLst>
              </a:tr>
              <a:tr h="465191">
                <a:tc>
                  <a:txBody>
                    <a:bodyPr/>
                    <a:lstStyle/>
                    <a:p>
                      <a:r>
                        <a:rPr lang="en-US" sz="2400"/>
                        <a:t>Common Core Ontologies (CCO)</a:t>
                      </a:r>
                      <a:endParaRPr lang="en-US" sz="2400" dirty="0"/>
                    </a:p>
                  </a:txBody>
                  <a:tcPr marL="51435" marR="51435" marT="25724" marB="25724"/>
                </a:tc>
                <a:tc>
                  <a:txBody>
                    <a:bodyPr/>
                    <a:lstStyle/>
                    <a:p>
                      <a:r>
                        <a:rPr lang="en-US" sz="2400"/>
                        <a:t>US</a:t>
                      </a:r>
                      <a:r>
                        <a:rPr lang="en-US" sz="2400" baseline="0"/>
                        <a:t> Army / I2WD and ARL, </a:t>
                      </a:r>
                      <a:r>
                        <a:rPr lang="en-US" sz="2400"/>
                        <a:t>IARPA, JIDO, ONR, AFRL,</a:t>
                      </a:r>
                      <a:r>
                        <a:rPr lang="en-US" sz="2400" baseline="0"/>
                        <a:t> IC, …</a:t>
                      </a:r>
                      <a:endParaRPr lang="en-US" sz="2400" dirty="0"/>
                    </a:p>
                  </a:txBody>
                  <a:tcPr marL="51435" marR="51435" marT="25724" marB="25724"/>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03AB719-BAFC-4F07-902A-43A72BF09617}" type="slidenum">
              <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48</a:t>
            </a:fld>
            <a:endParaRPr kumimoji="0" lang="en-US" sz="675"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83022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2"/>
          <a:srcRect t="38046" r="2120" b="12183"/>
          <a:stretch/>
        </p:blipFill>
        <p:spPr>
          <a:xfrm>
            <a:off x="43204" y="1315452"/>
            <a:ext cx="12176870" cy="3481137"/>
          </a:xfrm>
          <a:prstGeom prst="rect">
            <a:avLst/>
          </a:prstGeom>
        </p:spPr>
      </p:pic>
      <p:sp>
        <p:nvSpPr>
          <p:cNvPr id="4" name="Slide Number Placeholder 3"/>
          <p:cNvSpPr>
            <a:spLocks noGrp="1"/>
          </p:cNvSpPr>
          <p:nvPr>
            <p:ph type="sldNum" sz="quarter" idx="12"/>
          </p:nvPr>
        </p:nvSpPr>
        <p:spPr/>
        <p:txBody>
          <a:bodyPr/>
          <a:lstStyle/>
          <a:p>
            <a:pPr eaLnBrk="0" fontAlgn="base" hangingPunct="0">
              <a:spcBef>
                <a:spcPct val="0"/>
              </a:spcBef>
              <a:spcAft>
                <a:spcPct val="0"/>
              </a:spcAft>
            </a:pPr>
            <a:fld id="{703AB719-BAFC-4F07-902A-43A72BF09617}" type="slidenum">
              <a:rPr lang="en-US" smtClean="0">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pPr>
              <a:t>49</a:t>
            </a:fld>
            <a:endParaRPr lang="en-US">
              <a:solidFill>
                <a:prstClr val="black">
                  <a:tint val="75000"/>
                </a:prstClr>
              </a:solidFill>
              <a:latin typeface="Arial" panose="020B0604020202020204" pitchFamily="34" charset="0"/>
              <a:cs typeface="Arial" panose="020B0604020202020204" pitchFamily="34" charset="0"/>
            </a:endParaRPr>
          </a:p>
        </p:txBody>
      </p:sp>
      <p:sp>
        <p:nvSpPr>
          <p:cNvPr id="6" name="Rectangle 5"/>
          <p:cNvSpPr/>
          <p:nvPr/>
        </p:nvSpPr>
        <p:spPr>
          <a:xfrm>
            <a:off x="1347537" y="4869749"/>
            <a:ext cx="9432758" cy="646331"/>
          </a:xfrm>
          <a:prstGeom prst="rect">
            <a:avLst/>
          </a:prstGeom>
        </p:spPr>
        <p:txBody>
          <a:bodyPr wrap="square">
            <a:spAutoFit/>
          </a:bodyPr>
          <a:lstStyle/>
          <a:p>
            <a:r>
              <a:rPr lang="en-US" sz="3600" dirty="0"/>
              <a:t>http://pre-uneplive.unep.org/portal#ontologies</a:t>
            </a:r>
          </a:p>
        </p:txBody>
      </p:sp>
    </p:spTree>
    <p:extLst>
      <p:ext uri="{BB962C8B-B14F-4D97-AF65-F5344CB8AC3E}">
        <p14:creationId xmlns:p14="http://schemas.microsoft.com/office/powerpoint/2010/main" val="379324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86018" name="Picture 2" descr="http://fm.cnbc.com/applications/cnbc.com/resources/img/editorial/2012/08/14/48665176-Buffalo-Niagara-Falls-NY-Cities-with-Most-Affordable-Hom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49427"/>
            <a:ext cx="7820026" cy="521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510273">
            <a:off x="3662335" y="677928"/>
            <a:ext cx="8229600" cy="1143000"/>
          </a:xfrm>
          <a:solidFill>
            <a:schemeClr val="bg1">
              <a:alpha val="48000"/>
            </a:schemeClr>
          </a:solidFill>
        </p:spPr>
        <p:txBody>
          <a:bodyPr/>
          <a:lstStyle/>
          <a:p>
            <a:r>
              <a:rPr lang="en-US" dirty="0"/>
              <a:t>Niagara River</a:t>
            </a:r>
          </a:p>
        </p:txBody>
      </p:sp>
    </p:spTree>
    <p:extLst>
      <p:ext uri="{BB962C8B-B14F-4D97-AF65-F5344CB8AC3E}">
        <p14:creationId xmlns:p14="http://schemas.microsoft.com/office/powerpoint/2010/main" val="1769086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2" y="274638"/>
            <a:ext cx="11082337" cy="1143000"/>
          </a:xfrm>
        </p:spPr>
        <p:txBody>
          <a:bodyPr>
            <a:normAutofit fontScale="90000"/>
          </a:bodyPr>
          <a:lstStyle/>
          <a:p>
            <a:r>
              <a:rPr lang="en-US" dirty="0"/>
              <a:t>The general approach: </a:t>
            </a:r>
            <a:br>
              <a:rPr lang="en-US" dirty="0"/>
            </a:br>
            <a:r>
              <a:rPr lang="en-US" dirty="0"/>
              <a:t>Semantic enhancement</a:t>
            </a:r>
          </a:p>
        </p:txBody>
      </p:sp>
      <p:sp>
        <p:nvSpPr>
          <p:cNvPr id="3" name="Slide Number Placeholder 2"/>
          <p:cNvSpPr>
            <a:spLocks noGrp="1"/>
          </p:cNvSpPr>
          <p:nvPr>
            <p:ph type="sldNum" sz="quarter" idx="12"/>
          </p:nvPr>
        </p:nvSpPr>
        <p:spPr>
          <a:xfrm>
            <a:off x="8126625" y="6356351"/>
            <a:ext cx="3455775" cy="365125"/>
          </a:xfrm>
        </p:spPr>
        <p:txBody>
          <a:bodyPr/>
          <a:lstStyle/>
          <a:p>
            <a:fld id="{3190CA34-1945-4751-9C46-CB4E1B950B3D}" type="slidenum">
              <a:rPr lang="en-US" smtClean="0"/>
              <a:pPr/>
              <a:t>50</a:t>
            </a:fld>
            <a:endParaRPr lang="en-US"/>
          </a:p>
        </p:txBody>
      </p:sp>
      <p:sp>
        <p:nvSpPr>
          <p:cNvPr id="4" name="Rectangle 3"/>
          <p:cNvSpPr/>
          <p:nvPr/>
        </p:nvSpPr>
        <p:spPr>
          <a:xfrm>
            <a:off x="1628776" y="1522680"/>
            <a:ext cx="9401174" cy="4093428"/>
          </a:xfrm>
          <a:prstGeom prst="rect">
            <a:avLst/>
          </a:prstGeom>
        </p:spPr>
        <p:txBody>
          <a:bodyPr wrap="square">
            <a:spAutoFit/>
          </a:bodyPr>
          <a:lstStyle/>
          <a:p>
            <a:r>
              <a:rPr lang="en-US" sz="4000" dirty="0"/>
              <a:t>enhance data through annotation with ontologies</a:t>
            </a:r>
          </a:p>
          <a:p>
            <a:pPr marL="571500" indent="-571500">
              <a:buFont typeface="Arial" panose="020B0604020202020204" pitchFamily="34" charset="0"/>
              <a:buChar char="•"/>
            </a:pPr>
            <a:r>
              <a:rPr lang="en-US" sz="3600" dirty="0"/>
              <a:t>to make data discoverable and retrievable even by those not involved in their creation</a:t>
            </a:r>
          </a:p>
          <a:p>
            <a:pPr marL="571500" indent="-571500">
              <a:buFont typeface="Arial" panose="020B0604020202020204" pitchFamily="34" charset="0"/>
              <a:buChar char="•"/>
            </a:pPr>
            <a:r>
              <a:rPr lang="en-US" sz="3600" dirty="0"/>
              <a:t>support integration of data deriving from heterogeneous sources  </a:t>
            </a:r>
          </a:p>
          <a:p>
            <a:pPr marL="571500" indent="-571500">
              <a:buFont typeface="Arial" panose="020B0604020202020204" pitchFamily="34" charset="0"/>
              <a:buChar char="•"/>
            </a:pPr>
            <a:r>
              <a:rPr lang="en-US" sz="3600" dirty="0"/>
              <a:t>allow unanticipated secondary uses </a:t>
            </a:r>
          </a:p>
        </p:txBody>
      </p:sp>
    </p:spTree>
    <p:extLst>
      <p:ext uri="{BB962C8B-B14F-4D97-AF65-F5344CB8AC3E}">
        <p14:creationId xmlns:p14="http://schemas.microsoft.com/office/powerpoint/2010/main" val="2994808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367013" y="533400"/>
            <a:ext cx="7391400" cy="488156"/>
          </a:xfrm>
        </p:spPr>
        <p:txBody>
          <a:bodyPr>
            <a:noAutofit/>
          </a:bodyPr>
          <a:lstStyle/>
          <a:p>
            <a:r>
              <a:rPr lang="en-US" sz="3400" b="1"/>
              <a:t>Ontology and Interoperability: Definitions</a:t>
            </a:r>
          </a:p>
        </p:txBody>
      </p:sp>
      <p:sp>
        <p:nvSpPr>
          <p:cNvPr id="3" name="Content Placeholder 2"/>
          <p:cNvSpPr>
            <a:spLocks noGrp="1"/>
          </p:cNvSpPr>
          <p:nvPr>
            <p:ph idx="1"/>
          </p:nvPr>
        </p:nvSpPr>
        <p:spPr>
          <a:xfrm>
            <a:off x="2367013" y="1143001"/>
            <a:ext cx="7391400" cy="4061459"/>
          </a:xfrm>
        </p:spPr>
        <p:txBody>
          <a:bodyPr>
            <a:noAutofit/>
          </a:bodyPr>
          <a:lstStyle/>
          <a:p>
            <a:pPr marL="0" indent="0">
              <a:buNone/>
            </a:pPr>
            <a:r>
              <a:rPr lang="en-US" sz="2400" b="1" dirty="0"/>
              <a:t>Ontology </a:t>
            </a:r>
            <a:r>
              <a:rPr lang="en-US" sz="2400" dirty="0"/>
              <a:t>=def. a representation of the types of entities in a given domain and of the relations between them. </a:t>
            </a:r>
          </a:p>
          <a:p>
            <a:pPr marL="0" indent="0">
              <a:buNone/>
            </a:pPr>
            <a:r>
              <a:rPr lang="en-US" sz="2400" b="1" dirty="0"/>
              <a:t>Controlled vocabulary </a:t>
            </a:r>
            <a:r>
              <a:rPr lang="en-US" sz="2400" dirty="0"/>
              <a:t>= def. the terminological part of an ontology, including definitions of all terms in both a human and a computer readable form. </a:t>
            </a:r>
          </a:p>
          <a:p>
            <a:pPr marL="0" indent="0">
              <a:buNone/>
            </a:pPr>
            <a:r>
              <a:rPr lang="en-US" sz="2400" b="1" dirty="0"/>
              <a:t>Interoperability </a:t>
            </a:r>
            <a:r>
              <a:rPr lang="en-US" sz="2400" dirty="0"/>
              <a:t>=def. The ability of systems, units, or forces to provide data, information, materiel, and services to, and accept the same from, other systems, units, or forces, and to use the data, information, materiel, and services exchanged to enable them to operate effectively together. (DoD Instruction 8330.01)</a:t>
            </a:r>
          </a:p>
          <a:p>
            <a:pPr marL="0" indent="0">
              <a:buNone/>
            </a:pPr>
            <a:r>
              <a:rPr lang="en-US" sz="2400" b="1" dirty="0"/>
              <a:t>Ontologies support interoperability </a:t>
            </a:r>
            <a:r>
              <a:rPr lang="en-US" sz="2400" dirty="0"/>
              <a:t>by providing a common controlled vocabulary and common definitions to enable all units, forces and IT systems to speak the same language.</a:t>
            </a:r>
          </a:p>
          <a:p>
            <a:pPr marL="0" indent="0">
              <a:buNone/>
            </a:pPr>
            <a:endParaRPr lang="en-US" sz="2400" b="1" dirty="0"/>
          </a:p>
          <a:p>
            <a:pPr marL="0" indent="0">
              <a:buNone/>
            </a:pPr>
            <a:endParaRPr lang="en-US" sz="2400" dirty="0"/>
          </a:p>
        </p:txBody>
      </p:sp>
      <p:sp>
        <p:nvSpPr>
          <p:cNvPr id="5" name="Slide Number Placeholder 4"/>
          <p:cNvSpPr>
            <a:spLocks noGrp="1"/>
          </p:cNvSpPr>
          <p:nvPr>
            <p:ph type="sldNum" sz="quarter" idx="12"/>
          </p:nvPr>
        </p:nvSpPr>
        <p:spPr/>
        <p:txBody>
          <a:bodyPr/>
          <a:lstStyle/>
          <a:p>
            <a:fld id="{817302B4-CAA2-4962-8203-A59A3DFAB18B}"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0793130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E6C8144-B4B9-4BC0-A0DC-63F4AE84402D}" type="slidenum">
              <a:rPr kumimoji="0" lang="en-US"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010" t="10207" r="12152" b="4375"/>
          <a:stretch/>
        </p:blipFill>
        <p:spPr bwMode="auto">
          <a:xfrm>
            <a:off x="1451610" y="0"/>
            <a:ext cx="9235440" cy="5772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094524" y="6032213"/>
            <a:ext cx="794961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Arial" panose="020B0604020202020204" pitchFamily="34" charset="0"/>
              </a:rPr>
              <a:t>https://mitpress.mit.edu/building-ontologies</a:t>
            </a:r>
          </a:p>
        </p:txBody>
      </p:sp>
    </p:spTree>
    <p:extLst>
      <p:ext uri="{BB962C8B-B14F-4D97-AF65-F5344CB8AC3E}">
        <p14:creationId xmlns:p14="http://schemas.microsoft.com/office/powerpoint/2010/main" val="3580910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latin typeface="Arial" panose="020B0604020202020204" pitchFamily="34" charset="0"/>
                <a:cs typeface="Arial" panose="020B0604020202020204" pitchFamily="34" charset="0"/>
              </a:rPr>
              <a:t>Ontology </a:t>
            </a:r>
            <a:r>
              <a:rPr lang="en-US" sz="3600" dirty="0">
                <a:latin typeface="Arial" panose="020B0604020202020204" pitchFamily="34" charset="0"/>
                <a:cs typeface="Arial" panose="020B0604020202020204" pitchFamily="34" charset="0"/>
              </a:rPr>
              <a:t>=def. a representation of the </a:t>
            </a:r>
            <a:r>
              <a:rPr lang="en-US" sz="3600" b="1" dirty="0">
                <a:latin typeface="Arial" panose="020B0604020202020204" pitchFamily="34" charset="0"/>
                <a:cs typeface="Arial" panose="020B0604020202020204" pitchFamily="34" charset="0"/>
              </a:rPr>
              <a:t>types</a:t>
            </a:r>
            <a:r>
              <a:rPr lang="en-US" sz="3600" dirty="0">
                <a:latin typeface="Arial" panose="020B0604020202020204" pitchFamily="34" charset="0"/>
                <a:cs typeface="Arial" panose="020B0604020202020204" pitchFamily="34" charset="0"/>
              </a:rPr>
              <a:t> of entities in a given domain and of the </a:t>
            </a:r>
            <a:r>
              <a:rPr lang="en-US" sz="3600" b="1" dirty="0">
                <a:latin typeface="Arial" panose="020B0604020202020204" pitchFamily="34" charset="0"/>
                <a:cs typeface="Arial" panose="020B0604020202020204" pitchFamily="34" charset="0"/>
              </a:rPr>
              <a:t>relations</a:t>
            </a:r>
            <a:r>
              <a:rPr lang="en-US" sz="3600" dirty="0">
                <a:latin typeface="Arial" panose="020B0604020202020204" pitchFamily="34" charset="0"/>
                <a:cs typeface="Arial" panose="020B0604020202020204" pitchFamily="34" charset="0"/>
              </a:rPr>
              <a:t> between them. </a:t>
            </a:r>
          </a:p>
        </p:txBody>
      </p:sp>
      <p:sp>
        <p:nvSpPr>
          <p:cNvPr id="3" name="Content Placeholder 2"/>
          <p:cNvSpPr>
            <a:spLocks noGrp="1"/>
          </p:cNvSpPr>
          <p:nvPr>
            <p:ph idx="1"/>
          </p:nvPr>
        </p:nvSpPr>
        <p:spPr>
          <a:xfrm>
            <a:off x="838200" y="2316690"/>
            <a:ext cx="10515600" cy="5032375"/>
          </a:xfrm>
        </p:spPr>
        <p:txBody>
          <a:bodyPr>
            <a:normAutofit/>
          </a:bodyPr>
          <a:lstStyle/>
          <a:p>
            <a:r>
              <a:rPr lang="en-US" sz="3000" dirty="0">
                <a:latin typeface="Arial" panose="020B0604020202020204" pitchFamily="34" charset="0"/>
                <a:cs typeface="Arial" panose="020B0604020202020204" pitchFamily="34" charset="0"/>
              </a:rPr>
              <a:t> types = universals, classes, kinds, categories – roughly that which is general in reality, including </a:t>
            </a:r>
          </a:p>
          <a:p>
            <a:pPr lvl="1"/>
            <a:r>
              <a:rPr lang="en-US" sz="3000" dirty="0">
                <a:latin typeface="Arial" panose="020B0604020202020204" pitchFamily="34" charset="0"/>
                <a:cs typeface="Arial" panose="020B0604020202020204" pitchFamily="34" charset="0"/>
              </a:rPr>
              <a:t> types of aircraft</a:t>
            </a:r>
          </a:p>
          <a:p>
            <a:pPr lvl="1"/>
            <a:r>
              <a:rPr lang="en-US" sz="3000" dirty="0">
                <a:latin typeface="Arial" panose="020B0604020202020204" pitchFamily="34" charset="0"/>
                <a:cs typeface="Arial" panose="020B0604020202020204" pitchFamily="34" charset="0"/>
              </a:rPr>
              <a:t> types of aircraft part</a:t>
            </a:r>
          </a:p>
          <a:p>
            <a:pPr lvl="1"/>
            <a:r>
              <a:rPr lang="en-US" sz="3000" dirty="0">
                <a:latin typeface="Arial" panose="020B0604020202020204" pitchFamily="34" charset="0"/>
                <a:cs typeface="Arial" panose="020B0604020202020204" pitchFamily="34" charset="0"/>
              </a:rPr>
              <a:t> types of aircraft maintenance process</a:t>
            </a:r>
          </a:p>
          <a:p>
            <a:pPr marL="0" lvl="1" indent="0">
              <a:buNone/>
            </a:pPr>
            <a:r>
              <a:rPr lang="en-US" sz="3000" dirty="0">
                <a:latin typeface="Arial" panose="020B0604020202020204" pitchFamily="34" charset="0"/>
                <a:cs typeface="Arial" panose="020B0604020202020204" pitchFamily="34" charset="0"/>
              </a:rPr>
              <a:t>as contrasted with individuals, particulars, instances of these types – this specific aircraft, that specific aircraft part</a:t>
            </a:r>
          </a:p>
          <a:p>
            <a:pPr marL="0" lvl="1" indent="0">
              <a:buNone/>
            </a:pPr>
            <a:endParaRPr lang="en-US" sz="3000" dirty="0">
              <a:latin typeface="Arial" panose="020B0604020202020204" pitchFamily="34" charset="0"/>
              <a:cs typeface="Arial" panose="020B0604020202020204" pitchFamily="34" charset="0"/>
            </a:endParaRPr>
          </a:p>
          <a:p>
            <a:pPr marL="287338" lvl="1" indent="-287338"/>
            <a:r>
              <a:rPr lang="en-US" sz="3000" dirty="0">
                <a:latin typeface="Arial" panose="020B0604020202020204" pitchFamily="34" charset="0"/>
                <a:cs typeface="Arial" panose="020B0604020202020204" pitchFamily="34" charset="0"/>
              </a:rPr>
              <a:t>relations: </a:t>
            </a:r>
            <a:r>
              <a:rPr lang="en-US" sz="3000" i="1" dirty="0">
                <a:latin typeface="Arial" panose="020B0604020202020204" pitchFamily="34" charset="0"/>
                <a:cs typeface="Arial" panose="020B0604020202020204" pitchFamily="34" charset="0"/>
              </a:rPr>
              <a:t>is a subtype of </a:t>
            </a:r>
            <a:r>
              <a:rPr lang="en-US" sz="3000" dirty="0">
                <a:latin typeface="Arial" panose="020B0604020202020204" pitchFamily="34" charset="0"/>
                <a:cs typeface="Arial" panose="020B0604020202020204" pitchFamily="34" charset="0"/>
              </a:rPr>
              <a:t>(</a:t>
            </a:r>
            <a:r>
              <a:rPr lang="en-US" sz="3000" i="1" dirty="0" err="1">
                <a:latin typeface="Arial" panose="020B0604020202020204" pitchFamily="34" charset="0"/>
                <a:cs typeface="Arial" panose="020B0604020202020204" pitchFamily="34" charset="0"/>
              </a:rPr>
              <a:t>is_a</a:t>
            </a: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is part of</a:t>
            </a: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has part</a:t>
            </a:r>
            <a:r>
              <a:rPr lang="en-US" sz="3000" dirty="0">
                <a:latin typeface="Arial" panose="020B0604020202020204" pitchFamily="34" charset="0"/>
                <a:cs typeface="Arial" panose="020B0604020202020204" pitchFamily="34" charset="0"/>
              </a:rPr>
              <a:t>, </a:t>
            </a:r>
            <a:r>
              <a:rPr lang="en-US" sz="3000" i="1" dirty="0">
                <a:latin typeface="Arial" panose="020B0604020202020204" pitchFamily="34" charset="0"/>
                <a:cs typeface="Arial" panose="020B0604020202020204" pitchFamily="34" charset="0"/>
              </a:rPr>
              <a:t>…</a:t>
            </a:r>
          </a:p>
        </p:txBody>
      </p:sp>
      <p:sp>
        <p:nvSpPr>
          <p:cNvPr id="6" name="Slide Number Placeholder 5"/>
          <p:cNvSpPr>
            <a:spLocks noGrp="1"/>
          </p:cNvSpPr>
          <p:nvPr>
            <p:ph type="sldNum" sz="quarter" idx="12"/>
          </p:nvPr>
        </p:nvSpPr>
        <p:spPr/>
        <p:txBody>
          <a:bodyPr/>
          <a:lstStyle/>
          <a:p>
            <a:fld id="{817302B4-CAA2-4962-8203-A59A3DFAB18B}"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820081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Ontologies represent types of entities</a:t>
            </a:r>
          </a:p>
        </p:txBody>
      </p:sp>
      <p:sp>
        <p:nvSpPr>
          <p:cNvPr id="3" name="Content Placeholder 2"/>
          <p:cNvSpPr>
            <a:spLocks noGrp="1"/>
          </p:cNvSpPr>
          <p:nvPr>
            <p:ph idx="1"/>
          </p:nvPr>
        </p:nvSpPr>
        <p:spPr/>
        <p:txBody>
          <a:bodyPr/>
          <a:lstStyle/>
          <a:p>
            <a:pPr marL="914400" lvl="1" indent="-514350">
              <a:buFont typeface="+mj-lt"/>
              <a:buAutoNum type="arabicPeriod"/>
            </a:pPr>
            <a:r>
              <a:rPr lang="en-US" sz="3200" dirty="0"/>
              <a:t>physical entities: planets, aircraft, organisms, lives, …</a:t>
            </a:r>
          </a:p>
          <a:p>
            <a:pPr marL="914400" lvl="1" indent="-514350">
              <a:buFont typeface="+mj-lt"/>
              <a:buAutoNum type="arabicPeriod"/>
            </a:pPr>
            <a:r>
              <a:rPr lang="en-US" sz="3200" dirty="0"/>
              <a:t>information entities: databases, words</a:t>
            </a:r>
          </a:p>
          <a:p>
            <a:pPr marL="914400" lvl="1" indent="-514350">
              <a:buFont typeface="+mj-lt"/>
              <a:buAutoNum type="arabicPeriod"/>
            </a:pPr>
            <a:r>
              <a:rPr lang="en-US" sz="3200" dirty="0"/>
              <a:t>cognitive entities: ideas, beliefs, speech acts</a:t>
            </a:r>
          </a:p>
          <a:p>
            <a:pPr marL="0" indent="0">
              <a:buNone/>
            </a:pPr>
            <a:endParaRPr lang="en-US" dirty="0"/>
          </a:p>
          <a:p>
            <a:pPr marL="0" indent="0">
              <a:buNone/>
            </a:pPr>
            <a:r>
              <a:rPr lang="en-US" dirty="0"/>
              <a:t>Rules:</a:t>
            </a:r>
          </a:p>
          <a:p>
            <a:pPr marL="0" indent="0">
              <a:buNone/>
            </a:pPr>
            <a:r>
              <a:rPr lang="en-US" dirty="0"/>
              <a:t>don’t confuse entities with the words we use to describe them</a:t>
            </a:r>
          </a:p>
          <a:p>
            <a:pPr marL="0" indent="0">
              <a:buNone/>
            </a:pPr>
            <a:r>
              <a:rPr lang="en-US" dirty="0"/>
              <a:t>don’t confuse entities with our knowledge about entities</a:t>
            </a:r>
          </a:p>
          <a:p>
            <a:pPr marL="0" indent="0">
              <a:buNone/>
            </a:pPr>
            <a:r>
              <a:rPr lang="en-US" dirty="0"/>
              <a:t>don’t confuse types of entities with ‘concepts’ in our heads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1D9B3D8-322D-414F-B3EA-E1F113ED430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Arial" charset="0"/>
            </a:endParaRPr>
          </a:p>
        </p:txBody>
      </p:sp>
    </p:spTree>
    <p:extLst>
      <p:ext uri="{BB962C8B-B14F-4D97-AF65-F5344CB8AC3E}">
        <p14:creationId xmlns:p14="http://schemas.microsoft.com/office/powerpoint/2010/main" val="4242989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013700" cy="1143000"/>
          </a:xfrm>
        </p:spPr>
        <p:txBody>
          <a:bodyPr rtlCol="0">
            <a:noAutofit/>
          </a:bodyPr>
          <a:lstStyle/>
          <a:p>
            <a:pPr>
              <a:defRPr/>
            </a:pPr>
            <a:r>
              <a:rPr lang="en-US" sz="4000" dirty="0">
                <a:latin typeface="Arial" pitchFamily="34" charset="0"/>
                <a:cs typeface="Arial" pitchFamily="34" charset="0"/>
              </a:rPr>
              <a:t>For problems such as this, too much ontology is a bad thing</a:t>
            </a:r>
          </a:p>
        </p:txBody>
      </p:sp>
      <p:sp>
        <p:nvSpPr>
          <p:cNvPr id="105475" name="Content Placeholder 2"/>
          <p:cNvSpPr>
            <a:spLocks noGrp="1"/>
          </p:cNvSpPr>
          <p:nvPr>
            <p:ph idx="1"/>
          </p:nvPr>
        </p:nvSpPr>
        <p:spPr>
          <a:xfrm>
            <a:off x="1981200" y="1676400"/>
            <a:ext cx="8077200" cy="4800600"/>
          </a:xfrm>
        </p:spPr>
        <p:txBody>
          <a:bodyPr rtlCol="0">
            <a:normAutofit lnSpcReduction="10000"/>
          </a:bodyPr>
          <a:lstStyle/>
          <a:p>
            <a:pPr>
              <a:buNone/>
              <a:defRPr/>
            </a:pPr>
            <a:r>
              <a:rPr lang="en-US" dirty="0"/>
              <a:t>The original idea behind ontology-based technology was to break down silos via common  controlled vocabularies for the tagging of data</a:t>
            </a:r>
          </a:p>
          <a:p>
            <a:pPr>
              <a:buNone/>
              <a:defRPr/>
            </a:pPr>
            <a:r>
              <a:rPr lang="en-US" dirty="0"/>
              <a:t>The very success of this approach led to the creation of ever new controlled vocabularies –  </a:t>
            </a:r>
            <a:r>
              <a:rPr lang="en-US" b="1" dirty="0"/>
              <a:t>semantic silos</a:t>
            </a:r>
            <a:r>
              <a:rPr lang="en-US" dirty="0"/>
              <a:t> – as ever more ontologies were created in </a:t>
            </a:r>
            <a:r>
              <a:rPr lang="en-US" i="1" dirty="0"/>
              <a:t>ad hoc </a:t>
            </a:r>
            <a:r>
              <a:rPr lang="en-US" dirty="0"/>
              <a:t>ways</a:t>
            </a:r>
          </a:p>
          <a:p>
            <a:pPr>
              <a:buNone/>
              <a:defRPr/>
            </a:pPr>
            <a:r>
              <a:rPr lang="en-US" dirty="0"/>
              <a:t>Every organization and sub-organization wanted to have its own “ontology” </a:t>
            </a:r>
          </a:p>
        </p:txBody>
      </p:sp>
      <p:sp>
        <p:nvSpPr>
          <p:cNvPr id="5" name="Slide Number Placeholder 4"/>
          <p:cNvSpPr>
            <a:spLocks noGrp="1"/>
          </p:cNvSpPr>
          <p:nvPr>
            <p:ph type="sldNum" sz="quarter" idx="12"/>
          </p:nvPr>
        </p:nvSpPr>
        <p:spPr/>
        <p:txBody>
          <a:bodyPr/>
          <a:lstStyle/>
          <a:p>
            <a:fld id="{3190CA34-1945-4751-9C46-CB4E1B950B3D}" type="slidenum">
              <a:rPr lang="en-US" smtClean="0"/>
              <a:pPr/>
              <a:t>55</a:t>
            </a:fld>
            <a:endParaRPr lang="en-US"/>
          </a:p>
        </p:txBody>
      </p:sp>
    </p:spTree>
    <p:extLst>
      <p:ext uri="{BB962C8B-B14F-4D97-AF65-F5344CB8AC3E}">
        <p14:creationId xmlns:p14="http://schemas.microsoft.com/office/powerpoint/2010/main" val="201638490"/>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Linked Open Data (chaos rules)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0" y="1176024"/>
            <a:ext cx="7467600" cy="4888128"/>
          </a:xfrm>
          <a:prstGeom prst="rect">
            <a:avLst/>
          </a:prstGeom>
        </p:spPr>
      </p:pic>
      <p:sp>
        <p:nvSpPr>
          <p:cNvPr id="6" name="Rectangle 5"/>
          <p:cNvSpPr/>
          <p:nvPr/>
        </p:nvSpPr>
        <p:spPr>
          <a:xfrm>
            <a:off x="1828800" y="6172200"/>
            <a:ext cx="853440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Linking Open Data cloud diagram 2014, by Max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Schmachtenberg</a:t>
            </a:r>
            <a:r>
              <a:rPr kumimoji="0" lang="en-US" sz="1100" b="0" i="0" u="none" strike="noStrike" kern="1200" cap="none" spc="0" normalizeH="0" baseline="0" noProof="0" dirty="0">
                <a:ln>
                  <a:noFill/>
                </a:ln>
                <a:solidFill>
                  <a:prstClr val="black"/>
                </a:solidFill>
                <a:effectLst/>
                <a:uLnTx/>
                <a:uFillTx/>
                <a:latin typeface="Calibri"/>
                <a:ea typeface="+mn-ea"/>
                <a:cs typeface="+mn-cs"/>
              </a:rPr>
              <a:t>, Christian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Bizer</a:t>
            </a:r>
            <a:r>
              <a:rPr kumimoji="0" lang="en-US" sz="1100" b="0" i="0" u="none" strike="noStrike" kern="1200" cap="none" spc="0" normalizeH="0" baseline="0" noProof="0" dirty="0">
                <a:ln>
                  <a:noFill/>
                </a:ln>
                <a:solidFill>
                  <a:prstClr val="black"/>
                </a:solidFill>
                <a:effectLst/>
                <a:uLnTx/>
                <a:uFillTx/>
                <a:latin typeface="Calibri"/>
                <a:ea typeface="+mn-ea"/>
                <a:cs typeface="+mn-cs"/>
              </a:rPr>
              <a:t>, Anja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Jentzsch</a:t>
            </a:r>
            <a:r>
              <a:rPr kumimoji="0" lang="en-US" sz="1100" b="0" i="0" u="none" strike="noStrike" kern="1200" cap="none" spc="0" normalizeH="0" baseline="0" noProof="0" dirty="0">
                <a:ln>
                  <a:noFill/>
                </a:ln>
                <a:solidFill>
                  <a:prstClr val="black"/>
                </a:solidFill>
                <a:effectLst/>
                <a:uLnTx/>
                <a:uFillTx/>
                <a:latin typeface="Calibri"/>
                <a:ea typeface="+mn-ea"/>
                <a:cs typeface="+mn-cs"/>
              </a:rPr>
              <a:t> and Richard </a:t>
            </a:r>
            <a:r>
              <a:rPr kumimoji="0" lang="en-US" sz="1100" b="0" i="0" u="none" strike="noStrike" kern="1200" cap="none" spc="0" normalizeH="0" baseline="0" noProof="0" dirty="0" err="1">
                <a:ln>
                  <a:noFill/>
                </a:ln>
                <a:solidFill>
                  <a:prstClr val="black"/>
                </a:solidFill>
                <a:effectLst/>
                <a:uLnTx/>
                <a:uFillTx/>
                <a:latin typeface="Calibri"/>
                <a:ea typeface="+mn-ea"/>
                <a:cs typeface="+mn-cs"/>
              </a:rPr>
              <a:t>Cyganiak</a:t>
            </a:r>
            <a:r>
              <a:rPr kumimoji="0" lang="en-US" sz="1100" b="0" i="0" u="none" strike="noStrike" kern="1200" cap="none" spc="0" normalizeH="0" baseline="0" noProof="0" dirty="0">
                <a:ln>
                  <a:noFill/>
                </a:ln>
                <a:solidFill>
                  <a:prstClr val="black"/>
                </a:solidFill>
                <a:effectLst/>
                <a:uLnTx/>
                <a:uFillTx/>
                <a:latin typeface="Calibri"/>
                <a:ea typeface="+mn-ea"/>
                <a:cs typeface="+mn-cs"/>
              </a:rPr>
              <a:t>. http://lod-cloud.net/</a:t>
            </a:r>
          </a:p>
        </p:txBody>
      </p:sp>
      <p:sp>
        <p:nvSpPr>
          <p:cNvPr id="7" name="Slide Number Placeholder 6"/>
          <p:cNvSpPr>
            <a:spLocks noGrp="1"/>
          </p:cNvSpPr>
          <p:nvPr>
            <p:ph type="sldNum" sz="quarter" idx="12"/>
          </p:nvPr>
        </p:nvSpPr>
        <p:spPr/>
        <p:txBody>
          <a:bodyPr/>
          <a:lstStyle/>
          <a:p>
            <a:fld id="{4FCA37BE-2256-40DF-A1E6-2D0988E776E9}"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353941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Building Ontologies 2</a:t>
            </a:r>
            <a:endParaRPr lang="en-US" dirty="0"/>
          </a:p>
        </p:txBody>
      </p:sp>
      <p:sp>
        <p:nvSpPr>
          <p:cNvPr id="3" name="Content Placeholder 2"/>
          <p:cNvSpPr>
            <a:spLocks noGrp="1"/>
          </p:cNvSpPr>
          <p:nvPr>
            <p:ph idx="1"/>
          </p:nvPr>
        </p:nvSpPr>
        <p:spPr>
          <a:xfrm>
            <a:off x="838200" y="2643187"/>
            <a:ext cx="10515600" cy="3533775"/>
          </a:xfrm>
        </p:spPr>
        <p:txBody>
          <a:bodyPr/>
          <a:lstStyle/>
          <a:p>
            <a:pPr marL="0" indent="0" algn="ctr">
              <a:buNone/>
            </a:pPr>
            <a:r>
              <a:rPr lang="en-US" dirty="0">
                <a:solidFill>
                  <a:srgbClr val="000000"/>
                </a:solidFill>
                <a:latin typeface="Verdana" panose="020B0604030504040204" pitchFamily="34" charset="0"/>
              </a:rPr>
              <a:t>Barry Smith</a:t>
            </a:r>
          </a:p>
          <a:p>
            <a:pPr marL="0" indent="0" algn="ctr">
              <a:buNone/>
            </a:pPr>
            <a:r>
              <a:rPr lang="en-US" dirty="0">
                <a:solidFill>
                  <a:srgbClr val="000000"/>
                </a:solidFill>
                <a:latin typeface="Verdana" panose="020B0604030504040204" pitchFamily="34" charset="0"/>
              </a:rPr>
              <a:t>EPFL, Lausanne</a:t>
            </a:r>
          </a:p>
          <a:p>
            <a:pPr marL="0" indent="0" algn="ctr">
              <a:buNone/>
            </a:pPr>
            <a:r>
              <a:rPr lang="en-US" dirty="0">
                <a:solidFill>
                  <a:srgbClr val="000000"/>
                </a:solidFill>
                <a:latin typeface="Verdana" panose="020B0604030504040204" pitchFamily="34" charset="0"/>
              </a:rPr>
              <a:t>January 30, 2017</a:t>
            </a:r>
          </a:p>
          <a:p>
            <a:pPr marL="0" indent="0" algn="ctr">
              <a:buNone/>
            </a:pPr>
            <a:endParaRPr lang="en-US" dirty="0">
              <a:solidFill>
                <a:srgbClr val="000000"/>
              </a:solidFill>
              <a:latin typeface="Verdana" panose="020B0604030504040204" pitchFamily="34" charset="0"/>
            </a:endParaRPr>
          </a:p>
        </p:txBody>
      </p:sp>
    </p:spTree>
    <p:extLst>
      <p:ext uri="{BB962C8B-B14F-4D97-AF65-F5344CB8AC3E}">
        <p14:creationId xmlns:p14="http://schemas.microsoft.com/office/powerpoint/2010/main" val="419206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Line 2"/>
          <p:cNvSpPr>
            <a:spLocks noChangeShapeType="1"/>
          </p:cNvSpPr>
          <p:nvPr/>
        </p:nvSpPr>
        <p:spPr bwMode="auto">
          <a:xfrm>
            <a:off x="4481513" y="333375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Arial" pitchFamily="34" charset="0"/>
            </a:endParaRPr>
          </a:p>
        </p:txBody>
      </p:sp>
      <p:sp>
        <p:nvSpPr>
          <p:cNvPr id="120835" name="Line 3"/>
          <p:cNvSpPr>
            <a:spLocks noChangeShapeType="1"/>
          </p:cNvSpPr>
          <p:nvPr/>
        </p:nvSpPr>
        <p:spPr bwMode="auto">
          <a:xfrm>
            <a:off x="4481513" y="3333752"/>
            <a:ext cx="0" cy="0"/>
          </a:xfrm>
          <a:prstGeom prst="line">
            <a:avLst/>
          </a:prstGeom>
          <a:noFill/>
          <a:ln w="12700" cap="rnd">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a:ea typeface="+mn-ea"/>
              <a:cs typeface="Arial" pitchFamily="34" charset="0"/>
            </a:endParaRPr>
          </a:p>
        </p:txBody>
      </p:sp>
      <p:graphicFrame>
        <p:nvGraphicFramePr>
          <p:cNvPr id="472109" name="Group 45"/>
          <p:cNvGraphicFramePr>
            <a:graphicFrameLocks noGrp="1"/>
          </p:cNvGraphicFramePr>
          <p:nvPr>
            <p:extLst/>
          </p:nvPr>
        </p:nvGraphicFramePr>
        <p:xfrm>
          <a:off x="3124203" y="2818211"/>
          <a:ext cx="6254353" cy="3025443"/>
        </p:xfrm>
        <a:graphic>
          <a:graphicData uri="http://schemas.openxmlformats.org/drawingml/2006/table">
            <a:tbl>
              <a:tblPr/>
              <a:tblGrid>
                <a:gridCol w="1458173">
                  <a:extLst>
                    <a:ext uri="{9D8B030D-6E8A-4147-A177-3AD203B41FA5}">
                      <a16:colId xmlns:a16="http://schemas.microsoft.com/office/drawing/2014/main" val="20000"/>
                    </a:ext>
                  </a:extLst>
                </a:gridCol>
                <a:gridCol w="1313600">
                  <a:extLst>
                    <a:ext uri="{9D8B030D-6E8A-4147-A177-3AD203B41FA5}">
                      <a16:colId xmlns:a16="http://schemas.microsoft.com/office/drawing/2014/main" val="20001"/>
                    </a:ext>
                  </a:extLst>
                </a:gridCol>
                <a:gridCol w="1285875">
                  <a:extLst>
                    <a:ext uri="{9D8B030D-6E8A-4147-A177-3AD203B41FA5}">
                      <a16:colId xmlns:a16="http://schemas.microsoft.com/office/drawing/2014/main" val="20002"/>
                    </a:ext>
                  </a:extLst>
                </a:gridCol>
                <a:gridCol w="1082279">
                  <a:extLst>
                    <a:ext uri="{9D8B030D-6E8A-4147-A177-3AD203B41FA5}">
                      <a16:colId xmlns:a16="http://schemas.microsoft.com/office/drawing/2014/main" val="20003"/>
                    </a:ext>
                  </a:extLst>
                </a:gridCol>
                <a:gridCol w="1114426">
                  <a:extLst>
                    <a:ext uri="{9D8B030D-6E8A-4147-A177-3AD203B41FA5}">
                      <a16:colId xmlns:a16="http://schemas.microsoft.com/office/drawing/2014/main" val="20004"/>
                    </a:ext>
                  </a:extLst>
                </a:gridCol>
              </a:tblGrid>
              <a:tr h="60887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Anatomy Ontology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(FMA*, CARO)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rPr>
                        <a:t>Disease Ontology (OGMS, IDO, HDO, HPO)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Information Artifact Ontology (IAO)</a:t>
                      </a:r>
                    </a:p>
                    <a:p>
                      <a:pPr marL="0" marR="0" lvl="0" indent="0" algn="ctr" defTabSz="914400" rtl="0" eaLnBrk="1" fontAlgn="base" latinLnBrk="0" hangingPunct="1">
                        <a:lnSpc>
                          <a:spcPct val="100000"/>
                        </a:lnSpc>
                        <a:spcBef>
                          <a:spcPct val="0"/>
                        </a:spcBef>
                        <a:spcAft>
                          <a:spcPct val="0"/>
                        </a:spcAft>
                        <a:buClrTx/>
                        <a:buSzTx/>
                        <a:buFontTx/>
                        <a:buNone/>
                        <a:tabLst/>
                      </a:pPr>
                      <a:endParaRPr lang="en-US" sz="1800" dirty="0">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800" dirty="0">
                          <a:latin typeface="Times New Roman" panose="02020603050405020304" pitchFamily="18" charset="0"/>
                          <a:cs typeface="Times New Roman" panose="02020603050405020304" pitchFamily="18" charset="0"/>
                        </a:rPr>
                        <a:t>Database, Document,</a:t>
                      </a:r>
                      <a:r>
                        <a:rPr lang="en-US" sz="1800" baseline="0" dirty="0">
                          <a:latin typeface="Times New Roman" panose="02020603050405020304" pitchFamily="18" charset="0"/>
                          <a:cs typeface="Times New Roman" panose="02020603050405020304" pitchFamily="18" charset="0"/>
                        </a:rPr>
                        <a:t> Publication, Citation</a:t>
                      </a:r>
                    </a:p>
                    <a:p>
                      <a:pPr marL="0" marR="0" lvl="0" indent="0" algn="ctr" defTabSz="914400" rtl="0" eaLnBrk="1" fontAlgn="base" latinLnBrk="0" hangingPunct="1">
                        <a:lnSpc>
                          <a:spcPct val="100000"/>
                        </a:lnSpc>
                        <a:spcBef>
                          <a:spcPct val="0"/>
                        </a:spcBef>
                        <a:spcAft>
                          <a:spcPct val="0"/>
                        </a:spcAft>
                        <a:buClrTx/>
                        <a:buSzTx/>
                        <a:buFontTx/>
                        <a:buNone/>
                        <a:tabLst/>
                      </a:pPr>
                      <a:r>
                        <a:rPr lang="en-US" sz="1800" baseline="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marL="0" marR="0" marT="0" marB="34294"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normalizeH="0" baseline="0" dirty="0">
                          <a:ln>
                            <a:noFill/>
                          </a:ln>
                          <a:solidFill>
                            <a:schemeClr val="tx1"/>
                          </a:solidFill>
                          <a:effectLst/>
                          <a:latin typeface="Palatino Linotype" pitchFamily="18" charset="0"/>
                          <a:ea typeface="+mn-ea"/>
                          <a:cs typeface="Times New Roman" pitchFamily="18" charset="0"/>
                        </a:rPr>
                        <a:t>Biological Process Ontology (GO)</a:t>
                      </a:r>
                      <a:endParaRPr lang="en-US" sz="1500" dirty="0"/>
                    </a:p>
                    <a:p>
                      <a:pPr marL="0" marR="0" lvl="0" indent="0" algn="ctr" defTabSz="914400" rtl="0" eaLnBrk="1" fontAlgn="base" latinLnBrk="0" hangingPunct="1">
                        <a:lnSpc>
                          <a:spcPct val="100000"/>
                        </a:lnSpc>
                        <a:spcBef>
                          <a:spcPct val="0"/>
                        </a:spcBef>
                        <a:spcAft>
                          <a:spcPct val="0"/>
                        </a:spcAft>
                        <a:buClrTx/>
                        <a:buSzTx/>
                        <a:buFontTx/>
                        <a:buNone/>
                        <a:tabLst/>
                      </a:pPr>
                      <a:endParaRPr lang="en-US" sz="1400" dirty="0"/>
                    </a:p>
                  </a:txBody>
                  <a:tcPr marL="0" marR="0" marT="0" marB="34294"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92D050"/>
                    </a:solidFill>
                  </a:tcPr>
                </a:tc>
                <a:tc row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500">
                          <a:latin typeface="Times New Roman" panose="02020603050405020304" pitchFamily="18" charset="0"/>
                          <a:cs typeface="Times New Roman" panose="02020603050405020304" pitchFamily="18" charset="0"/>
                        </a:rPr>
                        <a:t>Ontology of Biomedical Invesigations (OBI)</a:t>
                      </a:r>
                    </a:p>
                    <a:p>
                      <a:pPr marL="0" marR="0" lvl="0" indent="0" algn="ctr" defTabSz="914400" rtl="0" eaLnBrk="1" fontAlgn="base" latinLnBrk="0" hangingPunct="1">
                        <a:lnSpc>
                          <a:spcPct val="100000"/>
                        </a:lnSpc>
                        <a:spcBef>
                          <a:spcPct val="0"/>
                        </a:spcBef>
                        <a:spcAft>
                          <a:spcPct val="0"/>
                        </a:spcAft>
                        <a:buClrTx/>
                        <a:buSzTx/>
                        <a:buFontTx/>
                        <a:buNone/>
                        <a:tabLst/>
                      </a:pPr>
                      <a:endParaRPr lang="en-US" sz="1500" baseline="0">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500">
                          <a:latin typeface="Times New Roman" panose="02020603050405020304" pitchFamily="18" charset="0"/>
                          <a:cs typeface="Times New Roman" panose="02020603050405020304" pitchFamily="18" charset="0"/>
                        </a:rPr>
                        <a:t>Experiment,</a:t>
                      </a:r>
                    </a:p>
                    <a:p>
                      <a:pPr marL="0" marR="0" lvl="0" indent="0" algn="ctr" defTabSz="914400" rtl="0" eaLnBrk="1" fontAlgn="base" latinLnBrk="0" hangingPunct="1">
                        <a:lnSpc>
                          <a:spcPct val="100000"/>
                        </a:lnSpc>
                        <a:spcBef>
                          <a:spcPct val="0"/>
                        </a:spcBef>
                        <a:spcAft>
                          <a:spcPct val="0"/>
                        </a:spcAft>
                        <a:buClrTx/>
                        <a:buSzTx/>
                        <a:buFontTx/>
                        <a:buNone/>
                        <a:tabLst/>
                      </a:pPr>
                      <a:r>
                        <a:rPr lang="en-US" sz="1500">
                          <a:latin typeface="Times New Roman" panose="02020603050405020304" pitchFamily="18" charset="0"/>
                          <a:cs typeface="Times New Roman" panose="02020603050405020304" pitchFamily="18" charset="0"/>
                        </a:rPr>
                        <a:t>Assay,</a:t>
                      </a:r>
                    </a:p>
                    <a:p>
                      <a:pPr marL="0" marR="0" lvl="0" indent="0" algn="ctr" defTabSz="914400" rtl="0" eaLnBrk="1" fontAlgn="base" latinLnBrk="0" hangingPunct="1">
                        <a:lnSpc>
                          <a:spcPct val="100000"/>
                        </a:lnSpc>
                        <a:spcBef>
                          <a:spcPct val="0"/>
                        </a:spcBef>
                        <a:spcAft>
                          <a:spcPct val="0"/>
                        </a:spcAft>
                        <a:buClrTx/>
                        <a:buSzTx/>
                        <a:buFontTx/>
                        <a:buNone/>
                        <a:tabLst/>
                      </a:pPr>
                      <a:r>
                        <a:rPr lang="en-US" sz="1500">
                          <a:latin typeface="Times New Roman" panose="02020603050405020304" pitchFamily="18" charset="0"/>
                          <a:cs typeface="Times New Roman" panose="02020603050405020304" pitchFamily="18" charset="0"/>
                        </a:rPr>
                        <a:t>Measurement</a:t>
                      </a:r>
                    </a:p>
                    <a:p>
                      <a:pPr marL="0" marR="0" lvl="0" indent="0" algn="ctr" defTabSz="914400" rtl="0" eaLnBrk="1" fontAlgn="base" latinLnBrk="0" hangingPunct="1">
                        <a:lnSpc>
                          <a:spcPct val="100000"/>
                        </a:lnSpc>
                        <a:spcBef>
                          <a:spcPct val="0"/>
                        </a:spcBef>
                        <a:spcAft>
                          <a:spcPct val="0"/>
                        </a:spcAft>
                        <a:buClrTx/>
                        <a:buSzTx/>
                        <a:buFontTx/>
                        <a:buNone/>
                        <a:tabLst/>
                      </a:pPr>
                      <a:r>
                        <a:rPr lang="en-US" sz="1500">
                          <a:latin typeface="Times New Roman" panose="02020603050405020304" pitchFamily="18" charset="0"/>
                          <a:cs typeface="Times New Roman" panose="02020603050405020304" pitchFamily="18" charset="0"/>
                        </a:rPr>
                        <a:t>Process,</a:t>
                      </a:r>
                    </a:p>
                    <a:p>
                      <a:pPr marL="0" marR="0" lvl="0" indent="0" algn="ctr" defTabSz="914400" rtl="0" eaLnBrk="1" fontAlgn="base" latinLnBrk="0" hangingPunct="1">
                        <a:lnSpc>
                          <a:spcPct val="100000"/>
                        </a:lnSpc>
                        <a:spcBef>
                          <a:spcPct val="0"/>
                        </a:spcBef>
                        <a:spcAft>
                          <a:spcPct val="0"/>
                        </a:spcAft>
                        <a:buClrTx/>
                        <a:buSzTx/>
                        <a:buFontTx/>
                        <a:buNone/>
                        <a:tabLst/>
                      </a:pPr>
                      <a:r>
                        <a:rPr lang="en-US" sz="1400" baseline="0">
                          <a:latin typeface="Times New Roman" panose="02020603050405020304" pitchFamily="18" charset="0"/>
                          <a:cs typeface="Times New Roman" panose="02020603050405020304" pitchFamily="18" charset="0"/>
                        </a:rPr>
                        <a:t> …</a:t>
                      </a:r>
                      <a:endParaRPr lang="en-US" sz="1400" dirty="0">
                        <a:latin typeface="Times New Roman" panose="02020603050405020304" pitchFamily="18" charset="0"/>
                        <a:cs typeface="Times New Roman" panose="02020603050405020304" pitchFamily="18" charset="0"/>
                      </a:endParaRPr>
                    </a:p>
                  </a:txBody>
                  <a:tcPr marL="0" marR="0" marT="0" marB="34294" anchor="ctr" horzOverflow="overflow">
                    <a:lnL w="28575"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CCECFF"/>
                    </a:solidFill>
                  </a:tcPr>
                </a:tc>
                <a:extLst>
                  <a:ext uri="{0D108BD9-81ED-4DB2-BD59-A6C34878D82A}">
                    <a16:rowId xmlns:a16="http://schemas.microsoft.com/office/drawing/2014/main" val="10000"/>
                  </a:ext>
                </a:extLst>
              </a:tr>
              <a:tr h="5327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Cell  Ontology</a:t>
                      </a:r>
                      <a:endParaRPr kumimoji="0" lang="en-US" sz="1200" b="1"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(CL)</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Palatino Linotype" pitchFamily="18" charset="0"/>
                      </a:endParaRPr>
                    </a:p>
                  </a:txBody>
                  <a:tcPr marL="0" marR="0" marT="0"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dirty="0"/>
                    </a:p>
                  </a:txBody>
                  <a:tcPr marL="0" marR="0" marT="0" anchor="ctr" horzOverflow="overflow">
                    <a:lnL w="12700" cap="flat" cmpd="sng" algn="ctr">
                      <a:solidFill>
                        <a:srgbClr val="CC3300"/>
                      </a:solidFill>
                      <a:prstDash val="solid"/>
                      <a:round/>
                      <a:headEnd type="none" w="med" len="med"/>
                      <a:tailEnd type="none" w="med" len="med"/>
                    </a:lnL>
                    <a:lnR w="28575"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77632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Subcellular Anatomy Ontology (SAO)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Phenotypic Quality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Ontology</a:t>
                      </a:r>
                      <a:br>
                        <a:rPr kumimoji="0" lang="en-US" sz="1200" b="0" i="0" u="none" strike="noStrike" cap="none" normalizeH="0" baseline="0" dirty="0">
                          <a:ln>
                            <a:noFill/>
                          </a:ln>
                          <a:solidFill>
                            <a:schemeClr val="tx1"/>
                          </a:solidFill>
                          <a:effectLst/>
                          <a:latin typeface="Palatino Linotype" pitchFamily="18" charset="0"/>
                          <a:cs typeface="Times New Roman" pitchFamily="18" charset="0"/>
                        </a:rPr>
                      </a:b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(PATO)</a:t>
                      </a:r>
                      <a:endParaRPr kumimoji="0" lang="en-US" sz="1200" b="0" i="0" u="none" strike="noStrike" cap="none" normalizeH="0" baseline="0" dirty="0">
                        <a:ln>
                          <a:noFill/>
                        </a:ln>
                        <a:solidFill>
                          <a:schemeClr val="tx1"/>
                        </a:solidFill>
                        <a:effectLst/>
                        <a:latin typeface="Palatino Linotype" pitchFamily="18"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12700"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3282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Sequence Ontology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 (SO)</a:t>
                      </a: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lnTlToBr>
                      <a:noFill/>
                    </a:lnTlToBr>
                    <a:lnBlToTr>
                      <a:noFill/>
                    </a:lnBlToTr>
                    <a:solidFill>
                      <a:srgbClr val="FFFF0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Molecular Function Ontology</a:t>
                      </a:r>
                      <a:endParaRPr kumimoji="0" lang="en-US" sz="1200" b="0" i="0" u="none" strike="noStrike" cap="none" normalizeH="0" baseline="0" dirty="0">
                        <a:ln>
                          <a:noFill/>
                        </a:ln>
                        <a:solidFill>
                          <a:schemeClr val="tx1"/>
                        </a:solidFill>
                        <a:effectLst/>
                        <a:latin typeface="Palatino Linotype" pitchFamily="18"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(GO)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2700" cap="flat" cmpd="sng" algn="ctr">
                      <a:solidFill>
                        <a:srgbClr val="CC33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C000"/>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r h="57464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Protein Ontology</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Palatino Linotype" pitchFamily="18" charset="0"/>
                          <a:cs typeface="Times New Roman" pitchFamily="18" charset="0"/>
                        </a:rPr>
                        <a:t>(PRO)</a:t>
                      </a:r>
                      <a:endParaRPr kumimoji="0" lang="en-US" sz="1200" b="1" i="0" u="none" strike="noStrike" cap="none" normalizeH="0" baseline="0" dirty="0">
                        <a:ln>
                          <a:noFill/>
                        </a:ln>
                        <a:solidFill>
                          <a:schemeClr val="tx1"/>
                        </a:solidFill>
                        <a:effectLst/>
                        <a:latin typeface="Palatino Linotype" pitchFamily="18" charset="0"/>
                        <a:cs typeface="Arial" charset="0"/>
                      </a:endParaRPr>
                    </a:p>
                  </a:txBody>
                  <a:tcPr marL="0" marR="0" marT="0" marB="34294" anchor="ctr" horzOverflow="overflow">
                    <a:lnL w="12700" cap="flat" cmpd="sng" algn="ctr">
                      <a:solidFill>
                        <a:srgbClr val="CC3300"/>
                      </a:solidFill>
                      <a:prstDash val="solid"/>
                      <a:round/>
                      <a:headEnd type="none" w="med" len="med"/>
                      <a:tailEnd type="none" w="med" len="med"/>
                    </a:lnL>
                    <a:lnR w="12700" cap="flat" cmpd="sng" algn="ctr">
                      <a:solidFill>
                        <a:srgbClr val="CC3300"/>
                      </a:solidFill>
                      <a:prstDash val="solid"/>
                      <a:round/>
                      <a:headEnd type="none" w="med" len="med"/>
                      <a:tailEnd type="none" w="med" len="med"/>
                    </a:lnR>
                    <a:lnT w="19050" cap="flat" cmpd="sng" algn="ctr">
                      <a:solidFill>
                        <a:srgbClr val="FF0000"/>
                      </a:solidFill>
                      <a:prstDash val="solid"/>
                      <a:round/>
                      <a:headEnd type="none" w="med" len="med"/>
                      <a:tailEnd type="none" w="med" len="med"/>
                    </a:lnT>
                    <a:lnB w="28575" cap="flat" cmpd="sng" algn="ctr">
                      <a:solidFill>
                        <a:srgbClr val="CC3300"/>
                      </a:solidFill>
                      <a:prstDash val="solid"/>
                      <a:round/>
                      <a:headEnd type="none" w="med" len="med"/>
                      <a:tailEnd type="none" w="med" len="med"/>
                    </a:lnB>
                    <a:lnTlToBr>
                      <a:noFill/>
                    </a:lnTlToBr>
                    <a:lnBlToTr>
                      <a:noFill/>
                    </a:lnBlToTr>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4"/>
                  </a:ext>
                </a:extLst>
              </a:tr>
            </a:tbl>
          </a:graphicData>
        </a:graphic>
      </p:graphicFrame>
      <p:sp>
        <p:nvSpPr>
          <p:cNvPr id="15" name="Trapezoid 14"/>
          <p:cNvSpPr/>
          <p:nvPr/>
        </p:nvSpPr>
        <p:spPr bwMode="auto">
          <a:xfrm>
            <a:off x="3124200" y="2143128"/>
            <a:ext cx="6254354" cy="675083"/>
          </a:xfrm>
          <a:prstGeom prst="trapezoid">
            <a:avLst>
              <a:gd name="adj" fmla="val 103997"/>
            </a:avLst>
          </a:prstGeom>
          <a:solidFill>
            <a:schemeClr val="bg1"/>
          </a:solidFill>
          <a:ln w="19685" cap="flat" cmpd="sng" algn="ctr">
            <a:solidFill>
              <a:srgbClr val="C00000"/>
            </a:solid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ts val="450"/>
              </a:spcBef>
              <a:spcAft>
                <a:spcPct val="0"/>
              </a:spcAft>
              <a:buClrTx/>
              <a:buSzTx/>
              <a:buFontTx/>
              <a:buNone/>
              <a:tabLst/>
              <a:defRPr/>
            </a:pPr>
            <a:endParaRPr kumimoji="0" lang="en-US" sz="450" b="1" i="0" u="none" strike="noStrike" kern="1200" cap="none" spc="0" normalizeH="0" baseline="0" noProof="0">
              <a:ln>
                <a:noFill/>
              </a:ln>
              <a:solidFill>
                <a:prstClr val="black"/>
              </a:solidFill>
              <a:effectLst/>
              <a:uLnTx/>
              <a:uFillTx/>
              <a:latin typeface="Arial"/>
              <a:ea typeface="+mn-ea"/>
              <a:cs typeface="Arial" charset="0"/>
            </a:endParaRPr>
          </a:p>
          <a:p>
            <a:pPr marL="0" marR="0" lvl="0" indent="0" algn="ctr" defTabSz="914400" rtl="0" eaLnBrk="0" fontAlgn="base" latinLnBrk="0" hangingPunct="0">
              <a:lnSpc>
                <a:spcPct val="100000"/>
              </a:lnSpc>
              <a:spcBef>
                <a:spcPts val="45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charset="0"/>
              </a:rPr>
              <a:t>Basic </a:t>
            </a:r>
            <a:r>
              <a:rPr kumimoji="0" lang="en-US" sz="1800" b="1" i="0" u="none" strike="noStrike" kern="1200" cap="none" spc="0" normalizeH="0" baseline="0" noProof="0" dirty="0">
                <a:ln>
                  <a:noFill/>
                </a:ln>
                <a:solidFill>
                  <a:prstClr val="black"/>
                </a:solidFill>
                <a:effectLst/>
                <a:uLnTx/>
                <a:uFillTx/>
                <a:latin typeface="Arial"/>
                <a:ea typeface="+mn-ea"/>
                <a:cs typeface="Arial" charset="0"/>
              </a:rPr>
              <a:t>Formal Ontology (BFO)</a:t>
            </a:r>
          </a:p>
        </p:txBody>
      </p:sp>
      <p:sp>
        <p:nvSpPr>
          <p:cNvPr id="120876" name="Slide Number Placeholder 1"/>
          <p:cNvSpPr>
            <a:spLocks noGrp="1"/>
          </p:cNvSpPr>
          <p:nvPr>
            <p:ph type="sldNum" sz="quarter" idx="4294967295"/>
          </p:nvPr>
        </p:nvSpPr>
        <p:spPr bwMode="auto">
          <a:xfrm>
            <a:off x="8077200" y="5624514"/>
            <a:ext cx="2133600" cy="2738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pitchFamily="34" charset="0"/>
              <a:buChar char="•"/>
              <a:defRPr sz="2400">
                <a:solidFill>
                  <a:schemeClr val="tx1"/>
                </a:solidFill>
                <a:latin typeface="Calibri" pitchFamily="34" charset="0"/>
              </a:defRPr>
            </a:lvl1pPr>
            <a:lvl2pPr marL="557213" indent="-214313" eaLnBrk="0" hangingPunct="0">
              <a:spcBef>
                <a:spcPct val="20000"/>
              </a:spcBef>
              <a:buFont typeface="Arial" pitchFamily="34" charset="0"/>
              <a:buChar char="–"/>
              <a:defRPr sz="2100">
                <a:solidFill>
                  <a:schemeClr val="tx1"/>
                </a:solidFill>
                <a:latin typeface="Calibri" pitchFamily="34" charset="0"/>
              </a:defRPr>
            </a:lvl2pPr>
            <a:lvl3pPr marL="857250" indent="-171450" eaLnBrk="0" hangingPunct="0">
              <a:spcBef>
                <a:spcPct val="20000"/>
              </a:spcBef>
              <a:buFont typeface="Arial" pitchFamily="34" charset="0"/>
              <a:buChar char="•"/>
              <a:defRPr sz="1800">
                <a:solidFill>
                  <a:schemeClr val="tx1"/>
                </a:solidFill>
                <a:latin typeface="Calibri" pitchFamily="34" charset="0"/>
              </a:defRPr>
            </a:lvl3pPr>
            <a:lvl4pPr marL="1200150" indent="-171450" eaLnBrk="0" hangingPunct="0">
              <a:spcBef>
                <a:spcPct val="20000"/>
              </a:spcBef>
              <a:buFont typeface="Arial" pitchFamily="34" charset="0"/>
              <a:buChar char="–"/>
              <a:defRPr sz="1500">
                <a:solidFill>
                  <a:schemeClr val="tx1"/>
                </a:solidFill>
                <a:latin typeface="Calibri" pitchFamily="34" charset="0"/>
              </a:defRPr>
            </a:lvl4pPr>
            <a:lvl5pPr marL="1543050" indent="-171450" eaLnBrk="0" hangingPunct="0">
              <a:spcBef>
                <a:spcPct val="20000"/>
              </a:spcBef>
              <a:buFont typeface="Arial" pitchFamily="34" charset="0"/>
              <a:buChar char="»"/>
              <a:defRPr sz="1500">
                <a:solidFill>
                  <a:schemeClr val="tx1"/>
                </a:solidFill>
                <a:latin typeface="Calibri" pitchFamily="34" charset="0"/>
              </a:defRPr>
            </a:lvl5pPr>
            <a:lvl6pPr marL="18859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2288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25717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2914650" indent="-17145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fld id="{626E7DE0-538D-47CA-8009-906899455F0E}" type="slidenum">
              <a:rPr kumimoji="0" lang="en-US" altLang="en-US" sz="900" b="0" i="0" u="none" strike="noStrike" kern="1200" cap="none" spc="0" normalizeH="0" baseline="0" noProof="0">
                <a:ln>
                  <a:noFill/>
                </a:ln>
                <a:solidFill>
                  <a:srgbClr val="898989"/>
                </a:solidFill>
                <a:effectLst/>
                <a:uLnTx/>
                <a:uFillTx/>
                <a:latin typeface="Arial" pitchFamily="34" charset="0"/>
                <a:ea typeface="+mn-ea"/>
                <a:cs typeface="+mn-cs"/>
              </a:rPr>
              <a:pPr marL="0" marR="0" lvl="0" indent="0" algn="l" defTabSz="914400" rtl="0" eaLnBrk="1" fontAlgn="auto" latinLnBrk="0" hangingPunct="1">
                <a:lnSpc>
                  <a:spcPct val="100000"/>
                </a:lnSpc>
                <a:spcBef>
                  <a:spcPct val="0"/>
                </a:spcBef>
                <a:spcAft>
                  <a:spcPts val="0"/>
                </a:spcAft>
                <a:buClrTx/>
                <a:buSzTx/>
                <a:buFontTx/>
                <a:buNone/>
                <a:tabLst/>
                <a:defRPr/>
              </a:pPr>
              <a:t>58</a:t>
            </a:fld>
            <a:r>
              <a:rPr kumimoji="0" lang="en-US" altLang="en-US" sz="900" b="0" i="0" u="none" strike="noStrike" kern="1200" cap="none" spc="0" normalizeH="0" baseline="0" noProof="0">
                <a:ln>
                  <a:noFill/>
                </a:ln>
                <a:solidFill>
                  <a:srgbClr val="898989"/>
                </a:solidFill>
                <a:effectLst/>
                <a:uLnTx/>
                <a:uFillTx/>
                <a:latin typeface="Arial" pitchFamily="34" charset="0"/>
                <a:ea typeface="+mn-ea"/>
                <a:cs typeface="+mn-cs"/>
              </a:rPr>
              <a:t> </a:t>
            </a:r>
          </a:p>
        </p:txBody>
      </p:sp>
      <p:sp>
        <p:nvSpPr>
          <p:cNvPr id="10" name="Title 1"/>
          <p:cNvSpPr txBox="1">
            <a:spLocks/>
          </p:cNvSpPr>
          <p:nvPr/>
        </p:nvSpPr>
        <p:spPr bwMode="auto">
          <a:xfrm>
            <a:off x="1652336" y="641750"/>
            <a:ext cx="8943474" cy="51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sysClr val="windowText" lastClr="000000"/>
                </a:solidFill>
                <a:latin typeface="Calibri"/>
              </a:rPr>
              <a:t>Fundamental idea behind BFO: </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4800" dirty="0">
                <a:solidFill>
                  <a:sysClr val="windowText" lastClr="000000"/>
                </a:solidFill>
                <a:latin typeface="Calibri"/>
              </a:rPr>
              <a:t>to constrain ontology development</a:t>
            </a:r>
            <a:endParaRPr kumimoji="0" lang="en-US" sz="4800" b="0" i="0" u="none" strike="noStrike" kern="120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277816463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2453393" y="1143000"/>
            <a:ext cx="6858000" cy="514350"/>
          </a:xfrm>
        </p:spPr>
        <p:txBody>
          <a:bodyPr rtlCol="0">
            <a:normAutofit fontScale="90000"/>
          </a:bodyPr>
          <a:lstStyle/>
          <a:p>
            <a:pPr eaLnBrk="1" fontAlgn="auto" hangingPunct="1">
              <a:spcAft>
                <a:spcPts val="0"/>
              </a:spcAft>
              <a:defRPr/>
            </a:pPr>
            <a:r>
              <a:rPr lang="en-US" b="1" i="1" dirty="0"/>
              <a:t>Top level ontology defined by GO</a:t>
            </a:r>
            <a:endParaRPr b="1" i="1" dirty="0"/>
          </a:p>
        </p:txBody>
      </p:sp>
      <p:sp>
        <p:nvSpPr>
          <p:cNvPr id="72707" name="Rectangle 3"/>
          <p:cNvSpPr>
            <a:spLocks noChangeArrowheads="1"/>
          </p:cNvSpPr>
          <p:nvPr/>
        </p:nvSpPr>
        <p:spPr bwMode="auto">
          <a:xfrm>
            <a:off x="3352800" y="2057400"/>
            <a:ext cx="2057400" cy="97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Continuant</a:t>
            </a:r>
          </a:p>
        </p:txBody>
      </p:sp>
      <p:sp>
        <p:nvSpPr>
          <p:cNvPr id="72709" name="Rectangle 5"/>
          <p:cNvSpPr>
            <a:spLocks noChangeArrowheads="1"/>
          </p:cNvSpPr>
          <p:nvPr/>
        </p:nvSpPr>
        <p:spPr bwMode="auto">
          <a:xfrm>
            <a:off x="2494460" y="3441181"/>
            <a:ext cx="1811000" cy="180069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thing</a:t>
            </a:r>
          </a:p>
        </p:txBody>
      </p:sp>
      <p:sp>
        <p:nvSpPr>
          <p:cNvPr id="72710" name="Rectangle 6"/>
          <p:cNvSpPr>
            <a:spLocks noChangeArrowheads="1"/>
          </p:cNvSpPr>
          <p:nvPr/>
        </p:nvSpPr>
        <p:spPr bwMode="auto">
          <a:xfrm>
            <a:off x="4495800" y="3429001"/>
            <a:ext cx="1909528" cy="18128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attribute</a:t>
            </a:r>
          </a:p>
        </p:txBody>
      </p:sp>
      <p:cxnSp>
        <p:nvCxnSpPr>
          <p:cNvPr id="72711" name="AutoShape 7"/>
          <p:cNvCxnSpPr>
            <a:cxnSpLocks noChangeShapeType="1"/>
            <a:stCxn id="72707" idx="2"/>
            <a:endCxn id="72709" idx="0"/>
          </p:cNvCxnSpPr>
          <p:nvPr/>
        </p:nvCxnSpPr>
        <p:spPr bwMode="auto">
          <a:xfrm flipH="1">
            <a:off x="3399960" y="3028950"/>
            <a:ext cx="981540" cy="41223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2712" name="AutoShape 8"/>
          <p:cNvCxnSpPr>
            <a:cxnSpLocks noChangeShapeType="1"/>
            <a:stCxn id="72707" idx="2"/>
            <a:endCxn id="72710" idx="0"/>
          </p:cNvCxnSpPr>
          <p:nvPr/>
        </p:nvCxnSpPr>
        <p:spPr bwMode="auto">
          <a:xfrm>
            <a:off x="4381500" y="3028950"/>
            <a:ext cx="1069064" cy="4000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713" name="Text Box 10"/>
          <p:cNvSpPr txBox="1">
            <a:spLocks noChangeArrowheads="1"/>
          </p:cNvSpPr>
          <p:nvPr/>
        </p:nvSpPr>
        <p:spPr bwMode="auto">
          <a:xfrm>
            <a:off x="2667000" y="4985168"/>
            <a:ext cx="6972300" cy="7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0">
              <a:lnSpc>
                <a:spcPct val="55000"/>
              </a:lnSpc>
              <a:spcBef>
                <a:spcPct val="50000"/>
              </a:spcBef>
              <a:spcAft>
                <a:spcPct val="0"/>
              </a:spcAft>
              <a:buClr>
                <a:srgbClr val="000000"/>
              </a:buClr>
              <a:buSzTx/>
              <a:buFont typeface="Times New Roman" panose="02020603050405020304" pitchFamily="18" charset="0"/>
              <a:buNone/>
              <a:tabLst/>
              <a:defRPr/>
            </a:pPr>
            <a:r>
              <a:rPr kumimoji="0" lang="en-US" altLang="en-US" sz="825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 </a:t>
            </a:r>
          </a:p>
        </p:txBody>
      </p:sp>
      <p:sp>
        <p:nvSpPr>
          <p:cNvPr id="630797" name="Slide Number Placeholder 13"/>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557213" indent="-214313" eaLnBrk="0" hangingPunct="0">
              <a:defRPr>
                <a:solidFill>
                  <a:schemeClr val="tx1"/>
                </a:solidFill>
                <a:latin typeface="Arial" panose="020B0604020202020204" pitchFamily="34" charset="0"/>
                <a:cs typeface="Arial" panose="020B0604020202020204" pitchFamily="34" charset="0"/>
              </a:defRPr>
            </a:lvl2pPr>
            <a:lvl3pPr marL="857250" indent="-171450" eaLnBrk="0" hangingPunct="0">
              <a:defRPr>
                <a:solidFill>
                  <a:schemeClr val="tx1"/>
                </a:solidFill>
                <a:latin typeface="Arial" panose="020B0604020202020204" pitchFamily="34" charset="0"/>
                <a:cs typeface="Arial" panose="020B0604020202020204" pitchFamily="34" charset="0"/>
              </a:defRPr>
            </a:lvl3pPr>
            <a:lvl4pPr marL="1200150" indent="-171450" eaLnBrk="0" hangingPunct="0">
              <a:defRPr>
                <a:solidFill>
                  <a:schemeClr val="tx1"/>
                </a:solidFill>
                <a:latin typeface="Arial" panose="020B0604020202020204" pitchFamily="34" charset="0"/>
                <a:cs typeface="Arial" panose="020B0604020202020204" pitchFamily="34" charset="0"/>
              </a:defRPr>
            </a:lvl4pPr>
            <a:lvl5pPr marL="1543050" indent="-171450" eaLnBrk="0" hangingPunct="0">
              <a:defRPr>
                <a:solidFill>
                  <a:schemeClr val="tx1"/>
                </a:solidFill>
                <a:latin typeface="Arial" panose="020B0604020202020204" pitchFamily="34" charset="0"/>
                <a:cs typeface="Arial" panose="020B0604020202020204" pitchFamily="34" charset="0"/>
              </a:defRPr>
            </a:lvl5pPr>
            <a:lvl6pPr marL="18859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2288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25717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2914650" indent="-1714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78117D6-3060-4FC0-AF7F-739DAA70BB71}" type="slidenum">
              <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altLang="en-US" sz="9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4" name="Rectangle 4"/>
          <p:cNvSpPr>
            <a:spLocks noChangeArrowheads="1"/>
          </p:cNvSpPr>
          <p:nvPr/>
        </p:nvSpPr>
        <p:spPr bwMode="auto">
          <a:xfrm>
            <a:off x="6919678" y="3429001"/>
            <a:ext cx="2019300" cy="181287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p</a:t>
            </a:r>
            <a:r>
              <a:rPr kumimoji="0" lang="en-US" altLang="en-US" sz="2700" b="0" i="0" u="none" strike="noStrike" kern="1200" cap="none" spc="0" normalizeH="0" baseline="0" noProof="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rocess</a:t>
            </a:r>
            <a:endParaRPr kumimoji="0" lang="en-US" altLang="en-US" sz="27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endParaRPr>
          </a:p>
        </p:txBody>
      </p:sp>
      <p:sp>
        <p:nvSpPr>
          <p:cNvPr id="15" name="Rectangle 3"/>
          <p:cNvSpPr>
            <a:spLocks noChangeArrowheads="1"/>
          </p:cNvSpPr>
          <p:nvPr/>
        </p:nvSpPr>
        <p:spPr bwMode="auto">
          <a:xfrm>
            <a:off x="6900312" y="2057400"/>
            <a:ext cx="2057400" cy="97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dirty="0" err="1">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rPr>
              <a:t>Occurrent</a:t>
            </a:r>
            <a:endParaRPr kumimoji="0" lang="en-US" altLang="en-US" sz="2700" b="0" i="0" u="none" strike="noStrike" kern="1200" cap="none" spc="0" normalizeH="0" baseline="0" noProof="0" dirty="0">
              <a:ln>
                <a:noFill/>
              </a:ln>
              <a:solidFill>
                <a:srgbClr val="000000"/>
              </a:solidFill>
              <a:effectLst/>
              <a:uLnTx/>
              <a:uFillTx/>
              <a:latin typeface="Tahoma" panose="020B0604030504040204" pitchFamily="34" charset="0"/>
              <a:ea typeface="MS PGothic" panose="020B0600070205080204" pitchFamily="34" charset="-128"/>
              <a:cs typeface="Times New Roman" panose="02020603050405020304" pitchFamily="18" charset="0"/>
            </a:endParaRPr>
          </a:p>
        </p:txBody>
      </p:sp>
      <p:cxnSp>
        <p:nvCxnSpPr>
          <p:cNvPr id="16" name="AutoShape 8"/>
          <p:cNvCxnSpPr>
            <a:cxnSpLocks noChangeShapeType="1"/>
            <a:stCxn id="15" idx="2"/>
            <a:endCxn id="14" idx="0"/>
          </p:cNvCxnSpPr>
          <p:nvPr/>
        </p:nvCxnSpPr>
        <p:spPr bwMode="auto">
          <a:xfrm>
            <a:off x="7929012" y="3028950"/>
            <a:ext cx="316" cy="40005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917187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86018" name="Picture 2" descr="http://fm.cnbc.com/applications/cnbc.com/resources/img/editorial/2012/08/14/48665176-Buffalo-Niagara-Falls-NY-Cities-with-Most-Affordable-Hom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49427"/>
            <a:ext cx="7820026" cy="5213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1510273">
            <a:off x="3662335" y="677928"/>
            <a:ext cx="8229600" cy="1143000"/>
          </a:xfrm>
          <a:solidFill>
            <a:schemeClr val="bg1">
              <a:alpha val="48000"/>
            </a:schemeClr>
          </a:solidFill>
        </p:spPr>
        <p:txBody>
          <a:bodyPr/>
          <a:lstStyle/>
          <a:p>
            <a:r>
              <a:rPr lang="en-US" dirty="0"/>
              <a:t>“beau </a:t>
            </a:r>
            <a:r>
              <a:rPr lang="en-US" dirty="0" err="1"/>
              <a:t>fleuve</a:t>
            </a:r>
            <a:r>
              <a:rPr lang="en-US" dirty="0"/>
              <a:t>”</a:t>
            </a:r>
          </a:p>
        </p:txBody>
      </p:sp>
    </p:spTree>
    <p:extLst>
      <p:ext uri="{BB962C8B-B14F-4D97-AF65-F5344CB8AC3E}">
        <p14:creationId xmlns:p14="http://schemas.microsoft.com/office/powerpoint/2010/main" val="42083097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524000" y="274638"/>
            <a:ext cx="9144000" cy="411162"/>
          </a:xfrm>
        </p:spPr>
        <p:txBody>
          <a:bodyPr/>
          <a:lstStyle/>
          <a:p>
            <a:pPr eaLnBrk="1" hangingPunct="1"/>
            <a:r>
              <a:rPr lang="en-US" altLang="en-US" sz="3600"/>
              <a:t>BFO and the 3 Gene Ontologies (GO)</a:t>
            </a:r>
          </a:p>
        </p:txBody>
      </p:sp>
      <p:sp>
        <p:nvSpPr>
          <p:cNvPr id="75779" name="Rectangle 3"/>
          <p:cNvSpPr>
            <a:spLocks noChangeArrowheads="1"/>
          </p:cNvSpPr>
          <p:nvPr/>
        </p:nvSpPr>
        <p:spPr bwMode="auto">
          <a:xfrm>
            <a:off x="2714625" y="194437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sp>
        <p:nvSpPr>
          <p:cNvPr id="75780" name="Rectangle 4"/>
          <p:cNvSpPr>
            <a:spLocks noChangeArrowheads="1"/>
          </p:cNvSpPr>
          <p:nvPr/>
        </p:nvSpPr>
        <p:spPr bwMode="auto">
          <a:xfrm>
            <a:off x="7134225" y="1950720"/>
            <a:ext cx="2692400" cy="1289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Occurrent</a:t>
            </a:r>
          </a:p>
        </p:txBody>
      </p:sp>
      <p:sp>
        <p:nvSpPr>
          <p:cNvPr id="75781" name="Rectangle 5"/>
          <p:cNvSpPr>
            <a:spLocks noChangeArrowheads="1"/>
          </p:cNvSpPr>
          <p:nvPr/>
        </p:nvSpPr>
        <p:spPr bwMode="auto">
          <a:xfrm>
            <a:off x="1647825" y="4367530"/>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sp>
        <p:nvSpPr>
          <p:cNvPr id="75782" name="Rectangle 6"/>
          <p:cNvSpPr>
            <a:spLocks noChangeArrowheads="1"/>
          </p:cNvSpPr>
          <p:nvPr/>
        </p:nvSpPr>
        <p:spPr bwMode="auto">
          <a:xfrm>
            <a:off x="4772025" y="4367530"/>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cxnSp>
        <p:nvCxnSpPr>
          <p:cNvPr id="75783" name="AutoShape 7"/>
          <p:cNvCxnSpPr>
            <a:cxnSpLocks noChangeShapeType="1"/>
            <a:stCxn id="75779" idx="2"/>
            <a:endCxn id="75781" idx="0"/>
          </p:cNvCxnSpPr>
          <p:nvPr/>
        </p:nvCxnSpPr>
        <p:spPr bwMode="auto">
          <a:xfrm flipH="1">
            <a:off x="2714625" y="3239770"/>
            <a:ext cx="13716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5784" name="AutoShape 8"/>
          <p:cNvCxnSpPr>
            <a:cxnSpLocks noChangeShapeType="1"/>
            <a:stCxn id="75779" idx="2"/>
            <a:endCxn id="75782" idx="0"/>
          </p:cNvCxnSpPr>
          <p:nvPr/>
        </p:nvCxnSpPr>
        <p:spPr bwMode="auto">
          <a:xfrm>
            <a:off x="4086225" y="3239770"/>
            <a:ext cx="1562100" cy="112776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5785" name="Text Box 9"/>
          <p:cNvSpPr txBox="1">
            <a:spLocks noChangeArrowheads="1"/>
          </p:cNvSpPr>
          <p:nvPr/>
        </p:nvSpPr>
        <p:spPr bwMode="auto">
          <a:xfrm>
            <a:off x="1524000" y="5475606"/>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cell component</a:t>
            </a:r>
          </a:p>
        </p:txBody>
      </p:sp>
      <p:sp>
        <p:nvSpPr>
          <p:cNvPr id="75786" name="Text Box 10"/>
          <p:cNvSpPr txBox="1">
            <a:spLocks noChangeArrowheads="1"/>
          </p:cNvSpPr>
          <p:nvPr/>
        </p:nvSpPr>
        <p:spPr bwMode="auto">
          <a:xfrm>
            <a:off x="6705600" y="337312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ahoma" pitchFamily="34" charset="0"/>
                <a:ea typeface="+mn-ea"/>
                <a:cs typeface="Times New Roman" pitchFamily="18" charset="0"/>
              </a:rPr>
              <a:t>biological process</a:t>
            </a:r>
          </a:p>
        </p:txBody>
      </p:sp>
      <p:sp>
        <p:nvSpPr>
          <p:cNvPr id="75787" name="Text Box 11"/>
          <p:cNvSpPr txBox="1">
            <a:spLocks noChangeArrowheads="1"/>
          </p:cNvSpPr>
          <p:nvPr/>
        </p:nvSpPr>
        <p:spPr bwMode="auto">
          <a:xfrm>
            <a:off x="4289426" y="5481956"/>
            <a:ext cx="3178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ahoma" pitchFamily="34" charset="0"/>
                <a:ea typeface="+mn-ea"/>
                <a:cs typeface="Times New Roman" pitchFamily="18" charset="0"/>
              </a:rPr>
              <a:t>molecular function</a:t>
            </a:r>
          </a:p>
        </p:txBody>
      </p:sp>
    </p:spTree>
    <p:extLst>
      <p:ext uri="{BB962C8B-B14F-4D97-AF65-F5344CB8AC3E}">
        <p14:creationId xmlns:p14="http://schemas.microsoft.com/office/powerpoint/2010/main" val="252058073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2438400" y="1600200"/>
            <a:ext cx="2743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thing, quality …</a:t>
            </a:r>
          </a:p>
        </p:txBody>
      </p:sp>
      <p:sp>
        <p:nvSpPr>
          <p:cNvPr id="57347"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event</a:t>
            </a:r>
          </a:p>
        </p:txBody>
      </p:sp>
      <p:sp>
        <p:nvSpPr>
          <p:cNvPr id="57348"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0E7C89-7FE0-4C20-817C-1D3CE03A49BC}"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
        <p:nvSpPr>
          <p:cNvPr id="5" name="Rectangle 3"/>
          <p:cNvSpPr>
            <a:spLocks noGrp="1" noChangeArrowheads="1"/>
          </p:cNvSpPr>
          <p:nvPr>
            <p:ph type="title"/>
          </p:nvPr>
        </p:nvSpPr>
        <p:spPr>
          <a:xfrm>
            <a:off x="1905000" y="228600"/>
            <a:ext cx="8458200" cy="1143000"/>
          </a:xfrm>
        </p:spPr>
        <p:txBody>
          <a:bodyPr/>
          <a:lstStyle/>
          <a:p>
            <a:pPr eaLnBrk="1" hangingPunct="1"/>
            <a:r>
              <a:rPr lang="en-US" altLang="en-US" dirty="0"/>
              <a:t>BFO’s Fundamental Dichotomy</a:t>
            </a:r>
          </a:p>
        </p:txBody>
      </p:sp>
      <p:sp>
        <p:nvSpPr>
          <p:cNvPr id="6" name="Text Box 9"/>
          <p:cNvSpPr txBox="1">
            <a:spLocks noChangeArrowheads="1"/>
          </p:cNvSpPr>
          <p:nvPr/>
        </p:nvSpPr>
        <p:spPr bwMode="auto">
          <a:xfrm>
            <a:off x="2590800" y="4628939"/>
            <a:ext cx="2590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Continuants can change over time</a:t>
            </a:r>
            <a:r>
              <a:rPr kumimoji="0" lang="en-US" altLang="en-US" sz="2400" u="none" strike="noStrike" kern="1200" cap="none" spc="0" normalizeH="0" noProof="0" dirty="0">
                <a:ln>
                  <a:noFill/>
                </a:ln>
                <a:solidFill>
                  <a:srgbClr val="000000"/>
                </a:solidFill>
                <a:effectLst/>
                <a:uLnTx/>
                <a:uFillTx/>
                <a:latin typeface="Tahoma" pitchFamily="34" charset="0"/>
                <a:ea typeface="+mn-ea"/>
                <a:cs typeface="Times New Roman" pitchFamily="18" charset="0"/>
              </a:rPr>
              <a:t> while preserving their identity</a:t>
            </a:r>
            <a:endParaRPr kumimoji="0" lang="en-US" altLang="en-US" sz="240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endParaRPr>
          </a:p>
        </p:txBody>
      </p:sp>
      <p:sp>
        <p:nvSpPr>
          <p:cNvPr id="7" name="Text Box 9"/>
          <p:cNvSpPr txBox="1">
            <a:spLocks noChangeArrowheads="1"/>
          </p:cNvSpPr>
          <p:nvPr/>
        </p:nvSpPr>
        <p:spPr bwMode="auto">
          <a:xfrm>
            <a:off x="6985000" y="4628939"/>
            <a:ext cx="2590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u="none" strike="noStrike" kern="1200" cap="none" spc="0" normalizeH="0" baseline="0" noProof="0" dirty="0" err="1">
                <a:ln>
                  <a:noFill/>
                </a:ln>
                <a:solidFill>
                  <a:srgbClr val="000000"/>
                </a:solidFill>
                <a:effectLst/>
                <a:uLnTx/>
                <a:uFillTx/>
                <a:latin typeface="Tahoma" pitchFamily="34" charset="0"/>
                <a:ea typeface="+mn-ea"/>
                <a:cs typeface="Times New Roman" pitchFamily="18" charset="0"/>
              </a:rPr>
              <a:t>Occurrents</a:t>
            </a:r>
            <a:r>
              <a:rPr kumimoji="0" lang="en-US" altLang="en-US" sz="240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 </a:t>
            </a:r>
            <a:r>
              <a:rPr kumimoji="0" lang="en-US" altLang="en-US" sz="2400" i="1"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are </a:t>
            </a:r>
            <a:r>
              <a:rPr kumimoji="0" lang="en-US" altLang="en-US" sz="240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changes</a:t>
            </a:r>
          </a:p>
        </p:txBody>
      </p:sp>
    </p:spTree>
    <p:extLst>
      <p:ext uri="{BB962C8B-B14F-4D97-AF65-F5344CB8AC3E}">
        <p14:creationId xmlns:p14="http://schemas.microsoft.com/office/powerpoint/2010/main" val="68420782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DA87543C-93F0-41BD-AAAD-04626FD59604}" type="slidenum">
              <a:rPr lang="en-US" altLang="en-US" sz="1200">
                <a:solidFill>
                  <a:srgbClr val="898989"/>
                </a:solidFill>
                <a:cs typeface="Arial" panose="020B0604020202020204" pitchFamily="34" charset="0"/>
              </a:rPr>
              <a:pPr fontAlgn="base">
                <a:spcBef>
                  <a:spcPct val="0"/>
                </a:spcBef>
                <a:spcAft>
                  <a:spcPct val="0"/>
                </a:spcAft>
                <a:buNone/>
              </a:pPr>
              <a:t>62</a:t>
            </a:fld>
            <a:endParaRPr lang="en-US" altLang="en-US" sz="1200">
              <a:solidFill>
                <a:srgbClr val="898989"/>
              </a:solidFill>
              <a:cs typeface="Arial" panose="020B0604020202020204" pitchFamily="34" charset="0"/>
            </a:endParaRPr>
          </a:p>
        </p:txBody>
      </p:sp>
      <p:sp>
        <p:nvSpPr>
          <p:cNvPr id="2051" name="Rectangle 2"/>
          <p:cNvSpPr>
            <a:spLocks noGrp="1" noChangeArrowheads="1"/>
          </p:cNvSpPr>
          <p:nvPr>
            <p:ph type="title"/>
          </p:nvPr>
        </p:nvSpPr>
        <p:spPr>
          <a:xfrm>
            <a:off x="1981200" y="533400"/>
            <a:ext cx="8229600" cy="1143000"/>
          </a:xfrm>
        </p:spPr>
        <p:txBody>
          <a:bodyPr/>
          <a:lstStyle/>
          <a:p>
            <a:pPr eaLnBrk="1" hangingPunct="1"/>
            <a:r>
              <a:rPr lang="en-US" altLang="en-US" sz="3600" dirty="0"/>
              <a:t>An application of Basic Formal Ontology </a:t>
            </a:r>
            <a:r>
              <a:rPr lang="de-DE" altLang="en-US" sz="3600" dirty="0"/>
              <a:t>to the Ontology of Services and Commodities</a:t>
            </a:r>
            <a:r>
              <a:rPr lang="de-DE" altLang="en-US" sz="3600" b="1" dirty="0"/>
              <a:t/>
            </a:r>
            <a:br>
              <a:rPr lang="de-DE" altLang="en-US" sz="3600" b="1" dirty="0"/>
            </a:br>
            <a:endParaRPr lang="de-DE" altLang="en-US" sz="3600" dirty="0"/>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74229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09600" y="194428"/>
            <a:ext cx="10972800" cy="1143000"/>
          </a:xfrm>
        </p:spPr>
        <p:txBody>
          <a:bodyPr/>
          <a:lstStyle/>
          <a:p>
            <a:r>
              <a:rPr lang="en-US" altLang="en-US" dirty="0"/>
              <a:t>Application of BFO to the ontology of commodities and services</a:t>
            </a:r>
          </a:p>
        </p:txBody>
      </p:sp>
      <p:sp>
        <p:nvSpPr>
          <p:cNvPr id="3" name="Content Placeholder 2"/>
          <p:cNvSpPr>
            <a:spLocks noGrp="1"/>
          </p:cNvSpPr>
          <p:nvPr>
            <p:ph idx="1"/>
          </p:nvPr>
        </p:nvSpPr>
        <p:spPr/>
        <p:txBody>
          <a:bodyPr/>
          <a:lstStyle/>
          <a:p>
            <a:pPr>
              <a:defRPr/>
            </a:pPr>
            <a:r>
              <a:rPr lang="en-US" dirty="0"/>
              <a:t>Commodities are things (including software) which survive their act of creation, can be transported, stored, rented, …</a:t>
            </a:r>
          </a:p>
          <a:p>
            <a:pPr>
              <a:defRPr/>
            </a:pPr>
            <a:r>
              <a:rPr lang="en-US" dirty="0"/>
              <a:t>Services are processes (where production and consumption always coincide)</a:t>
            </a:r>
          </a:p>
          <a:p>
            <a:pPr marL="0" indent="0">
              <a:buNone/>
              <a:defRPr/>
            </a:pPr>
            <a:r>
              <a:rPr lang="en-US" dirty="0"/>
              <a:t>Utilities involve both a commodity side (you rent e.g. the phone network) and a service side (you use the phone network when you make a call)</a:t>
            </a:r>
          </a:p>
          <a:p>
            <a:pPr marL="0" indent="0">
              <a:buNone/>
              <a:defRPr/>
            </a:pPr>
            <a:r>
              <a:rPr lang="en-US" dirty="0"/>
              <a:t>Car dealerships sell cars, which are commodities, but selling is a service</a:t>
            </a:r>
          </a:p>
          <a:p>
            <a:pPr marL="0" indent="0">
              <a:buNone/>
              <a:defRPr/>
            </a:pPr>
            <a:endParaRPr lang="en-US" dirty="0"/>
          </a:p>
        </p:txBody>
      </p:sp>
    </p:spTree>
    <p:extLst>
      <p:ext uri="{BB962C8B-B14F-4D97-AF65-F5344CB8AC3E}">
        <p14:creationId xmlns:p14="http://schemas.microsoft.com/office/powerpoint/2010/main" val="3170054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ChangeArrowheads="1"/>
          </p:cNvSpPr>
          <p:nvPr/>
        </p:nvSpPr>
        <p:spPr bwMode="auto">
          <a:xfrm>
            <a:off x="2438400" y="1600200"/>
            <a:ext cx="2743200" cy="2667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en-US" sz="2800" dirty="0">
                <a:solidFill>
                  <a:srgbClr val="000000"/>
                </a:solidFill>
                <a:latin typeface="Tahoma" pitchFamily="34" charset="0"/>
                <a:ea typeface="ＭＳ Ｐゴシック" pitchFamily="34" charset="-128"/>
                <a:cs typeface="Times New Roman" pitchFamily="18" charset="0"/>
              </a:rPr>
              <a:t>c</a:t>
            </a:r>
            <a:r>
              <a:rPr kumimoji="0" lang="en-US" altLang="en-US" sz="2800" b="0" i="0" u="none" strike="noStrike" kern="1200" cap="none" spc="0" normalizeH="0" baseline="0" noProof="0" dirty="0" err="1">
                <a:ln>
                  <a:noFill/>
                </a:ln>
                <a:solidFill>
                  <a:srgbClr val="000000"/>
                </a:solidFill>
                <a:effectLst/>
                <a:uLnTx/>
                <a:uFillTx/>
                <a:latin typeface="Tahoma" pitchFamily="34" charset="0"/>
                <a:ea typeface="ＭＳ Ｐゴシック" pitchFamily="34" charset="-128"/>
                <a:cs typeface="Times New Roman" pitchFamily="18" charset="0"/>
              </a:rPr>
              <a:t>ommodity</a:t>
            </a:r>
            <a:r>
              <a:rPr kumimoji="0" lang="en-US" altLang="en-US" sz="2800" b="0" i="0" u="none" strike="noStrike" kern="1200" cap="none" spc="0" normalizeH="0" noProof="0" dirty="0">
                <a:ln>
                  <a:noFill/>
                </a:ln>
                <a:solidFill>
                  <a:srgbClr val="000000"/>
                </a:solidFill>
                <a:effectLst/>
                <a:uLnTx/>
                <a:uFillTx/>
                <a:latin typeface="Tahoma" pitchFamily="34" charset="0"/>
                <a:ea typeface="ＭＳ Ｐゴシック" pitchFamily="34" charset="-128"/>
                <a:cs typeface="Times New Roman" pitchFamily="18" charset="0"/>
              </a:rPr>
              <a:t> …</a:t>
            </a:r>
            <a:endPar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p:txBody>
      </p:sp>
      <p:sp>
        <p:nvSpPr>
          <p:cNvPr id="57347"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ahoma" pitchFamily="34" charset="0"/>
                <a:ea typeface="ＭＳ Ｐゴシック" pitchFamily="34" charset="-128"/>
                <a:cs typeface="Times New Roman" pitchFamily="18" charset="0"/>
              </a:rPr>
              <a:t>Occurrent</a:t>
            </a:r>
            <a:endPar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service …</a:t>
            </a:r>
          </a:p>
        </p:txBody>
      </p:sp>
      <p:sp>
        <p:nvSpPr>
          <p:cNvPr id="57348"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0E7C89-7FE0-4C20-817C-1D3CE03A49BC}"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
        <p:nvSpPr>
          <p:cNvPr id="5" name="Rectangle 3"/>
          <p:cNvSpPr>
            <a:spLocks noGrp="1" noChangeArrowheads="1"/>
          </p:cNvSpPr>
          <p:nvPr>
            <p:ph type="title"/>
          </p:nvPr>
        </p:nvSpPr>
        <p:spPr>
          <a:xfrm>
            <a:off x="1905000" y="228600"/>
            <a:ext cx="8458200" cy="1143000"/>
          </a:xfrm>
        </p:spPr>
        <p:txBody>
          <a:bodyPr/>
          <a:lstStyle/>
          <a:p>
            <a:pPr eaLnBrk="1" hangingPunct="1"/>
            <a:r>
              <a:rPr lang="en-US" altLang="en-US" dirty="0"/>
              <a:t>BFO’s Fundamental Dichotomy</a:t>
            </a:r>
          </a:p>
        </p:txBody>
      </p:sp>
      <p:sp>
        <p:nvSpPr>
          <p:cNvPr id="2" name="Rectangle 1"/>
          <p:cNvSpPr/>
          <p:nvPr/>
        </p:nvSpPr>
        <p:spPr>
          <a:xfrm>
            <a:off x="1905000" y="5026710"/>
            <a:ext cx="8763000" cy="1323439"/>
          </a:xfrm>
          <a:prstGeom prst="rect">
            <a:avLst/>
          </a:prstGeom>
        </p:spPr>
        <p:txBody>
          <a:bodyPr wrap="square">
            <a:spAutoFit/>
          </a:bodyPr>
          <a:lstStyle/>
          <a:p>
            <a:r>
              <a:rPr lang="en-US" altLang="en-US" sz="4000" dirty="0"/>
              <a:t>both commodities and services are entities with economic value</a:t>
            </a:r>
          </a:p>
        </p:txBody>
      </p:sp>
    </p:spTree>
    <p:extLst>
      <p:ext uri="{BB962C8B-B14F-4D97-AF65-F5344CB8AC3E}">
        <p14:creationId xmlns:p14="http://schemas.microsoft.com/office/powerpoint/2010/main" val="28982753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Basic Formal Ontology</a:t>
            </a:r>
          </a:p>
        </p:txBody>
      </p:sp>
      <p:sp>
        <p:nvSpPr>
          <p:cNvPr id="6147" name="Content Placeholder 2"/>
          <p:cNvSpPr>
            <a:spLocks noGrp="1"/>
          </p:cNvSpPr>
          <p:nvPr>
            <p:ph idx="1"/>
          </p:nvPr>
        </p:nvSpPr>
        <p:spPr/>
        <p:txBody>
          <a:bodyPr/>
          <a:lstStyle/>
          <a:p>
            <a:pPr marL="0" indent="0">
              <a:buNone/>
            </a:pPr>
            <a:endParaRPr lang="en-US" altLang="en-US" sz="4000" dirty="0"/>
          </a:p>
          <a:p>
            <a:pPr marL="0" indent="0">
              <a:buNone/>
            </a:pPr>
            <a:r>
              <a:rPr lang="en-US" altLang="en-US" sz="4000" dirty="0"/>
              <a:t>continuants </a:t>
            </a:r>
            <a:r>
              <a:rPr lang="en-US" altLang="en-US" sz="4000" i="1" dirty="0"/>
              <a:t>continue to exist </a:t>
            </a:r>
            <a:r>
              <a:rPr lang="en-US" altLang="en-US" sz="4000" dirty="0"/>
              <a:t>through time</a:t>
            </a:r>
          </a:p>
          <a:p>
            <a:pPr marL="0" indent="0">
              <a:buNone/>
            </a:pPr>
            <a:endParaRPr lang="en-US" altLang="en-US" sz="4000" dirty="0"/>
          </a:p>
          <a:p>
            <a:pPr marL="0" indent="0">
              <a:buNone/>
            </a:pPr>
            <a:r>
              <a:rPr lang="en-US" altLang="en-US" sz="4000" dirty="0"/>
              <a:t>processes occur in time, cycling through a succession of phases (beginning middle end)</a:t>
            </a:r>
          </a:p>
        </p:txBody>
      </p:sp>
    </p:spTree>
    <p:extLst>
      <p:ext uri="{BB962C8B-B14F-4D97-AF65-F5344CB8AC3E}">
        <p14:creationId xmlns:p14="http://schemas.microsoft.com/office/powerpoint/2010/main" val="3523357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549BE9D5-7807-427E-8BD4-FF28258989D8}" type="slidenum">
              <a:rPr lang="en-US" altLang="en-US" sz="1200">
                <a:solidFill>
                  <a:srgbClr val="898989"/>
                </a:solidFill>
                <a:cs typeface="Arial" panose="020B0604020202020204" pitchFamily="34" charset="0"/>
              </a:rPr>
              <a:pPr fontAlgn="base">
                <a:spcBef>
                  <a:spcPct val="0"/>
                </a:spcBef>
                <a:spcAft>
                  <a:spcPct val="0"/>
                </a:spcAft>
                <a:buNone/>
              </a:pPr>
              <a:t>66</a:t>
            </a:fld>
            <a:endParaRPr lang="en-US" altLang="en-US" sz="1200">
              <a:solidFill>
                <a:srgbClr val="898989"/>
              </a:solidFill>
              <a:cs typeface="Arial" panose="020B0604020202020204" pitchFamily="34" charset="0"/>
            </a:endParaRPr>
          </a:p>
        </p:txBody>
      </p:sp>
      <p:sp>
        <p:nvSpPr>
          <p:cNvPr id="8195" name="Rectangle 2"/>
          <p:cNvSpPr>
            <a:spLocks noGrp="1" noChangeArrowheads="1"/>
          </p:cNvSpPr>
          <p:nvPr>
            <p:ph type="title"/>
          </p:nvPr>
        </p:nvSpPr>
        <p:spPr/>
        <p:txBody>
          <a:bodyPr/>
          <a:lstStyle/>
          <a:p>
            <a:pPr eaLnBrk="1" hangingPunct="1"/>
            <a:r>
              <a:rPr lang="en-US" altLang="en-US" dirty="0"/>
              <a:t>Is music a commodity or a service?</a:t>
            </a:r>
            <a:endParaRPr lang="de-DE" altLang="en-US" dirty="0"/>
          </a:p>
        </p:txBody>
      </p:sp>
      <p:sp>
        <p:nvSpPr>
          <p:cNvPr id="8196" name="Rectangle 3"/>
          <p:cNvSpPr>
            <a:spLocks noGrp="1" noChangeArrowheads="1"/>
          </p:cNvSpPr>
          <p:nvPr>
            <p:ph type="body" idx="1"/>
          </p:nvPr>
        </p:nvSpPr>
        <p:spPr>
          <a:xfrm>
            <a:off x="1473200" y="1890713"/>
            <a:ext cx="8686800" cy="3992563"/>
          </a:xfrm>
        </p:spPr>
        <p:txBody>
          <a:bodyPr/>
          <a:lstStyle/>
          <a:p>
            <a:pPr eaLnBrk="1" hangingPunct="1"/>
            <a:r>
              <a:rPr lang="en-US" altLang="en-US" sz="4000" dirty="0"/>
              <a:t>Consumer’s perspective</a:t>
            </a:r>
          </a:p>
          <a:p>
            <a:pPr eaLnBrk="1" hangingPunct="1"/>
            <a:r>
              <a:rPr lang="en-US" altLang="en-US" sz="4000" dirty="0"/>
              <a:t>Producer’s perspective</a:t>
            </a:r>
          </a:p>
          <a:p>
            <a:pPr eaLnBrk="1" hangingPunct="1"/>
            <a:r>
              <a:rPr lang="en-US" altLang="en-US" sz="4000" dirty="0"/>
              <a:t>Taxation authority’s perspective</a:t>
            </a:r>
            <a:br>
              <a:rPr lang="en-US" altLang="en-US" sz="4000" dirty="0"/>
            </a:br>
            <a:endParaRPr lang="en-US" altLang="en-US" sz="4000" dirty="0"/>
          </a:p>
          <a:p>
            <a:pPr eaLnBrk="1" hangingPunct="1"/>
            <a:r>
              <a:rPr lang="en-US" altLang="en-US" sz="4000" dirty="0"/>
              <a:t>What is a music CD, which (in olden times) people used to buy in stores?</a:t>
            </a:r>
            <a:endParaRPr lang="de-DE" altLang="en-US" sz="4000" dirty="0"/>
          </a:p>
        </p:txBody>
      </p:sp>
    </p:spTree>
    <p:extLst>
      <p:ext uri="{BB962C8B-B14F-4D97-AF65-F5344CB8AC3E}">
        <p14:creationId xmlns:p14="http://schemas.microsoft.com/office/powerpoint/2010/main" val="1566530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4603550-0746-40D0-BA18-19F38496EB9E}" type="slidenum">
              <a:rPr lang="en-US" altLang="en-US" sz="1200">
                <a:solidFill>
                  <a:srgbClr val="898989"/>
                </a:solidFill>
                <a:cs typeface="Arial" panose="020B0604020202020204" pitchFamily="34" charset="0"/>
              </a:rPr>
              <a:pPr fontAlgn="base">
                <a:spcBef>
                  <a:spcPct val="0"/>
                </a:spcBef>
                <a:spcAft>
                  <a:spcPct val="0"/>
                </a:spcAft>
                <a:buNone/>
              </a:pPr>
              <a:t>67</a:t>
            </a:fld>
            <a:endParaRPr lang="en-US" altLang="en-US" sz="1200">
              <a:solidFill>
                <a:srgbClr val="898989"/>
              </a:solidFill>
              <a:cs typeface="Arial" panose="020B0604020202020204" pitchFamily="34" charset="0"/>
            </a:endParaRPr>
          </a:p>
        </p:txBody>
      </p:sp>
      <p:sp>
        <p:nvSpPr>
          <p:cNvPr id="9219" name="Rectangle 2"/>
          <p:cNvSpPr>
            <a:spLocks noGrp="1" noChangeArrowheads="1"/>
          </p:cNvSpPr>
          <p:nvPr>
            <p:ph type="title"/>
          </p:nvPr>
        </p:nvSpPr>
        <p:spPr>
          <a:xfrm>
            <a:off x="2037347" y="609600"/>
            <a:ext cx="8694821" cy="1143000"/>
          </a:xfrm>
        </p:spPr>
        <p:txBody>
          <a:bodyPr/>
          <a:lstStyle/>
          <a:p>
            <a:pPr algn="l" eaLnBrk="1" hangingPunct="1"/>
            <a:r>
              <a:rPr lang="en-US" altLang="en-US" sz="4800" dirty="0"/>
              <a:t>Is a music CD a commodity? (because it is a physical object)</a:t>
            </a:r>
          </a:p>
        </p:txBody>
      </p:sp>
      <p:sp>
        <p:nvSpPr>
          <p:cNvPr id="9220" name="Rectangle 3"/>
          <p:cNvSpPr>
            <a:spLocks noGrp="1" noChangeArrowheads="1"/>
          </p:cNvSpPr>
          <p:nvPr>
            <p:ph type="body" idx="1"/>
          </p:nvPr>
        </p:nvSpPr>
        <p:spPr>
          <a:xfrm>
            <a:off x="2037347" y="2363788"/>
            <a:ext cx="8406063" cy="3992563"/>
          </a:xfrm>
        </p:spPr>
        <p:txBody>
          <a:bodyPr/>
          <a:lstStyle/>
          <a:p>
            <a:pPr marL="0" indent="0" eaLnBrk="1" hangingPunct="1">
              <a:buNone/>
            </a:pPr>
            <a:r>
              <a:rPr lang="en-US" altLang="en-US" sz="4400" dirty="0">
                <a:latin typeface="Arial" panose="020B0604020202020204" pitchFamily="34" charset="0"/>
                <a:cs typeface="Arial" panose="020B0604020202020204" pitchFamily="34" charset="0"/>
              </a:rPr>
              <a:t>Or is it a </a:t>
            </a:r>
            <a:r>
              <a:rPr lang="en-US" altLang="en-US" sz="4400" i="1" dirty="0">
                <a:latin typeface="Arial" panose="020B0604020202020204" pitchFamily="34" charset="0"/>
                <a:cs typeface="Arial" panose="020B0604020202020204" pitchFamily="34" charset="0"/>
              </a:rPr>
              <a:t>service</a:t>
            </a:r>
            <a:r>
              <a:rPr lang="en-US" altLang="en-US" sz="4400" dirty="0">
                <a:latin typeface="Arial" panose="020B0604020202020204" pitchFamily="34" charset="0"/>
                <a:cs typeface="Arial" panose="020B0604020202020204" pitchFamily="34" charset="0"/>
              </a:rPr>
              <a:t>? (because it is a musical performance?)</a:t>
            </a:r>
          </a:p>
        </p:txBody>
      </p:sp>
    </p:spTree>
    <p:extLst>
      <p:ext uri="{BB962C8B-B14F-4D97-AF65-F5344CB8AC3E}">
        <p14:creationId xmlns:p14="http://schemas.microsoft.com/office/powerpoint/2010/main" val="29718147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92D2EFD0-C6D4-4043-AF36-69E2C8143695}" type="slidenum">
              <a:rPr lang="en-US" altLang="en-US" sz="1200">
                <a:solidFill>
                  <a:srgbClr val="898989"/>
                </a:solidFill>
                <a:cs typeface="Arial" panose="020B0604020202020204" pitchFamily="34" charset="0"/>
              </a:rPr>
              <a:pPr fontAlgn="base">
                <a:spcBef>
                  <a:spcPct val="0"/>
                </a:spcBef>
                <a:spcAft>
                  <a:spcPct val="0"/>
                </a:spcAft>
                <a:buNone/>
              </a:pPr>
              <a:t>68</a:t>
            </a:fld>
            <a:endParaRPr lang="en-US" altLang="en-US" sz="1200">
              <a:solidFill>
                <a:srgbClr val="898989"/>
              </a:solidFill>
              <a:cs typeface="Arial" panose="020B0604020202020204" pitchFamily="34" charset="0"/>
            </a:endParaRPr>
          </a:p>
        </p:txBody>
      </p:sp>
      <p:sp>
        <p:nvSpPr>
          <p:cNvPr id="10243" name="Rectangle 2"/>
          <p:cNvSpPr>
            <a:spLocks noGrp="1" noChangeArrowheads="1"/>
          </p:cNvSpPr>
          <p:nvPr>
            <p:ph type="title"/>
          </p:nvPr>
        </p:nvSpPr>
        <p:spPr/>
        <p:txBody>
          <a:bodyPr/>
          <a:lstStyle/>
          <a:p>
            <a:pPr eaLnBrk="1" hangingPunct="1"/>
            <a:r>
              <a:rPr lang="en-US" altLang="en-US" sz="4800" dirty="0"/>
              <a:t>A similar problem with outsourcing</a:t>
            </a:r>
          </a:p>
        </p:txBody>
      </p:sp>
      <p:sp>
        <p:nvSpPr>
          <p:cNvPr id="10244" name="Rectangle 3"/>
          <p:cNvSpPr>
            <a:spLocks noGrp="1" noChangeArrowheads="1"/>
          </p:cNvSpPr>
          <p:nvPr>
            <p:ph type="body" idx="1"/>
          </p:nvPr>
        </p:nvSpPr>
        <p:spPr>
          <a:xfrm>
            <a:off x="609600" y="1247274"/>
            <a:ext cx="11357811" cy="4525963"/>
          </a:xfrm>
        </p:spPr>
        <p:txBody>
          <a:bodyPr/>
          <a:lstStyle/>
          <a:p>
            <a:pPr eaLnBrk="1" hangingPunct="1">
              <a:lnSpc>
                <a:spcPct val="90000"/>
              </a:lnSpc>
            </a:pPr>
            <a:r>
              <a:rPr lang="en-US" altLang="en-US" sz="3600" dirty="0"/>
              <a:t>Many manufacturing companies used to do everything in-house. Their jobs were counted as manufacturing (commodities)</a:t>
            </a:r>
          </a:p>
          <a:p>
            <a:pPr eaLnBrk="1" hangingPunct="1">
              <a:lnSpc>
                <a:spcPct val="90000"/>
              </a:lnSpc>
            </a:pPr>
            <a:r>
              <a:rPr lang="en-US" altLang="en-US" sz="3600" dirty="0"/>
              <a:t>Now many companies outsource as much as possible: janitors, accounting, data processing, sales, human resources, etc. </a:t>
            </a:r>
          </a:p>
          <a:p>
            <a:pPr eaLnBrk="1" hangingPunct="1">
              <a:lnSpc>
                <a:spcPct val="90000"/>
              </a:lnSpc>
            </a:pPr>
            <a:r>
              <a:rPr lang="en-US" altLang="en-US" sz="3600" dirty="0"/>
              <a:t>Now, since the same jobs are part of an out-sourcing firm, they are considered service jobs</a:t>
            </a:r>
          </a:p>
          <a:p>
            <a:pPr eaLnBrk="1" hangingPunct="1">
              <a:lnSpc>
                <a:spcPct val="90000"/>
              </a:lnSpc>
            </a:pPr>
            <a:r>
              <a:rPr lang="en-US" altLang="en-US" sz="3600" dirty="0"/>
              <a:t>Are people right to say that Western economies are becoming service economies?</a:t>
            </a:r>
          </a:p>
        </p:txBody>
      </p:sp>
    </p:spTree>
    <p:extLst>
      <p:ext uri="{BB962C8B-B14F-4D97-AF65-F5344CB8AC3E}">
        <p14:creationId xmlns:p14="http://schemas.microsoft.com/office/powerpoint/2010/main" val="39382864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B67B034D-DD03-4454-AB32-1A94833E04EE}" type="slidenum">
              <a:rPr lang="en-US" altLang="en-US" sz="1200">
                <a:solidFill>
                  <a:srgbClr val="898989"/>
                </a:solidFill>
                <a:cs typeface="Arial" panose="020B0604020202020204" pitchFamily="34" charset="0"/>
              </a:rPr>
              <a:pPr fontAlgn="base">
                <a:spcBef>
                  <a:spcPct val="0"/>
                </a:spcBef>
                <a:spcAft>
                  <a:spcPct val="0"/>
                </a:spcAft>
                <a:buNone/>
              </a:pPr>
              <a:t>69</a:t>
            </a:fld>
            <a:endParaRPr lang="en-US" altLang="en-US" sz="1200">
              <a:solidFill>
                <a:srgbClr val="898989"/>
              </a:solidFill>
              <a:cs typeface="Arial" panose="020B0604020202020204" pitchFamily="34" charset="0"/>
            </a:endParaRPr>
          </a:p>
        </p:txBody>
      </p:sp>
      <p:sp>
        <p:nvSpPr>
          <p:cNvPr id="12291" name="Rectangle 2"/>
          <p:cNvSpPr>
            <a:spLocks noGrp="1" noChangeArrowheads="1"/>
          </p:cNvSpPr>
          <p:nvPr>
            <p:ph type="title"/>
          </p:nvPr>
        </p:nvSpPr>
        <p:spPr/>
        <p:txBody>
          <a:bodyPr/>
          <a:lstStyle/>
          <a:p>
            <a:pPr eaLnBrk="1" hangingPunct="1"/>
            <a:r>
              <a:rPr lang="en-US" altLang="en-US"/>
              <a:t>Definition</a:t>
            </a:r>
            <a:endParaRPr lang="de-DE" altLang="en-US"/>
          </a:p>
        </p:txBody>
      </p:sp>
      <p:sp>
        <p:nvSpPr>
          <p:cNvPr id="12292" name="Rectangle 3"/>
          <p:cNvSpPr>
            <a:spLocks noGrp="1" noChangeArrowheads="1"/>
          </p:cNvSpPr>
          <p:nvPr>
            <p:ph type="body" idx="1"/>
          </p:nvPr>
        </p:nvSpPr>
        <p:spPr/>
        <p:txBody>
          <a:bodyPr/>
          <a:lstStyle/>
          <a:p>
            <a:pPr eaLnBrk="1" hangingPunct="1"/>
            <a:r>
              <a:rPr lang="en-US" altLang="en-US" dirty="0"/>
              <a:t>Service = an economic good which is a process and which is such that production and consumption coincide</a:t>
            </a:r>
          </a:p>
          <a:p>
            <a:pPr eaLnBrk="1" hangingPunct="1"/>
            <a:r>
              <a:rPr lang="en-US" altLang="en-US" dirty="0"/>
              <a:t>Examples</a:t>
            </a:r>
          </a:p>
          <a:p>
            <a:pPr lvl="1" eaLnBrk="1" hangingPunct="1"/>
            <a:r>
              <a:rPr lang="en-US" dirty="0"/>
              <a:t>Haircutting</a:t>
            </a:r>
          </a:p>
          <a:p>
            <a:pPr lvl="1" eaLnBrk="1" hangingPunct="1"/>
            <a:r>
              <a:rPr lang="en-US" dirty="0"/>
              <a:t>nursing</a:t>
            </a:r>
          </a:p>
          <a:p>
            <a:pPr lvl="1" eaLnBrk="1" hangingPunct="1"/>
            <a:r>
              <a:rPr lang="en-US" dirty="0"/>
              <a:t>prostitution</a:t>
            </a:r>
          </a:p>
          <a:p>
            <a:pPr lvl="1" eaLnBrk="1" hangingPunct="1"/>
            <a:r>
              <a:rPr lang="en-US" dirty="0"/>
              <a:t>teaching</a:t>
            </a:r>
          </a:p>
          <a:p>
            <a:pPr lvl="1" eaLnBrk="1" hangingPunct="1"/>
            <a:r>
              <a:rPr lang="en-US" dirty="0"/>
              <a:t>transport</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4115689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791200" cy="1143000"/>
          </a:xfrm>
        </p:spPr>
        <p:txBody>
          <a:bodyPr/>
          <a:lstStyle/>
          <a:p>
            <a:pPr algn="r"/>
            <a:r>
              <a:rPr lang="en-US" dirty="0"/>
              <a:t>Buffalo</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86018" name="Picture 2" descr="http://fm.cnbc.com/applications/cnbc.com/resources/img/editorial/2012/08/14/48665176-Buffalo-Niagara-Falls-NY-Cities-with-Most-Affordable-Hom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49427"/>
            <a:ext cx="7820026" cy="5213350"/>
          </a:xfrm>
          <a:prstGeom prst="rect">
            <a:avLst/>
          </a:prstGeom>
          <a:noFill/>
          <a:extLst>
            <a:ext uri="{909E8E84-426E-40DD-AFC4-6F175D3DCCD1}">
              <a14:hiddenFill xmlns:a14="http://schemas.microsoft.com/office/drawing/2010/main">
                <a:solidFill>
                  <a:srgbClr val="FFFFFF"/>
                </a:solidFill>
              </a14:hiddenFill>
            </a:ext>
          </a:extLst>
        </p:spPr>
      </p:pic>
      <p:sp>
        <p:nvSpPr>
          <p:cNvPr id="5" name="Bent-Up Arrow 4"/>
          <p:cNvSpPr/>
          <p:nvPr/>
        </p:nvSpPr>
        <p:spPr>
          <a:xfrm rot="10800000">
            <a:off x="5174521" y="801162"/>
            <a:ext cx="762000" cy="8382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855736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7DD6D03-960A-40A3-AB64-2905CD065372}" type="slidenum">
              <a:rPr lang="en-US" altLang="en-US" sz="1200">
                <a:solidFill>
                  <a:srgbClr val="898989"/>
                </a:solidFill>
                <a:cs typeface="Arial" panose="020B0604020202020204" pitchFamily="34" charset="0"/>
              </a:rPr>
              <a:pPr fontAlgn="base">
                <a:spcBef>
                  <a:spcPct val="0"/>
                </a:spcBef>
                <a:spcAft>
                  <a:spcPct val="0"/>
                </a:spcAft>
                <a:buNone/>
              </a:pPr>
              <a:t>70</a:t>
            </a:fld>
            <a:endParaRPr lang="en-US" altLang="en-US" sz="1200">
              <a:solidFill>
                <a:srgbClr val="898989"/>
              </a:solidFill>
              <a:cs typeface="Arial" panose="020B0604020202020204" pitchFamily="34" charset="0"/>
            </a:endParaRPr>
          </a:p>
        </p:txBody>
      </p:sp>
      <p:sp>
        <p:nvSpPr>
          <p:cNvPr id="1295362" name="Rectangle 2"/>
          <p:cNvSpPr>
            <a:spLocks noGrp="1" noChangeArrowheads="1"/>
          </p:cNvSpPr>
          <p:nvPr>
            <p:ph type="title"/>
          </p:nvPr>
        </p:nvSpPr>
        <p:spPr/>
        <p:txBody>
          <a:bodyPr rtlCol="0">
            <a:normAutofit/>
          </a:bodyPr>
          <a:lstStyle/>
          <a:p>
            <a:pPr eaLnBrk="1" fontAlgn="auto" hangingPunct="1">
              <a:spcAft>
                <a:spcPts val="0"/>
              </a:spcAft>
              <a:defRPr/>
            </a:pPr>
            <a:r>
              <a:rPr lang="de-DE" sz="4000" dirty="0"/>
              <a:t>	‘splintered’ (‘disembodied’) services a</a:t>
            </a:r>
          </a:p>
        </p:txBody>
      </p:sp>
      <p:sp>
        <p:nvSpPr>
          <p:cNvPr id="13316" name="Rectangle 3"/>
          <p:cNvSpPr>
            <a:spLocks noGrp="1" noChangeArrowheads="1"/>
          </p:cNvSpPr>
          <p:nvPr>
            <p:ph type="body" idx="1"/>
          </p:nvPr>
        </p:nvSpPr>
        <p:spPr>
          <a:xfrm>
            <a:off x="2326105" y="1652338"/>
            <a:ext cx="8382000" cy="3992563"/>
          </a:xfrm>
        </p:spPr>
        <p:txBody>
          <a:bodyPr/>
          <a:lstStyle/>
          <a:p>
            <a:pPr marL="1150938" lvl="1" eaLnBrk="1" hangingPunct="1"/>
            <a:r>
              <a:rPr lang="en-US" dirty="0"/>
              <a:t>CDs</a:t>
            </a:r>
          </a:p>
          <a:p>
            <a:pPr marL="1150938" lvl="1" eaLnBrk="1" hangingPunct="1"/>
            <a:r>
              <a:rPr lang="en-US" dirty="0"/>
              <a:t>books, newspapers</a:t>
            </a:r>
          </a:p>
          <a:p>
            <a:pPr marL="1150938" lvl="1" eaLnBrk="1" hangingPunct="1"/>
            <a:r>
              <a:rPr lang="en-US" dirty="0"/>
              <a:t>painting</a:t>
            </a:r>
          </a:p>
          <a:p>
            <a:pPr marL="1150938" lvl="1" eaLnBrk="1" hangingPunct="1"/>
            <a:r>
              <a:rPr lang="en-US" dirty="0"/>
              <a:t>advertising</a:t>
            </a:r>
          </a:p>
          <a:p>
            <a:pPr marL="1150938" lvl="1" eaLnBrk="1" hangingPunct="1"/>
            <a:r>
              <a:rPr lang="en-US" dirty="0"/>
              <a:t>television, telephone</a:t>
            </a:r>
          </a:p>
          <a:p>
            <a:pPr marL="1150938" lvl="1" eaLnBrk="1" hangingPunct="1"/>
            <a:r>
              <a:rPr lang="en-US" dirty="0"/>
              <a:t>software on the net</a:t>
            </a:r>
          </a:p>
          <a:p>
            <a:pPr eaLnBrk="1" hangingPunct="1">
              <a:buFont typeface="Arial" panose="020B0604020202020204" pitchFamily="34" charset="0"/>
              <a:buNone/>
            </a:pPr>
            <a:r>
              <a:rPr lang="de-DE" altLang="en-US" dirty="0"/>
              <a:t>	are classified as services even though their production and consumption do not coincide</a:t>
            </a:r>
          </a:p>
        </p:txBody>
      </p:sp>
    </p:spTree>
    <p:extLst>
      <p:ext uri="{BB962C8B-B14F-4D97-AF65-F5344CB8AC3E}">
        <p14:creationId xmlns:p14="http://schemas.microsoft.com/office/powerpoint/2010/main" val="21554264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3CCC60DB-1197-40A2-B85F-F279EBA0E182}" type="slidenum">
              <a:rPr lang="en-US" altLang="en-US" sz="1200">
                <a:solidFill>
                  <a:srgbClr val="898989"/>
                </a:solidFill>
                <a:cs typeface="Arial" panose="020B0604020202020204" pitchFamily="34" charset="0"/>
              </a:rPr>
              <a:pPr fontAlgn="base">
                <a:spcBef>
                  <a:spcPct val="0"/>
                </a:spcBef>
                <a:spcAft>
                  <a:spcPct val="0"/>
                </a:spcAft>
                <a:buNone/>
              </a:pPr>
              <a:t>71</a:t>
            </a:fld>
            <a:endParaRPr lang="en-US" altLang="en-US" sz="1200">
              <a:solidFill>
                <a:srgbClr val="898989"/>
              </a:solidFill>
              <a:cs typeface="Arial" panose="020B0604020202020204" pitchFamily="34" charset="0"/>
            </a:endParaRPr>
          </a:p>
        </p:txBody>
      </p:sp>
      <p:sp>
        <p:nvSpPr>
          <p:cNvPr id="16387" name="Rectangle 2"/>
          <p:cNvSpPr>
            <a:spLocks noGrp="1" noChangeArrowheads="1"/>
          </p:cNvSpPr>
          <p:nvPr>
            <p:ph type="title"/>
          </p:nvPr>
        </p:nvSpPr>
        <p:spPr/>
        <p:txBody>
          <a:bodyPr/>
          <a:lstStyle/>
          <a:p>
            <a:pPr eaLnBrk="1" hangingPunct="1"/>
            <a:r>
              <a:rPr lang="en-US" altLang="en-US"/>
              <a:t>Two Kinds of Commodities</a:t>
            </a:r>
            <a:endParaRPr lang="de-DE" altLang="en-US"/>
          </a:p>
        </p:txBody>
      </p:sp>
      <p:sp>
        <p:nvSpPr>
          <p:cNvPr id="10244" name="Rectangle 3"/>
          <p:cNvSpPr>
            <a:spLocks noGrp="1" noChangeArrowheads="1"/>
          </p:cNvSpPr>
          <p:nvPr>
            <p:ph type="body" idx="1"/>
          </p:nvPr>
        </p:nvSpPr>
        <p:spPr>
          <a:xfrm>
            <a:off x="2057400" y="1752601"/>
            <a:ext cx="8229600" cy="3992563"/>
          </a:xfrm>
        </p:spPr>
        <p:txBody>
          <a:bodyPr/>
          <a:lstStyle/>
          <a:p>
            <a:pPr eaLnBrk="1" hangingPunct="1">
              <a:buFont typeface="Arial" charset="0"/>
              <a:buNone/>
              <a:defRPr/>
            </a:pPr>
            <a:r>
              <a:rPr lang="de-DE" altLang="en-US" sz="3600" dirty="0"/>
              <a:t>	consumable (bananas) </a:t>
            </a:r>
          </a:p>
          <a:p>
            <a:pPr eaLnBrk="1" hangingPunct="1">
              <a:buFont typeface="Arial" charset="0"/>
              <a:buNone/>
              <a:defRPr/>
            </a:pPr>
            <a:r>
              <a:rPr lang="de-DE" altLang="en-US" sz="3600" dirty="0"/>
              <a:t>	non-consumables (roads, telephone lines) </a:t>
            </a:r>
          </a:p>
          <a:p>
            <a:pPr eaLnBrk="1" hangingPunct="1">
              <a:buFont typeface="Arial" charset="0"/>
              <a:buNone/>
              <a:defRPr/>
            </a:pPr>
            <a:endParaRPr lang="de-DE" altLang="en-US" sz="3600" dirty="0"/>
          </a:p>
          <a:p>
            <a:pPr eaLnBrk="1" hangingPunct="1">
              <a:buFont typeface="Arial" charset="0"/>
              <a:buNone/>
              <a:defRPr/>
            </a:pPr>
            <a:r>
              <a:rPr lang="de-DE" altLang="en-US" sz="3600" dirty="0"/>
              <a:t>	The latter </a:t>
            </a:r>
            <a:r>
              <a:rPr lang="de-DE" altLang="en-US" sz="3600" i="1" dirty="0"/>
              <a:t>afford</a:t>
            </a:r>
            <a:r>
              <a:rPr lang="de-DE" altLang="en-US" sz="3600" dirty="0"/>
              <a:t> services</a:t>
            </a:r>
            <a:endParaRPr lang="de-DE" altLang="en-US" sz="3600" b="1" dirty="0">
              <a:solidFill>
                <a:srgbClr val="FF3300"/>
              </a:solidFill>
            </a:endParaRPr>
          </a:p>
          <a:p>
            <a:pPr eaLnBrk="1" hangingPunct="1">
              <a:buFont typeface="Arial" charset="0"/>
              <a:buNone/>
              <a:defRPr/>
            </a:pPr>
            <a:r>
              <a:rPr lang="de-DE" altLang="en-US" sz="3600" b="1" dirty="0">
                <a:solidFill>
                  <a:srgbClr val="FF3300"/>
                </a:solidFill>
              </a:rPr>
              <a:t>		</a:t>
            </a:r>
            <a:r>
              <a:rPr lang="de-DE" altLang="en-US" sz="3600" dirty="0"/>
              <a:t>as an ocean affords swimming</a:t>
            </a:r>
            <a:endParaRPr lang="de-DE" altLang="en-US" sz="3600" b="1" dirty="0"/>
          </a:p>
          <a:p>
            <a:pPr marL="0" indent="0" eaLnBrk="1" hangingPunct="1">
              <a:buNone/>
              <a:defRPr/>
            </a:pPr>
            <a:endParaRPr lang="de-DE" altLang="en-US" sz="3600" dirty="0"/>
          </a:p>
          <a:p>
            <a:pPr marL="0" indent="0" eaLnBrk="1" hangingPunct="1">
              <a:buNone/>
              <a:defRPr/>
            </a:pPr>
            <a:endParaRPr lang="de-DE" altLang="en-US" sz="3600" dirty="0"/>
          </a:p>
        </p:txBody>
      </p:sp>
    </p:spTree>
    <p:extLst>
      <p:ext uri="{BB962C8B-B14F-4D97-AF65-F5344CB8AC3E}">
        <p14:creationId xmlns:p14="http://schemas.microsoft.com/office/powerpoint/2010/main" val="11819971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9AC75F8D-5BE7-48E4-BF58-D35F30E49717}" type="slidenum">
              <a:rPr lang="en-US" altLang="en-US" sz="1200">
                <a:solidFill>
                  <a:srgbClr val="898989"/>
                </a:solidFill>
                <a:cs typeface="Arial" panose="020B0604020202020204" pitchFamily="34" charset="0"/>
              </a:rPr>
              <a:pPr fontAlgn="base">
                <a:spcBef>
                  <a:spcPct val="0"/>
                </a:spcBef>
                <a:spcAft>
                  <a:spcPct val="0"/>
                </a:spcAft>
                <a:buNone/>
              </a:pPr>
              <a:t>72</a:t>
            </a:fld>
            <a:endParaRPr lang="en-US" altLang="en-US" sz="1200">
              <a:solidFill>
                <a:srgbClr val="898989"/>
              </a:solidFill>
              <a:cs typeface="Arial" panose="020B0604020202020204" pitchFamily="34" charset="0"/>
            </a:endParaRPr>
          </a:p>
        </p:txBody>
      </p:sp>
      <p:sp>
        <p:nvSpPr>
          <p:cNvPr id="18435" name="Rectangle 2"/>
          <p:cNvSpPr>
            <a:spLocks noGrp="1" noChangeArrowheads="1"/>
          </p:cNvSpPr>
          <p:nvPr>
            <p:ph type="title"/>
          </p:nvPr>
        </p:nvSpPr>
        <p:spPr/>
        <p:txBody>
          <a:bodyPr/>
          <a:lstStyle/>
          <a:p>
            <a:pPr eaLnBrk="1" hangingPunct="1"/>
            <a:r>
              <a:rPr lang="de-DE" altLang="en-US" sz="4000"/>
              <a:t>Are telecommunications </a:t>
            </a:r>
            <a:r>
              <a:rPr lang="de-DE" altLang="en-US" sz="4000" i="1"/>
              <a:t>commodities</a:t>
            </a:r>
            <a:r>
              <a:rPr lang="de-DE" altLang="en-US" sz="4000"/>
              <a:t>?</a:t>
            </a:r>
            <a:endParaRPr lang="en-US" altLang="en-US" sz="4000"/>
          </a:p>
        </p:txBody>
      </p:sp>
      <p:sp>
        <p:nvSpPr>
          <p:cNvPr id="18436" name="Rectangle 3"/>
          <p:cNvSpPr>
            <a:spLocks noGrp="1" noChangeArrowheads="1"/>
          </p:cNvSpPr>
          <p:nvPr>
            <p:ph type="body" idx="1"/>
          </p:nvPr>
        </p:nvSpPr>
        <p:spPr/>
        <p:txBody>
          <a:bodyPr/>
          <a:lstStyle/>
          <a:p>
            <a:pPr eaLnBrk="1" hangingPunct="1">
              <a:lnSpc>
                <a:spcPct val="90000"/>
              </a:lnSpc>
            </a:pPr>
            <a:r>
              <a:rPr lang="de-DE" altLang="en-US"/>
              <a:t>Do we rent the telephone system for 5 seconds? </a:t>
            </a:r>
          </a:p>
          <a:p>
            <a:pPr eaLnBrk="1" hangingPunct="1">
              <a:lnSpc>
                <a:spcPct val="90000"/>
              </a:lnSpc>
            </a:pPr>
            <a:r>
              <a:rPr lang="de-DE" altLang="en-US"/>
              <a:t>Do we rent </a:t>
            </a:r>
            <a:r>
              <a:rPr lang="de-DE" altLang="en-US" i="1"/>
              <a:t>services</a:t>
            </a:r>
            <a:r>
              <a:rPr lang="de-DE" altLang="en-US"/>
              <a:t> (like buying a hairdresser’s services for 5 minutes)?</a:t>
            </a:r>
          </a:p>
          <a:p>
            <a:pPr eaLnBrk="1" hangingPunct="1">
              <a:lnSpc>
                <a:spcPct val="90000"/>
              </a:lnSpc>
            </a:pPr>
            <a:r>
              <a:rPr lang="de-DE" altLang="en-US"/>
              <a:t>Are telecommunications like water or electricity? = Commodities which come down pipes</a:t>
            </a:r>
          </a:p>
        </p:txBody>
      </p:sp>
    </p:spTree>
    <p:extLst>
      <p:ext uri="{BB962C8B-B14F-4D97-AF65-F5344CB8AC3E}">
        <p14:creationId xmlns:p14="http://schemas.microsoft.com/office/powerpoint/2010/main" val="15051326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41C7DAAF-CA37-4729-B719-F3CEB9C89CF7}" type="slidenum">
              <a:rPr lang="en-US" altLang="en-US" sz="1200">
                <a:solidFill>
                  <a:srgbClr val="898989"/>
                </a:solidFill>
                <a:cs typeface="Arial" panose="020B0604020202020204" pitchFamily="34" charset="0"/>
              </a:rPr>
              <a:pPr fontAlgn="base">
                <a:spcBef>
                  <a:spcPct val="0"/>
                </a:spcBef>
                <a:spcAft>
                  <a:spcPct val="0"/>
                </a:spcAft>
                <a:buNone/>
              </a:pPr>
              <a:t>73</a:t>
            </a:fld>
            <a:endParaRPr lang="en-US" altLang="en-US" sz="1200">
              <a:solidFill>
                <a:srgbClr val="898989"/>
              </a:solidFill>
              <a:cs typeface="Arial" panose="020B0604020202020204" pitchFamily="34" charset="0"/>
            </a:endParaRPr>
          </a:p>
        </p:txBody>
      </p:sp>
      <p:sp>
        <p:nvSpPr>
          <p:cNvPr id="19459" name="Rectangle 2"/>
          <p:cNvSpPr>
            <a:spLocks noGrp="1" noChangeArrowheads="1"/>
          </p:cNvSpPr>
          <p:nvPr>
            <p:ph type="title"/>
          </p:nvPr>
        </p:nvSpPr>
        <p:spPr/>
        <p:txBody>
          <a:bodyPr/>
          <a:lstStyle/>
          <a:p>
            <a:pPr eaLnBrk="1" hangingPunct="1"/>
            <a:r>
              <a:rPr lang="de-DE" altLang="en-US" sz="4000"/>
              <a:t>Television and telecommunications</a:t>
            </a:r>
          </a:p>
        </p:txBody>
      </p:sp>
      <p:sp>
        <p:nvSpPr>
          <p:cNvPr id="19460" name="Rectangle 3"/>
          <p:cNvSpPr>
            <a:spLocks noGrp="1" noChangeArrowheads="1"/>
          </p:cNvSpPr>
          <p:nvPr>
            <p:ph type="body" idx="1"/>
          </p:nvPr>
        </p:nvSpPr>
        <p:spPr>
          <a:xfrm>
            <a:off x="1981200" y="1371601"/>
            <a:ext cx="8229600" cy="3992563"/>
          </a:xfrm>
        </p:spPr>
        <p:txBody>
          <a:bodyPr/>
          <a:lstStyle/>
          <a:p>
            <a:pPr eaLnBrk="1" hangingPunct="1">
              <a:buFont typeface="Arial" panose="020B0604020202020204" pitchFamily="34" charset="0"/>
              <a:buNone/>
            </a:pPr>
            <a:r>
              <a:rPr lang="de-DE" altLang="en-US" dirty="0"/>
              <a:t>				</a:t>
            </a:r>
          </a:p>
          <a:p>
            <a:pPr eaLnBrk="1" hangingPunct="1"/>
            <a:r>
              <a:rPr lang="de-DE" altLang="en-US" dirty="0"/>
              <a:t>are similar ontologically: each has two components: the network and the utilization of the network</a:t>
            </a:r>
          </a:p>
          <a:p>
            <a:pPr eaLnBrk="1" hangingPunct="1">
              <a:buFont typeface="Arial" panose="020B0604020202020204" pitchFamily="34" charset="0"/>
              <a:buNone/>
            </a:pPr>
            <a:r>
              <a:rPr lang="de-DE" altLang="en-US" dirty="0"/>
              <a:t>	= continuants plus occurrents</a:t>
            </a:r>
          </a:p>
        </p:txBody>
      </p:sp>
    </p:spTree>
    <p:extLst>
      <p:ext uri="{BB962C8B-B14F-4D97-AF65-F5344CB8AC3E}">
        <p14:creationId xmlns:p14="http://schemas.microsoft.com/office/powerpoint/2010/main" val="2358194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A8781376-716F-4FC5-8F12-7539C7649A40}" type="slidenum">
              <a:rPr lang="en-US" altLang="en-US" sz="1200">
                <a:solidFill>
                  <a:srgbClr val="898989"/>
                </a:solidFill>
                <a:cs typeface="Arial" panose="020B0604020202020204" pitchFamily="34" charset="0"/>
              </a:rPr>
              <a:pPr fontAlgn="base">
                <a:spcBef>
                  <a:spcPct val="0"/>
                </a:spcBef>
                <a:spcAft>
                  <a:spcPct val="0"/>
                </a:spcAft>
                <a:buNone/>
              </a:pPr>
              <a:t>74</a:t>
            </a:fld>
            <a:endParaRPr lang="en-US" altLang="en-US" sz="1200">
              <a:solidFill>
                <a:srgbClr val="898989"/>
              </a:solidFill>
              <a:cs typeface="Arial" panose="020B0604020202020204" pitchFamily="34" charset="0"/>
            </a:endParaRPr>
          </a:p>
        </p:txBody>
      </p:sp>
      <p:sp>
        <p:nvSpPr>
          <p:cNvPr id="1299458" name="Rectangle 2"/>
          <p:cNvSpPr>
            <a:spLocks noGrp="1" noChangeArrowheads="1"/>
          </p:cNvSpPr>
          <p:nvPr>
            <p:ph type="title"/>
          </p:nvPr>
        </p:nvSpPr>
        <p:spPr>
          <a:xfrm>
            <a:off x="1981200" y="304800"/>
            <a:ext cx="8229600" cy="1143000"/>
          </a:xfrm>
        </p:spPr>
        <p:txBody>
          <a:bodyPr rtlCol="0">
            <a:normAutofit fontScale="90000"/>
          </a:bodyPr>
          <a:lstStyle/>
          <a:p>
            <a:pPr eaLnBrk="1" fontAlgn="auto" hangingPunct="1">
              <a:spcAft>
                <a:spcPts val="0"/>
              </a:spcAft>
              <a:defRPr/>
            </a:pPr>
            <a:r>
              <a:rPr lang="de-DE" sz="4000" dirty="0"/>
              <a:t>From the consumer’s perspective however</a:t>
            </a:r>
          </a:p>
        </p:txBody>
      </p:sp>
      <p:sp>
        <p:nvSpPr>
          <p:cNvPr id="20484" name="Rectangle 3"/>
          <p:cNvSpPr>
            <a:spLocks noGrp="1" noChangeArrowheads="1"/>
          </p:cNvSpPr>
          <p:nvPr>
            <p:ph type="body" idx="1"/>
          </p:nvPr>
        </p:nvSpPr>
        <p:spPr>
          <a:xfrm>
            <a:off x="1981200" y="1828800"/>
            <a:ext cx="8229600" cy="4419600"/>
          </a:xfrm>
        </p:spPr>
        <p:txBody>
          <a:bodyPr/>
          <a:lstStyle/>
          <a:p>
            <a:pPr eaLnBrk="1" hangingPunct="1">
              <a:lnSpc>
                <a:spcPct val="80000"/>
              </a:lnSpc>
            </a:pPr>
            <a:r>
              <a:rPr lang="de-DE" altLang="en-US"/>
              <a:t>Television is a service industry:</a:t>
            </a:r>
          </a:p>
          <a:p>
            <a:pPr eaLnBrk="1" hangingPunct="1">
              <a:lnSpc>
                <a:spcPct val="80000"/>
              </a:lnSpc>
            </a:pPr>
            <a:r>
              <a:rPr lang="de-DE" altLang="en-US"/>
              <a:t>We watch television in order to enjoy the services of the actors. </a:t>
            </a:r>
          </a:p>
          <a:p>
            <a:pPr eaLnBrk="1" hangingPunct="1">
              <a:lnSpc>
                <a:spcPct val="80000"/>
              </a:lnSpc>
            </a:pPr>
            <a:r>
              <a:rPr lang="de-DE" altLang="en-US"/>
              <a:t>The network and delivery mechanism are secondary.</a:t>
            </a:r>
          </a:p>
          <a:p>
            <a:pPr eaLnBrk="1" hangingPunct="1">
              <a:lnSpc>
                <a:spcPct val="80000"/>
              </a:lnSpc>
            </a:pPr>
            <a:r>
              <a:rPr lang="en-US" altLang="en-US"/>
              <a:t>Not so for telephone ‘service’: </a:t>
            </a:r>
            <a:r>
              <a:rPr lang="de-DE" altLang="en-US"/>
              <a:t>telecommunications is an industry </a:t>
            </a:r>
            <a:r>
              <a:rPr lang="de-DE" altLang="en-US">
                <a:solidFill>
                  <a:srgbClr val="FF3300"/>
                </a:solidFill>
              </a:rPr>
              <a:t>analogous to car rental</a:t>
            </a:r>
            <a:r>
              <a:rPr lang="de-DE" altLang="en-US"/>
              <a:t>.</a:t>
            </a:r>
          </a:p>
          <a:p>
            <a:pPr eaLnBrk="1" hangingPunct="1">
              <a:lnSpc>
                <a:spcPct val="80000"/>
              </a:lnSpc>
            </a:pPr>
            <a:r>
              <a:rPr lang="de-DE" altLang="en-US"/>
              <a:t>We want to use the actual physical mechanical network object.</a:t>
            </a:r>
          </a:p>
        </p:txBody>
      </p:sp>
    </p:spTree>
    <p:extLst>
      <p:ext uri="{BB962C8B-B14F-4D97-AF65-F5344CB8AC3E}">
        <p14:creationId xmlns:p14="http://schemas.microsoft.com/office/powerpoint/2010/main" val="3721348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car rental a service or a commodity?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826520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B20FB534-6AD6-4983-8729-775744627A59}" type="slidenum">
              <a:rPr lang="en-US" altLang="en-US" sz="1200">
                <a:solidFill>
                  <a:srgbClr val="898989"/>
                </a:solidFill>
                <a:cs typeface="Arial" panose="020B0604020202020204" pitchFamily="34" charset="0"/>
              </a:rPr>
              <a:pPr fontAlgn="base">
                <a:spcBef>
                  <a:spcPct val="0"/>
                </a:spcBef>
                <a:spcAft>
                  <a:spcPct val="0"/>
                </a:spcAft>
                <a:buNone/>
              </a:pPr>
              <a:t>76</a:t>
            </a:fld>
            <a:endParaRPr lang="en-US" altLang="en-US" sz="1200">
              <a:solidFill>
                <a:srgbClr val="898989"/>
              </a:solidFill>
              <a:cs typeface="Arial" panose="020B0604020202020204" pitchFamily="34" charset="0"/>
            </a:endParaRPr>
          </a:p>
        </p:txBody>
      </p:sp>
      <p:sp>
        <p:nvSpPr>
          <p:cNvPr id="21507" name="Rectangle 2"/>
          <p:cNvSpPr>
            <a:spLocks noGrp="1" noChangeArrowheads="1"/>
          </p:cNvSpPr>
          <p:nvPr>
            <p:ph type="title"/>
          </p:nvPr>
        </p:nvSpPr>
        <p:spPr/>
        <p:txBody>
          <a:bodyPr/>
          <a:lstStyle/>
          <a:p>
            <a:pPr eaLnBrk="1" hangingPunct="1"/>
            <a:r>
              <a:rPr lang="de-DE" altLang="en-US" dirty="0"/>
              <a:t/>
            </a:r>
            <a:br>
              <a:rPr lang="de-DE" altLang="en-US" dirty="0"/>
            </a:br>
            <a:r>
              <a:rPr lang="de-DE" altLang="en-US" dirty="0"/>
              <a:t>Car rental is like home rental</a:t>
            </a:r>
          </a:p>
        </p:txBody>
      </p:sp>
      <p:sp>
        <p:nvSpPr>
          <p:cNvPr id="21508" name="Rectangle 3"/>
          <p:cNvSpPr>
            <a:spLocks noGrp="1" noChangeArrowheads="1"/>
          </p:cNvSpPr>
          <p:nvPr>
            <p:ph type="body" idx="1"/>
          </p:nvPr>
        </p:nvSpPr>
        <p:spPr/>
        <p:txBody>
          <a:bodyPr/>
          <a:lstStyle/>
          <a:p>
            <a:pPr eaLnBrk="1" hangingPunct="1"/>
            <a:endParaRPr lang="de-DE" altLang="en-US" sz="3600" dirty="0"/>
          </a:p>
          <a:p>
            <a:pPr eaLnBrk="1" hangingPunct="1"/>
            <a:r>
              <a:rPr lang="de-DE" altLang="en-US" sz="3600" dirty="0"/>
              <a:t>it is the purchase </a:t>
            </a:r>
            <a:r>
              <a:rPr lang="de-DE" altLang="en-US" sz="3600" i="1" dirty="0"/>
              <a:t>of an object </a:t>
            </a:r>
            <a:r>
              <a:rPr lang="de-DE" altLang="en-US" sz="3600" dirty="0"/>
              <a:t>(a commodity) for a certain time.</a:t>
            </a:r>
          </a:p>
          <a:p>
            <a:pPr eaLnBrk="1" hangingPunct="1"/>
            <a:endParaRPr lang="de-DE" altLang="en-US" sz="3600" dirty="0"/>
          </a:p>
        </p:txBody>
      </p:sp>
    </p:spTree>
    <p:extLst>
      <p:ext uri="{BB962C8B-B14F-4D97-AF65-F5344CB8AC3E}">
        <p14:creationId xmlns:p14="http://schemas.microsoft.com/office/powerpoint/2010/main" val="5242300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8568C3F1-9C11-4833-A6FF-7CEAE1C77F34}" type="slidenum">
              <a:rPr lang="en-US" altLang="en-US" sz="1200">
                <a:solidFill>
                  <a:srgbClr val="898989"/>
                </a:solidFill>
              </a:rPr>
              <a:pPr>
                <a:spcBef>
                  <a:spcPct val="0"/>
                </a:spcBef>
                <a:buFontTx/>
                <a:buNone/>
              </a:pPr>
              <a:t>77</a:t>
            </a:fld>
            <a:endParaRPr lang="en-US" altLang="en-US" sz="1200">
              <a:solidFill>
                <a:srgbClr val="898989"/>
              </a:solidFill>
            </a:endParaRPr>
          </a:p>
        </p:txBody>
      </p:sp>
      <p:sp>
        <p:nvSpPr>
          <p:cNvPr id="25603" name="Rectangle 2"/>
          <p:cNvSpPr>
            <a:spLocks noGrp="1" noChangeArrowheads="1"/>
          </p:cNvSpPr>
          <p:nvPr>
            <p:ph type="title"/>
          </p:nvPr>
        </p:nvSpPr>
        <p:spPr/>
        <p:txBody>
          <a:bodyPr/>
          <a:lstStyle/>
          <a:p>
            <a:pPr eaLnBrk="1" hangingPunct="1"/>
            <a:r>
              <a:rPr lang="de-DE" altLang="en-US" sz="4000"/>
              <a:t>For services</a:t>
            </a:r>
          </a:p>
        </p:txBody>
      </p:sp>
      <p:sp>
        <p:nvSpPr>
          <p:cNvPr id="25604" name="Rectangle 3"/>
          <p:cNvSpPr>
            <a:spLocks noGrp="1" noChangeArrowheads="1"/>
          </p:cNvSpPr>
          <p:nvPr>
            <p:ph type="body" idx="1"/>
          </p:nvPr>
        </p:nvSpPr>
        <p:spPr/>
        <p:txBody>
          <a:bodyPr/>
          <a:lstStyle/>
          <a:p>
            <a:pPr eaLnBrk="1" hangingPunct="1">
              <a:buFont typeface="Arial" panose="020B0604020202020204" pitchFamily="34" charset="0"/>
              <a:buNone/>
            </a:pPr>
            <a:r>
              <a:rPr lang="de-DE" altLang="en-US"/>
              <a:t>	production and consumption coincide both spatially and temporally</a:t>
            </a:r>
          </a:p>
          <a:p>
            <a:pPr eaLnBrk="1" hangingPunct="1">
              <a:buFont typeface="Arial" panose="020B0604020202020204" pitchFamily="34" charset="0"/>
              <a:buNone/>
            </a:pPr>
            <a:r>
              <a:rPr lang="de-DE" altLang="en-US"/>
              <a:t>Therefore </a:t>
            </a:r>
          </a:p>
          <a:p>
            <a:pPr eaLnBrk="1" hangingPunct="1">
              <a:buFont typeface="Arial" panose="020B0604020202020204" pitchFamily="34" charset="0"/>
              <a:buNone/>
            </a:pPr>
            <a:r>
              <a:rPr lang="de-DE" altLang="en-US"/>
              <a:t> –services are characterized by the fact that </a:t>
            </a:r>
            <a:r>
              <a:rPr lang="de-DE" altLang="en-US" b="1"/>
              <a:t>renting is impossible</a:t>
            </a:r>
            <a:r>
              <a:rPr lang="de-DE" altLang="en-US"/>
              <a:t>. </a:t>
            </a:r>
          </a:p>
          <a:p>
            <a:pPr eaLnBrk="1" hangingPunct="1">
              <a:buFont typeface="Arial" panose="020B0604020202020204" pitchFamily="34" charset="0"/>
              <a:buNone/>
            </a:pPr>
            <a:r>
              <a:rPr lang="de-DE" altLang="en-US"/>
              <a:t>	Services can only be </a:t>
            </a:r>
            <a:r>
              <a:rPr lang="de-DE" altLang="en-US" b="1"/>
              <a:t>purchased</a:t>
            </a:r>
            <a:r>
              <a:rPr lang="de-DE" altLang="en-US"/>
              <a:t>. </a:t>
            </a:r>
          </a:p>
        </p:txBody>
      </p:sp>
    </p:spTree>
    <p:extLst>
      <p:ext uri="{BB962C8B-B14F-4D97-AF65-F5344CB8AC3E}">
        <p14:creationId xmlns:p14="http://schemas.microsoft.com/office/powerpoint/2010/main" val="7970267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7D2E8C34-8E47-4F3D-81CD-552C333D8DAA}" type="slidenum">
              <a:rPr lang="en-US" altLang="en-US" sz="1200">
                <a:solidFill>
                  <a:srgbClr val="898989"/>
                </a:solidFill>
                <a:cs typeface="Arial" panose="020B0604020202020204" pitchFamily="34" charset="0"/>
              </a:rPr>
              <a:pPr fontAlgn="base">
                <a:spcBef>
                  <a:spcPct val="0"/>
                </a:spcBef>
                <a:spcAft>
                  <a:spcPct val="0"/>
                </a:spcAft>
                <a:buNone/>
              </a:pPr>
              <a:t>78</a:t>
            </a:fld>
            <a:endParaRPr lang="en-US" altLang="en-US" sz="1200">
              <a:solidFill>
                <a:srgbClr val="898989"/>
              </a:solidFill>
              <a:cs typeface="Arial" panose="020B0604020202020204" pitchFamily="34" charset="0"/>
            </a:endParaRPr>
          </a:p>
        </p:txBody>
      </p:sp>
      <p:sp>
        <p:nvSpPr>
          <p:cNvPr id="22531" name="Rectangle 2"/>
          <p:cNvSpPr>
            <a:spLocks noGrp="1" noChangeArrowheads="1"/>
          </p:cNvSpPr>
          <p:nvPr>
            <p:ph type="title"/>
          </p:nvPr>
        </p:nvSpPr>
        <p:spPr/>
        <p:txBody>
          <a:bodyPr/>
          <a:lstStyle/>
          <a:p>
            <a:pPr eaLnBrk="1" hangingPunct="1"/>
            <a:r>
              <a:rPr lang="de-DE" altLang="en-US" dirty="0"/>
              <a:t>Is your telephone provider providing a service or a commodity</a:t>
            </a:r>
          </a:p>
        </p:txBody>
      </p:sp>
      <p:sp>
        <p:nvSpPr>
          <p:cNvPr id="22532" name="Rectangle 3"/>
          <p:cNvSpPr>
            <a:spLocks noGrp="1" noChangeArrowheads="1"/>
          </p:cNvSpPr>
          <p:nvPr>
            <p:ph type="body" idx="1"/>
          </p:nvPr>
        </p:nvSpPr>
        <p:spPr>
          <a:xfrm>
            <a:off x="609600" y="2252133"/>
            <a:ext cx="10972800" cy="3874031"/>
          </a:xfrm>
        </p:spPr>
        <p:txBody>
          <a:bodyPr/>
          <a:lstStyle/>
          <a:p>
            <a:pPr eaLnBrk="1" hangingPunct="1">
              <a:lnSpc>
                <a:spcPct val="90000"/>
              </a:lnSpc>
            </a:pPr>
            <a:r>
              <a:rPr lang="de-DE" altLang="en-US" sz="3600" dirty="0"/>
              <a:t>The telecommunication </a:t>
            </a:r>
            <a:r>
              <a:rPr lang="de-DE" altLang="en-US" sz="3600" i="1" dirty="0"/>
              <a:t>system</a:t>
            </a:r>
            <a:r>
              <a:rPr lang="de-DE" altLang="en-US" sz="3600" dirty="0"/>
              <a:t>, like the phone</a:t>
            </a:r>
            <a:r>
              <a:rPr lang="de-DE" altLang="en-US" sz="3600" i="1" dirty="0"/>
              <a:t> </a:t>
            </a:r>
            <a:r>
              <a:rPr lang="de-DE" altLang="en-US" sz="3600" dirty="0"/>
              <a:t>itself, is a commodity, which we rent in just the same way that we rent a free-standing public telephone in an airport</a:t>
            </a:r>
          </a:p>
          <a:p>
            <a:pPr eaLnBrk="1" hangingPunct="1">
              <a:lnSpc>
                <a:spcPct val="90000"/>
              </a:lnSpc>
            </a:pPr>
            <a:r>
              <a:rPr lang="de-DE" altLang="en-US" sz="3600" dirty="0"/>
              <a:t>You still pay for your telephone connection when no one is using the line</a:t>
            </a:r>
          </a:p>
          <a:p>
            <a:pPr eaLnBrk="1" hangingPunct="1">
              <a:lnSpc>
                <a:spcPct val="90000"/>
              </a:lnSpc>
            </a:pPr>
            <a:endParaRPr lang="de-DE" altLang="en-US" sz="3600" dirty="0"/>
          </a:p>
          <a:p>
            <a:pPr eaLnBrk="1" hangingPunct="1">
              <a:lnSpc>
                <a:spcPct val="90000"/>
              </a:lnSpc>
            </a:pPr>
            <a:endParaRPr lang="de-DE" altLang="en-US" sz="3600" dirty="0"/>
          </a:p>
        </p:txBody>
      </p:sp>
    </p:spTree>
    <p:extLst>
      <p:ext uri="{BB962C8B-B14F-4D97-AF65-F5344CB8AC3E}">
        <p14:creationId xmlns:p14="http://schemas.microsoft.com/office/powerpoint/2010/main" val="4339938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18C3CC00-A547-4BAE-99E6-F3AF4BCF7419}" type="slidenum">
              <a:rPr lang="en-US" altLang="en-US" sz="1200">
                <a:solidFill>
                  <a:srgbClr val="898989"/>
                </a:solidFill>
                <a:cs typeface="Arial" panose="020B0604020202020204" pitchFamily="34" charset="0"/>
              </a:rPr>
              <a:pPr fontAlgn="base">
                <a:spcBef>
                  <a:spcPct val="0"/>
                </a:spcBef>
                <a:spcAft>
                  <a:spcPct val="0"/>
                </a:spcAft>
                <a:buNone/>
              </a:pPr>
              <a:t>79</a:t>
            </a:fld>
            <a:endParaRPr lang="en-US" altLang="en-US" sz="1200">
              <a:solidFill>
                <a:srgbClr val="898989"/>
              </a:solidFill>
              <a:cs typeface="Arial" panose="020B0604020202020204" pitchFamily="34" charset="0"/>
            </a:endParaRPr>
          </a:p>
        </p:txBody>
      </p:sp>
      <p:sp>
        <p:nvSpPr>
          <p:cNvPr id="30723" name="Rectangle 2"/>
          <p:cNvSpPr>
            <a:spLocks noGrp="1" noChangeArrowheads="1"/>
          </p:cNvSpPr>
          <p:nvPr>
            <p:ph type="title"/>
          </p:nvPr>
        </p:nvSpPr>
        <p:spPr/>
        <p:txBody>
          <a:bodyPr/>
          <a:lstStyle/>
          <a:p>
            <a:pPr eaLnBrk="1" hangingPunct="1"/>
            <a:r>
              <a:rPr lang="en-US" altLang="en-US"/>
              <a:t>Telephones</a:t>
            </a:r>
            <a:endParaRPr lang="de-DE" altLang="en-US"/>
          </a:p>
        </p:txBody>
      </p:sp>
      <p:sp>
        <p:nvSpPr>
          <p:cNvPr id="30724" name="Rectangle 3"/>
          <p:cNvSpPr>
            <a:spLocks noGrp="1" noChangeArrowheads="1"/>
          </p:cNvSpPr>
          <p:nvPr>
            <p:ph type="body" idx="1"/>
          </p:nvPr>
        </p:nvSpPr>
        <p:spPr>
          <a:xfrm>
            <a:off x="1778000" y="1371601"/>
            <a:ext cx="8509000" cy="4449763"/>
          </a:xfrm>
        </p:spPr>
        <p:txBody>
          <a:bodyPr/>
          <a:lstStyle/>
          <a:p>
            <a:pPr eaLnBrk="1" hangingPunct="1">
              <a:lnSpc>
                <a:spcPct val="90000"/>
              </a:lnSpc>
            </a:pPr>
            <a:endParaRPr lang="de-DE" altLang="en-US" sz="3600" dirty="0"/>
          </a:p>
          <a:p>
            <a:pPr eaLnBrk="1" hangingPunct="1">
              <a:lnSpc>
                <a:spcPct val="90000"/>
              </a:lnSpc>
            </a:pPr>
            <a:r>
              <a:rPr lang="de-DE" altLang="en-US" sz="3600" dirty="0"/>
              <a:t>are physical goods. They have traditionally been regarded as services because they afford usage (they have the dispositional property of providing services). </a:t>
            </a:r>
          </a:p>
          <a:p>
            <a:pPr eaLnBrk="1" hangingPunct="1">
              <a:lnSpc>
                <a:spcPct val="90000"/>
              </a:lnSpc>
            </a:pPr>
            <a:r>
              <a:rPr lang="de-DE" altLang="en-US" sz="3600" dirty="0"/>
              <a:t>The traditional categorization is erroneous, because this dispositional property applies no less to cars, pianos, rice.</a:t>
            </a:r>
          </a:p>
        </p:txBody>
      </p:sp>
    </p:spTree>
    <p:extLst>
      <p:ext uri="{BB962C8B-B14F-4D97-AF65-F5344CB8AC3E}">
        <p14:creationId xmlns:p14="http://schemas.microsoft.com/office/powerpoint/2010/main" val="1106304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University at Buffalo</a:t>
            </a: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619B91-3B00-4AC3-B86D-152179105FC4}"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pic>
        <p:nvPicPr>
          <p:cNvPr id="86018" name="Picture 2" descr="http://fm.cnbc.com/applications/cnbc.com/resources/img/editorial/2012/08/14/48665176-Buffalo-Niagara-Falls-NY-Cities-with-Most-Affordable-Homes.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1200" y="1249427"/>
            <a:ext cx="7820026" cy="5213350"/>
          </a:xfrm>
          <a:prstGeom prst="rect">
            <a:avLst/>
          </a:prstGeom>
          <a:noFill/>
          <a:extLst>
            <a:ext uri="{909E8E84-426E-40DD-AFC4-6F175D3DCCD1}">
              <a14:hiddenFill xmlns:a14="http://schemas.microsoft.com/office/drawing/2010/main">
                <a:solidFill>
                  <a:srgbClr val="FFFFFF"/>
                </a:solidFill>
              </a14:hiddenFill>
            </a:ext>
          </a:extLst>
        </p:spPr>
      </p:pic>
      <p:sp>
        <p:nvSpPr>
          <p:cNvPr id="5" name="Bent-Up Arrow 4"/>
          <p:cNvSpPr/>
          <p:nvPr/>
        </p:nvSpPr>
        <p:spPr>
          <a:xfrm rot="10800000">
            <a:off x="2971800" y="762000"/>
            <a:ext cx="762000" cy="838200"/>
          </a:xfrm>
          <a:prstGeom prst="ben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882817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524000" y="381000"/>
            <a:ext cx="9144000" cy="685800"/>
          </a:xfrm>
        </p:spPr>
        <p:txBody>
          <a:bodyPr anchor="t"/>
          <a:lstStyle/>
          <a:p>
            <a:pPr eaLnBrk="1" hangingPunct="1"/>
            <a:r>
              <a:rPr lang="en-US" altLang="en-US"/>
              <a:t>Basic Formal Ontology</a:t>
            </a:r>
          </a:p>
        </p:txBody>
      </p:sp>
      <p:sp>
        <p:nvSpPr>
          <p:cNvPr id="64515" name="Rectangle 3"/>
          <p:cNvSpPr>
            <a:spLocks noChangeArrowheads="1"/>
          </p:cNvSpPr>
          <p:nvPr/>
        </p:nvSpPr>
        <p:spPr bwMode="auto">
          <a:xfrm>
            <a:off x="2930525"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Continuant</a:t>
            </a:r>
          </a:p>
        </p:txBody>
      </p:sp>
      <p:sp>
        <p:nvSpPr>
          <p:cNvPr id="64516" name="Rectangle 4"/>
          <p:cNvSpPr>
            <a:spLocks noChangeArrowheads="1"/>
          </p:cNvSpPr>
          <p:nvPr/>
        </p:nvSpPr>
        <p:spPr bwMode="auto">
          <a:xfrm>
            <a:off x="7086600" y="1606550"/>
            <a:ext cx="2692400" cy="1898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Occurrent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(Process, Event)</a:t>
            </a:r>
          </a:p>
        </p:txBody>
      </p:sp>
      <p:sp>
        <p:nvSpPr>
          <p:cNvPr id="64517" name="Rectangle 5"/>
          <p:cNvSpPr>
            <a:spLocks noChangeArrowheads="1"/>
          </p:cNvSpPr>
          <p:nvPr/>
        </p:nvSpPr>
        <p:spPr bwMode="auto">
          <a:xfrm>
            <a:off x="1863725" y="3429000"/>
            <a:ext cx="2133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mn-ea"/>
                <a:cs typeface="Times New Roman" pitchFamily="18" charset="0"/>
              </a:rPr>
              <a:t>Continuant</a:t>
            </a:r>
          </a:p>
        </p:txBody>
      </p:sp>
      <p:sp>
        <p:nvSpPr>
          <p:cNvPr id="64518" name="Rectangle 6"/>
          <p:cNvSpPr>
            <a:spLocks noChangeArrowheads="1"/>
          </p:cNvSpPr>
          <p:nvPr/>
        </p:nvSpPr>
        <p:spPr bwMode="auto">
          <a:xfrm>
            <a:off x="4419600" y="3429000"/>
            <a:ext cx="1752600" cy="990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mn-ea"/>
                <a:cs typeface="Times New Roman" pitchFamily="18" charset="0"/>
              </a:rPr>
              <a:t>Continuant</a:t>
            </a:r>
          </a:p>
        </p:txBody>
      </p:sp>
      <p:cxnSp>
        <p:nvCxnSpPr>
          <p:cNvPr id="64519" name="AutoShape 7"/>
          <p:cNvCxnSpPr>
            <a:cxnSpLocks noChangeShapeType="1"/>
            <a:stCxn id="64515" idx="2"/>
            <a:endCxn id="64517" idx="0"/>
          </p:cNvCxnSpPr>
          <p:nvPr/>
        </p:nvCxnSpPr>
        <p:spPr bwMode="auto">
          <a:xfrm flipH="1">
            <a:off x="2930525" y="2895600"/>
            <a:ext cx="1371600" cy="533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64520" name="AutoShape 8"/>
          <p:cNvCxnSpPr>
            <a:cxnSpLocks noChangeShapeType="1"/>
            <a:stCxn id="64515" idx="2"/>
            <a:endCxn id="64518" idx="0"/>
          </p:cNvCxnSpPr>
          <p:nvPr/>
        </p:nvCxnSpPr>
        <p:spPr bwMode="auto">
          <a:xfrm rot="16200000" flipH="1">
            <a:off x="4532313" y="2665413"/>
            <a:ext cx="533400" cy="99377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1" name="Rectangle 10"/>
          <p:cNvSpPr/>
          <p:nvPr/>
        </p:nvSpPr>
        <p:spPr>
          <a:xfrm>
            <a:off x="2971800" y="5715001"/>
            <a:ext cx="6750050" cy="646113"/>
          </a:xfrm>
          <a:prstGeom prst="rect">
            <a:avLst/>
          </a:prstGeom>
          <a:solidFill>
            <a:schemeClr val="accent3"/>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mn-ea"/>
                <a:cs typeface="+mn-cs"/>
              </a:rPr>
              <a:t>https://github.com/BFO-ontology</a:t>
            </a:r>
          </a:p>
        </p:txBody>
      </p:sp>
      <p:sp>
        <p:nvSpPr>
          <p:cNvPr id="64522" name="Slide Number Placeholder 1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068D49B-97EB-415E-9C43-5CB7C818C3EA}"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60994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7"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p:txBody>
      </p:sp>
      <p:sp>
        <p:nvSpPr>
          <p:cNvPr id="72708"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Occurrent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process, event</a:t>
            </a:r>
          </a:p>
        </p:txBody>
      </p:sp>
      <p:sp>
        <p:nvSpPr>
          <p:cNvPr id="72709"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thing</a:t>
            </a:r>
          </a:p>
        </p:txBody>
      </p:sp>
      <p:sp>
        <p:nvSpPr>
          <p:cNvPr id="72710"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quality</a:t>
            </a:r>
          </a:p>
        </p:txBody>
      </p:sp>
      <p:cxnSp>
        <p:nvCxnSpPr>
          <p:cNvPr id="72711" name="AutoShape 7"/>
          <p:cNvCxnSpPr>
            <a:cxnSpLocks noChangeShapeType="1"/>
            <a:stCxn id="72707" idx="2"/>
            <a:endCxn id="72709"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2712" name="AutoShape 8"/>
          <p:cNvCxnSpPr>
            <a:cxnSpLocks noChangeShapeType="1"/>
            <a:stCxn id="72707" idx="2"/>
            <a:endCxn id="72710"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2713" name="Line 9"/>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2714"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Tx/>
              <a:buNone/>
              <a:tabLst/>
              <a:defRPr/>
            </a:pPr>
            <a:r>
              <a:rPr kumimoji="0" lang="en-US" sz="11000" b="0" i="0" u="none" strike="noStrike" kern="1200" cap="none" spc="0" normalizeH="0" baseline="0" noProof="0">
                <a:ln>
                  <a:noFill/>
                </a:ln>
                <a:solidFill>
                  <a:srgbClr val="000000"/>
                </a:solidFill>
                <a:effectLst/>
                <a:uLnTx/>
                <a:uFillTx/>
                <a:latin typeface="Times New Roman" pitchFamily="18" charset="0"/>
                <a:ea typeface="Lucida Sans Unicode" pitchFamily="34" charset="0"/>
                <a:cs typeface="Lucida Sans Unicode" pitchFamily="34" charset="0"/>
              </a:rPr>
              <a:t> ....  .....    .......</a:t>
            </a:r>
          </a:p>
        </p:txBody>
      </p:sp>
      <p:sp>
        <p:nvSpPr>
          <p:cNvPr id="72715" name="TextBox 11"/>
          <p:cNvSpPr txBox="1">
            <a:spLocks noChangeArrowheads="1"/>
          </p:cNvSpPr>
          <p:nvPr/>
        </p:nvSpPr>
        <p:spPr bwMode="auto">
          <a:xfrm>
            <a:off x="6858000" y="4800600"/>
            <a:ext cx="30540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quality depends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bearer</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Curved Up Arrow 12"/>
          <p:cNvSpPr/>
          <p:nvPr/>
        </p:nvSpPr>
        <p:spPr>
          <a:xfrm rot="10800000">
            <a:off x="2819400" y="4495800"/>
            <a:ext cx="1981200" cy="457200"/>
          </a:xfrm>
          <a:prstGeom prst="curved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8016490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1"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p:txBody>
      </p:sp>
      <p:sp>
        <p:nvSpPr>
          <p:cNvPr id="73732"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Occurrent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process, event</a:t>
            </a:r>
          </a:p>
        </p:txBody>
      </p:sp>
      <p:sp>
        <p:nvSpPr>
          <p:cNvPr id="73733"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thing</a:t>
            </a:r>
          </a:p>
        </p:txBody>
      </p:sp>
      <p:sp>
        <p:nvSpPr>
          <p:cNvPr id="73734"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ahoma" pitchFamily="34" charset="0"/>
                <a:ea typeface="MS PGothic" pitchFamily="34" charset="-128"/>
                <a:cs typeface="Times New Roman" pitchFamily="18" charset="0"/>
              </a:rPr>
              <a:t>quality, …</a:t>
            </a:r>
          </a:p>
        </p:txBody>
      </p:sp>
      <p:cxnSp>
        <p:nvCxnSpPr>
          <p:cNvPr id="73735" name="AutoShape 7"/>
          <p:cNvCxnSpPr>
            <a:cxnSpLocks noChangeShapeType="1"/>
            <a:stCxn id="73731" idx="2"/>
            <a:endCxn id="73733"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3736" name="AutoShape 8"/>
          <p:cNvCxnSpPr>
            <a:cxnSpLocks noChangeShapeType="1"/>
            <a:stCxn id="73731" idx="2"/>
            <a:endCxn id="73734"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3737" name="Line 9"/>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738"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Tx/>
              <a:buNone/>
              <a:tabLst/>
              <a:defRPr/>
            </a:pPr>
            <a:r>
              <a:rPr kumimoji="0" lang="en-US" sz="11000" b="0" i="0" u="none" strike="noStrike" kern="1200" cap="none" spc="0" normalizeH="0" baseline="0" noProof="0">
                <a:ln>
                  <a:noFill/>
                </a:ln>
                <a:solidFill>
                  <a:srgbClr val="000000"/>
                </a:solidFill>
                <a:effectLst/>
                <a:uLnTx/>
                <a:uFillTx/>
                <a:latin typeface="Times New Roman" pitchFamily="18" charset="0"/>
                <a:ea typeface="Lucida Sans Unicode" pitchFamily="34" charset="0"/>
                <a:cs typeface="Lucida Sans Unicode" pitchFamily="34" charset="0"/>
              </a:rPr>
              <a:t> ....  .....    .......</a:t>
            </a:r>
          </a:p>
        </p:txBody>
      </p:sp>
      <p:sp>
        <p:nvSpPr>
          <p:cNvPr id="12" name="Curved Up Arrow 11"/>
          <p:cNvSpPr/>
          <p:nvPr/>
        </p:nvSpPr>
        <p:spPr>
          <a:xfrm rot="10800000">
            <a:off x="2819400" y="2819400"/>
            <a:ext cx="5638800" cy="762000"/>
          </a:xfrm>
          <a:prstGeom prst="curved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3740" name="TextBox 12"/>
          <p:cNvSpPr txBox="1">
            <a:spLocks noChangeArrowheads="1"/>
          </p:cNvSpPr>
          <p:nvPr/>
        </p:nvSpPr>
        <p:spPr bwMode="auto">
          <a:xfrm>
            <a:off x="6858000" y="4800600"/>
            <a:ext cx="287129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event depends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 participant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17357142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1981200" y="3810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4000"/>
              <a:t>Occurrents depend on participants</a:t>
            </a:r>
          </a:p>
        </p:txBody>
      </p:sp>
      <p:sp>
        <p:nvSpPr>
          <p:cNvPr id="74755" name="Rectangle 3"/>
          <p:cNvSpPr>
            <a:spLocks noGrp="1" noChangeArrowheads="1"/>
          </p:cNvSpPr>
          <p:nvPr>
            <p:ph idx="1"/>
          </p:nvPr>
        </p:nvSpPr>
        <p:spPr bwMode="auto">
          <a:xfrm>
            <a:off x="2514600" y="1219201"/>
            <a:ext cx="7696200" cy="4678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b="1"/>
              <a:t>instances</a:t>
            </a:r>
          </a:p>
          <a:p>
            <a:pPr eaLnBrk="1" hangingPunct="1"/>
            <a:r>
              <a:rPr lang="en-US"/>
              <a:t>		15 May bombing</a:t>
            </a:r>
            <a:br>
              <a:rPr lang="en-US"/>
            </a:br>
            <a:r>
              <a:rPr lang="en-US"/>
              <a:t>	5 April insurgency attack</a:t>
            </a:r>
          </a:p>
          <a:p>
            <a:pPr eaLnBrk="1" hangingPunct="1"/>
            <a:endParaRPr lang="en-US" sz="400"/>
          </a:p>
          <a:p>
            <a:pPr eaLnBrk="1" hangingPunct="1"/>
            <a:r>
              <a:rPr lang="en-US" b="1"/>
              <a:t>occurrent types</a:t>
            </a:r>
          </a:p>
          <a:p>
            <a:pPr eaLnBrk="1" hangingPunct="1"/>
            <a:r>
              <a:rPr lang="en-US"/>
              <a:t>		bombing</a:t>
            </a:r>
          </a:p>
          <a:p>
            <a:pPr eaLnBrk="1" hangingPunct="1"/>
            <a:r>
              <a:rPr lang="en-US"/>
              <a:t>		attack</a:t>
            </a:r>
          </a:p>
          <a:p>
            <a:pPr eaLnBrk="1" hangingPunct="1"/>
            <a:endParaRPr lang="en-US" sz="400"/>
          </a:p>
          <a:p>
            <a:pPr eaLnBrk="1" hangingPunct="1"/>
            <a:r>
              <a:rPr lang="en-US" b="1"/>
              <a:t>participant types</a:t>
            </a:r>
          </a:p>
          <a:p>
            <a:pPr eaLnBrk="1" hangingPunct="1"/>
            <a:r>
              <a:rPr lang="en-US"/>
              <a:t>		explosive device</a:t>
            </a:r>
          </a:p>
          <a:p>
            <a:pPr eaLnBrk="1" hangingPunct="1"/>
            <a:r>
              <a:rPr lang="en-US"/>
              <a:t>		terrorist group</a:t>
            </a:r>
          </a:p>
        </p:txBody>
      </p:sp>
    </p:spTree>
    <p:extLst>
      <p:ext uri="{BB962C8B-B14F-4D97-AF65-F5344CB8AC3E}">
        <p14:creationId xmlns:p14="http://schemas.microsoft.com/office/powerpoint/2010/main" val="531358942"/>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457200"/>
            <a:ext cx="9144000" cy="685800"/>
          </a:xfrm>
        </p:spPr>
        <p:txBody>
          <a:bodyPr>
            <a:normAutofit fontScale="90000"/>
          </a:bodyPr>
          <a:lstStyle/>
          <a:p>
            <a:pPr eaLnBrk="1" hangingPunct="1">
              <a:defRPr/>
            </a:pPr>
            <a:r>
              <a:rPr lang="en-US" i="1" dirty="0" err="1"/>
              <a:t>specifically_depends_on</a:t>
            </a:r>
            <a:endParaRPr i="1" dirty="0"/>
          </a:p>
        </p:txBody>
      </p:sp>
      <p:sp>
        <p:nvSpPr>
          <p:cNvPr id="82947"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2948" name="Rectangle 4"/>
          <p:cNvSpPr>
            <a:spLocks noChangeArrowheads="1"/>
          </p:cNvSpPr>
          <p:nvPr/>
        </p:nvSpPr>
        <p:spPr bwMode="auto">
          <a:xfrm>
            <a:off x="6985000" y="1606550"/>
            <a:ext cx="2692400" cy="2736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event</a:t>
            </a:r>
          </a:p>
        </p:txBody>
      </p:sp>
      <p:sp>
        <p:nvSpPr>
          <p:cNvPr id="82949"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thing</a:t>
            </a:r>
          </a:p>
        </p:txBody>
      </p:sp>
      <p:sp>
        <p:nvSpPr>
          <p:cNvPr id="82950"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quality</a:t>
            </a:r>
          </a:p>
        </p:txBody>
      </p:sp>
      <p:cxnSp>
        <p:nvCxnSpPr>
          <p:cNvPr id="82951" name="AutoShape 7"/>
          <p:cNvCxnSpPr>
            <a:cxnSpLocks noChangeShapeType="1"/>
            <a:stCxn id="82947" idx="2"/>
            <a:endCxn id="82949"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2952" name="AutoShape 8"/>
          <p:cNvCxnSpPr>
            <a:cxnSpLocks noChangeShapeType="1"/>
            <a:stCxn id="82947" idx="2"/>
            <a:endCxn id="82950"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2953" name="Line 9"/>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954"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a:ln>
                  <a:noFill/>
                </a:ln>
                <a:solidFill>
                  <a:srgbClr val="000000"/>
                </a:solidFill>
                <a:effectLst/>
                <a:uLnTx/>
                <a:uFillTx/>
                <a:latin typeface="Times New Roman" pitchFamily="18" charset="0"/>
                <a:ea typeface="+mn-ea"/>
                <a:cs typeface="+mn-cs"/>
              </a:rPr>
              <a:t> ....  .....    .......</a:t>
            </a:r>
          </a:p>
        </p:txBody>
      </p:sp>
      <p:sp>
        <p:nvSpPr>
          <p:cNvPr id="82955" name="TextBox 11"/>
          <p:cNvSpPr txBox="1">
            <a:spLocks noChangeArrowheads="1"/>
          </p:cNvSpPr>
          <p:nvPr/>
        </p:nvSpPr>
        <p:spPr bwMode="auto">
          <a:xfrm>
            <a:off x="6667500" y="4594340"/>
            <a:ext cx="44577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3200" dirty="0">
                <a:solidFill>
                  <a:srgbClr val="000000"/>
                </a:solidFill>
              </a:rPr>
              <a:t>m</a:t>
            </a:r>
            <a:r>
              <a:rPr kumimoji="0" lang="en-US" altLang="en-US" sz="3200" b="0" i="0" u="none" strike="noStrike" kern="1200" cap="none" spc="0" normalizeH="0" baseline="0" noProof="0" dirty="0">
                <a:ln>
                  <a:noFill/>
                </a:ln>
                <a:solidFill>
                  <a:srgbClr val="000000"/>
                </a:solidFill>
                <a:effectLst/>
                <a:uLnTx/>
                <a:uFillTx/>
                <a:latin typeface="Arial" charset="0"/>
                <a:ea typeface="+mn-ea"/>
                <a:cs typeface="+mn-cs"/>
              </a:rPr>
              <a:t>ass of phone depends on phone</a:t>
            </a:r>
            <a:endParaRPr kumimoji="0" lang="en-US" alt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Curved Up Arrow 12"/>
          <p:cNvSpPr/>
          <p:nvPr/>
        </p:nvSpPr>
        <p:spPr>
          <a:xfrm rot="10800000">
            <a:off x="2819400" y="4495800"/>
            <a:ext cx="1981200" cy="457200"/>
          </a:xfrm>
          <a:prstGeom prst="curved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2957" name="Slide Number Placeholder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A3719BE-BBF5-486D-9954-97BD74714EE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0646887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a:normAutofit fontScale="90000"/>
          </a:bodyPr>
          <a:lstStyle/>
          <a:p>
            <a:pPr eaLnBrk="1" hangingPunct="1">
              <a:defRPr/>
            </a:pPr>
            <a:r>
              <a:rPr lang="en-US" i="1"/>
              <a:t>process depends_on participant</a:t>
            </a:r>
            <a:endParaRPr i="1" dirty="0"/>
          </a:p>
        </p:txBody>
      </p:sp>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disposition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5" name="Line 9"/>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80906" name="Text Box 10"/>
          <p:cNvSpPr txBox="1">
            <a:spLocks noChangeArrowheads="1"/>
          </p:cNvSpPr>
          <p:nvPr/>
        </p:nvSpPr>
        <p:spPr bwMode="auto">
          <a:xfrm>
            <a:off x="1600200" y="55626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a:ln>
                  <a:noFill/>
                </a:ln>
                <a:solidFill>
                  <a:srgbClr val="000000"/>
                </a:solidFill>
                <a:effectLst/>
                <a:uLnTx/>
                <a:uFillTx/>
                <a:latin typeface="Times New Roman" pitchFamily="18" charset="0"/>
                <a:ea typeface="+mn-ea"/>
                <a:cs typeface="+mn-cs"/>
              </a:rPr>
              <a:t> ....  .....    .......</a:t>
            </a:r>
          </a:p>
        </p:txBody>
      </p:sp>
      <p:sp>
        <p:nvSpPr>
          <p:cNvPr id="80908"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0338335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disposition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8"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p:txBody>
          <a:bodyPr/>
          <a:lstStyle/>
          <a:p>
            <a:r>
              <a:rPr lang="en-US" altLang="en-US" sz="13400" kern="1200" dirty="0">
                <a:solidFill>
                  <a:srgbClr val="000000"/>
                </a:solidFill>
                <a:latin typeface="Times New Roman" pitchFamily="18" charset="0"/>
              </a:rPr>
              <a:t> </a:t>
            </a:r>
            <a:r>
              <a:rPr lang="en-US" altLang="en-US" sz="4000" dirty="0">
                <a:solidFill>
                  <a:srgbClr val="000000"/>
                </a:solidFill>
                <a:latin typeface="Tahoma" pitchFamily="34" charset="0"/>
                <a:ea typeface="ＭＳ Ｐゴシック" pitchFamily="34" charset="-128"/>
                <a:cs typeface="Times New Roman" pitchFamily="18" charset="0"/>
              </a:rPr>
              <a:t>example: disposition of phone to use up battery</a:t>
            </a:r>
            <a:r>
              <a:rPr lang="en-US" altLang="en-US" sz="2800" dirty="0">
                <a:solidFill>
                  <a:srgbClr val="000000"/>
                </a:solidFill>
                <a:latin typeface="Tahoma" pitchFamily="34" charset="0"/>
                <a:ea typeface="ＭＳ Ｐゴシック" pitchFamily="34" charset="-128"/>
                <a:cs typeface="Times New Roman" pitchFamily="18" charset="0"/>
              </a:rPr>
              <a:t/>
            </a:r>
            <a:br>
              <a:rPr lang="en-US" altLang="en-US" sz="2800" dirty="0">
                <a:solidFill>
                  <a:srgbClr val="000000"/>
                </a:solidFill>
                <a:latin typeface="Tahoma" pitchFamily="34" charset="0"/>
                <a:ea typeface="ＭＳ Ｐゴシック" pitchFamily="34" charset="-128"/>
                <a:cs typeface="Times New Roman" pitchFamily="18" charset="0"/>
              </a:rPr>
            </a:br>
            <a:endParaRPr lang="en-US" dirty="0"/>
          </a:p>
        </p:txBody>
      </p:sp>
    </p:spTree>
    <p:extLst>
      <p:ext uri="{BB962C8B-B14F-4D97-AF65-F5344CB8AC3E}">
        <p14:creationId xmlns:p14="http://schemas.microsoft.com/office/powerpoint/2010/main" val="69839135"/>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482600" y="381000"/>
            <a:ext cx="10185400" cy="685800"/>
          </a:xfrm>
        </p:spPr>
        <p:txBody>
          <a:bodyPr>
            <a:normAutofit fontScale="90000"/>
          </a:bodyPr>
          <a:lstStyle/>
          <a:p>
            <a:pPr marL="863600" lvl="0">
              <a:spcBef>
                <a:spcPct val="50000"/>
              </a:spcBef>
              <a:buClr>
                <a:srgbClr val="000000"/>
              </a:buClr>
              <a:buSzPct val="100000"/>
              <a:defRPr/>
            </a:pPr>
            <a:r>
              <a:rPr lang="en-US" altLang="en-US" dirty="0">
                <a:solidFill>
                  <a:srgbClr val="000000"/>
                </a:solidFill>
                <a:latin typeface="Tahoma" pitchFamily="34" charset="0"/>
                <a:ea typeface="ＭＳ Ｐゴシック" pitchFamily="34" charset="-128"/>
                <a:cs typeface="Times New Roman" pitchFamily="18" charset="0"/>
              </a:rPr>
              <a:t>skills, talent, knowledge are dispositions of people</a:t>
            </a:r>
            <a:endParaRPr lang="en-US" altLang="en-US" sz="3200" dirty="0">
              <a:solidFill>
                <a:srgbClr val="000000"/>
              </a:solidFill>
              <a:latin typeface="Tahoma" pitchFamily="34" charset="0"/>
              <a:ea typeface="ＭＳ Ｐゴシック" pitchFamily="34" charset="-128"/>
              <a:cs typeface="Times New Roman" pitchFamily="18" charset="0"/>
            </a:endParaRPr>
          </a:p>
        </p:txBody>
      </p:sp>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disposition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8"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4" name="Line 9"/>
          <p:cNvSpPr>
            <a:spLocks noChangeShapeType="1"/>
          </p:cNvSpPr>
          <p:nvPr/>
        </p:nvSpPr>
        <p:spPr bwMode="auto">
          <a:xfrm>
            <a:off x="1676400" y="60960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1752600" y="5715001"/>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a:ln>
                  <a:noFill/>
                </a:ln>
                <a:solidFill>
                  <a:srgbClr val="000000"/>
                </a:solidFill>
                <a:effectLst/>
                <a:uLnTx/>
                <a:uFillTx/>
                <a:latin typeface="Times New Roman" pitchFamily="18" charset="0"/>
                <a:ea typeface="+mn-ea"/>
                <a:cs typeface="+mn-cs"/>
              </a:rPr>
              <a:t> ....  .....    .......</a:t>
            </a:r>
          </a:p>
        </p:txBody>
      </p:sp>
      <p:sp>
        <p:nvSpPr>
          <p:cNvPr id="16" name="Slide Number Placeholder 13"/>
          <p:cNvSpPr txBox="1">
            <a:spLocks/>
          </p:cNvSpPr>
          <p:nvPr/>
        </p:nvSpPr>
        <p:spPr bwMode="auto">
          <a:xfrm>
            <a:off x="9499600" y="6534150"/>
            <a:ext cx="28448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400" kern="1200">
                <a:solidFill>
                  <a:schemeClr val="tx1"/>
                </a:solidFill>
                <a:latin typeface="Arial" charset="0"/>
                <a:ea typeface="+mn-ea"/>
                <a:cs typeface="+mn-cs"/>
              </a:defRPr>
            </a:lvl1pPr>
            <a:lvl2pPr marL="742950" indent="-285750" algn="l" defTabSz="914400" rtl="0" eaLnBrk="1" latinLnBrk="0" hangingPunct="1">
              <a:defRPr sz="1800" kern="1200">
                <a:solidFill>
                  <a:schemeClr val="tx1"/>
                </a:solidFill>
                <a:latin typeface="Arial" charset="0"/>
                <a:ea typeface="+mn-ea"/>
                <a:cs typeface="+mn-cs"/>
              </a:defRPr>
            </a:lvl2pPr>
            <a:lvl3pPr marL="1143000" indent="-228600" algn="l" defTabSz="914400" rtl="0" eaLnBrk="1" latinLnBrk="0" hangingPunct="1">
              <a:defRPr sz="1800" kern="1200">
                <a:solidFill>
                  <a:schemeClr val="tx1"/>
                </a:solidFill>
                <a:latin typeface="Arial" charset="0"/>
                <a:ea typeface="+mn-ea"/>
                <a:cs typeface="+mn-cs"/>
              </a:defRPr>
            </a:lvl3pPr>
            <a:lvl4pPr marL="1600200" indent="-228600" algn="l" defTabSz="914400" rtl="0" eaLnBrk="1" latinLnBrk="0" hangingPunct="1">
              <a:defRPr sz="1800" kern="1200">
                <a:solidFill>
                  <a:schemeClr val="tx1"/>
                </a:solidFill>
                <a:latin typeface="Arial" charset="0"/>
                <a:ea typeface="+mn-ea"/>
                <a:cs typeface="+mn-cs"/>
              </a:defRPr>
            </a:lvl4pPr>
            <a:lvl5pPr marL="2057400" indent="-228600" algn="l" defTabSz="914400" rtl="0" eaLnBrk="1" latinLnBrk="0" hangingPunct="1">
              <a:defRPr sz="1800" kern="1200">
                <a:solidFill>
                  <a:schemeClr val="tx1"/>
                </a:solidFill>
                <a:latin typeface="Arial" charset="0"/>
                <a:ea typeface="+mn-ea"/>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Arial" charset="0"/>
                <a:ea typeface="+mn-ea"/>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Arial" charset="0"/>
                <a:ea typeface="+mn-ea"/>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Arial" charset="0"/>
                <a:ea typeface="+mn-ea"/>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Arial" charset="0"/>
                <a:ea typeface="+mn-ea"/>
                <a:cs typeface="+mn-cs"/>
              </a:defRPr>
            </a:lvl9pPr>
          </a:lstStyle>
          <a:p>
            <a:fld id="{EA3719BE-BBF5-486D-9954-97BD74714EE3}" type="slidenum">
              <a:rPr lang="en-US" altLang="en-US" smtClean="0">
                <a:solidFill>
                  <a:srgbClr val="000000"/>
                </a:solidFill>
              </a:rPr>
              <a:pPr/>
              <a:t>87</a:t>
            </a:fld>
            <a:endParaRPr lang="en-US" altLang="en-US">
              <a:solidFill>
                <a:srgbClr val="000000"/>
              </a:solidFill>
            </a:endParaRPr>
          </a:p>
        </p:txBody>
      </p:sp>
    </p:spTree>
    <p:extLst>
      <p:ext uri="{BB962C8B-B14F-4D97-AF65-F5344CB8AC3E}">
        <p14:creationId xmlns:p14="http://schemas.microsoft.com/office/powerpoint/2010/main" val="422995438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a:normAutofit fontScale="90000"/>
          </a:bodyPr>
          <a:lstStyle/>
          <a:p>
            <a:pPr eaLnBrk="1" hangingPunct="1">
              <a:defRPr/>
            </a:pPr>
            <a:r>
              <a:rPr lang="en-US" dirty="0"/>
              <a:t>a function is a special kind of disposition (it is designed …)</a:t>
            </a:r>
            <a:endParaRPr dirty="0"/>
          </a:p>
        </p:txBody>
      </p:sp>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function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541867" y="5562601"/>
            <a:ext cx="112268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63600" marR="0" lvl="0" indent="-287338"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lang="en-US" altLang="en-US" sz="3600" noProof="0" dirty="0">
                <a:solidFill>
                  <a:srgbClr val="000000"/>
                </a:solidFill>
                <a:latin typeface="Tahoma" pitchFamily="34" charset="0"/>
                <a:ea typeface="ＭＳ Ｐゴシック" pitchFamily="34" charset="-128"/>
                <a:cs typeface="Times New Roman" pitchFamily="18" charset="0"/>
              </a:rPr>
              <a:t>example: function </a:t>
            </a:r>
            <a:r>
              <a:rPr lang="en-US" altLang="en-US" sz="3600" dirty="0">
                <a:solidFill>
                  <a:srgbClr val="000000"/>
                </a:solidFill>
                <a:latin typeface="Tahoma" pitchFamily="34" charset="0"/>
                <a:ea typeface="ＭＳ Ｐゴシック" pitchFamily="34" charset="-128"/>
                <a:cs typeface="Times New Roman" pitchFamily="18" charset="0"/>
              </a:rPr>
              <a:t>of phone to transmit signal</a:t>
            </a:r>
            <a:endParaRPr lang="en-US" altLang="en-US" sz="2400" dirty="0">
              <a:solidFill>
                <a:srgbClr val="000000"/>
              </a:solidFill>
              <a:latin typeface="Tahoma" pitchFamily="34" charset="0"/>
              <a:ea typeface="ＭＳ Ｐゴシック" pitchFamily="34" charset="-128"/>
              <a:cs typeface="Times New Roman" pitchFamily="18" charset="0"/>
            </a:endParaRPr>
          </a:p>
        </p:txBody>
      </p:sp>
      <p:sp>
        <p:nvSpPr>
          <p:cNvPr id="16" name="Slide Number Placeholder 14"/>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00730456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a:normAutofit fontScale="90000"/>
          </a:bodyPr>
          <a:lstStyle/>
          <a:p>
            <a:pPr eaLnBrk="1" hangingPunct="1">
              <a:defRPr/>
            </a:pPr>
            <a:r>
              <a:rPr lang="en-US" dirty="0"/>
              <a:t>a disposition is always a matter of the physical make-up of its bearer</a:t>
            </a:r>
            <a:endParaRPr dirty="0"/>
          </a:p>
        </p:txBody>
      </p:sp>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disposition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1117599" y="5562601"/>
            <a:ext cx="10651067"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63600" marR="0" lvl="0" indent="-287338"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lang="en-US" altLang="en-US" sz="3600" noProof="0" dirty="0">
                <a:solidFill>
                  <a:srgbClr val="000000"/>
                </a:solidFill>
                <a:latin typeface="Tahoma" pitchFamily="34" charset="0"/>
                <a:ea typeface="ＭＳ Ｐゴシック" pitchFamily="34" charset="-128"/>
                <a:cs typeface="Times New Roman" pitchFamily="18" charset="0"/>
              </a:rPr>
              <a:t>example: your d</a:t>
            </a:r>
            <a:r>
              <a:rPr lang="en-US" altLang="en-US" sz="3600" dirty="0" err="1">
                <a:solidFill>
                  <a:srgbClr val="000000"/>
                </a:solidFill>
                <a:latin typeface="Tahoma" pitchFamily="34" charset="0"/>
                <a:ea typeface="ＭＳ Ｐゴシック" pitchFamily="34" charset="-128"/>
                <a:cs typeface="Times New Roman" pitchFamily="18" charset="0"/>
              </a:rPr>
              <a:t>isposition</a:t>
            </a:r>
            <a:r>
              <a:rPr lang="en-US" altLang="en-US" sz="3600" dirty="0">
                <a:solidFill>
                  <a:srgbClr val="000000"/>
                </a:solidFill>
                <a:latin typeface="Tahoma" pitchFamily="34" charset="0"/>
                <a:ea typeface="ＭＳ Ｐゴシック" pitchFamily="34" charset="-128"/>
                <a:cs typeface="Times New Roman" pitchFamily="18" charset="0"/>
              </a:rPr>
              <a:t> to get tired</a:t>
            </a:r>
            <a:endParaRPr lang="en-US" altLang="en-US" sz="2400" dirty="0">
              <a:solidFill>
                <a:srgbClr val="000000"/>
              </a:solidFill>
              <a:latin typeface="Tahoma" pitchFamily="34" charset="0"/>
              <a:ea typeface="ＭＳ Ｐゴシック" pitchFamily="34" charset="-128"/>
              <a:cs typeface="Times New Roman" pitchFamily="18" charset="0"/>
            </a:endParaRPr>
          </a:p>
        </p:txBody>
      </p:sp>
      <p:sp>
        <p:nvSpPr>
          <p:cNvPr id="16" name="Slide Number Placeholder 14"/>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469035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endParaRPr lang="en-US" altLang="en-US"/>
          </a:p>
        </p:txBody>
      </p:sp>
      <p:sp>
        <p:nvSpPr>
          <p:cNvPr id="63491" name="Content Placeholder 2"/>
          <p:cNvSpPr>
            <a:spLocks noGrp="1"/>
          </p:cNvSpPr>
          <p:nvPr>
            <p:ph idx="1"/>
          </p:nvPr>
        </p:nvSpPr>
        <p:spPr/>
        <p:txBody>
          <a:bodyPr/>
          <a:lstStyle/>
          <a:p>
            <a:endParaRPr lang="en-US" altLang="en-US"/>
          </a:p>
        </p:txBody>
      </p:sp>
      <p:sp>
        <p:nvSpPr>
          <p:cNvPr id="63492"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3200">
                <a:solidFill>
                  <a:schemeClr val="tx1"/>
                </a:solidFill>
                <a:latin typeface="Arial" panose="020B0604020202020204" pitchFamily="34" charset="0"/>
              </a:defRPr>
            </a:lvl1pPr>
            <a:lvl2pPr marL="742950" indent="-285750">
              <a:spcBef>
                <a:spcPct val="20000"/>
              </a:spcBef>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pPr>
            <a:fld id="{3B122EBC-B5CC-4CB9-BE5C-915D5776B729}" type="slidenum">
              <a:rPr lang="en-US" altLang="en-US" sz="1400">
                <a:solidFill>
                  <a:srgbClr val="000000"/>
                </a:solidFill>
              </a:rPr>
              <a:pPr fontAlgn="base">
                <a:spcBef>
                  <a:spcPct val="0"/>
                </a:spcBef>
                <a:spcAft>
                  <a:spcPct val="0"/>
                </a:spcAft>
              </a:pPr>
              <a:t>9</a:t>
            </a:fld>
            <a:endParaRPr lang="en-US" altLang="en-US" sz="1400">
              <a:solidFill>
                <a:srgbClr val="000000"/>
              </a:solidFill>
            </a:endParaRPr>
          </a:p>
        </p:txBody>
      </p:sp>
      <p:pic>
        <p:nvPicPr>
          <p:cNvPr id="63493" name="Picture 4"/>
          <p:cNvPicPr>
            <a:picLocks noChangeAspect="1"/>
          </p:cNvPicPr>
          <p:nvPr/>
        </p:nvPicPr>
        <p:blipFill>
          <a:blip r:embed="rId3">
            <a:extLst>
              <a:ext uri="{28A0092B-C50C-407E-A947-70E740481C1C}">
                <a14:useLocalDpi xmlns:a14="http://schemas.microsoft.com/office/drawing/2010/main" val="0"/>
              </a:ext>
            </a:extLst>
          </a:blip>
          <a:srcRect l="24167" t="7407" r="24165" b="25926"/>
          <a:stretch>
            <a:fillRect/>
          </a:stretch>
        </p:blipFill>
        <p:spPr bwMode="auto">
          <a:xfrm>
            <a:off x="1824039" y="304801"/>
            <a:ext cx="854392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81160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a:xfrm>
            <a:off x="1524000" y="381000"/>
            <a:ext cx="9144000" cy="685800"/>
          </a:xfrm>
        </p:spPr>
        <p:txBody>
          <a:bodyPr>
            <a:normAutofit fontScale="90000"/>
          </a:bodyPr>
          <a:lstStyle/>
          <a:p>
            <a:pPr eaLnBrk="1" hangingPunct="1">
              <a:defRPr/>
            </a:pPr>
            <a:r>
              <a:rPr lang="en-US" dirty="0"/>
              <a:t>a role is a matter not of physics but of social ascription; it is always optional</a:t>
            </a:r>
            <a:endParaRPr dirty="0"/>
          </a:p>
        </p:txBody>
      </p:sp>
      <p:sp>
        <p:nvSpPr>
          <p:cNvPr id="80899" name="Rectangle 3"/>
          <p:cNvSpPr>
            <a:spLocks noChangeArrowheads="1"/>
          </p:cNvSpPr>
          <p:nvPr/>
        </p:nvSpPr>
        <p:spPr bwMode="auto">
          <a:xfrm>
            <a:off x="2438400" y="16002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80900" name="Rectangle 4"/>
          <p:cNvSpPr>
            <a:spLocks noChangeArrowheads="1"/>
          </p:cNvSpPr>
          <p:nvPr/>
        </p:nvSpPr>
        <p:spPr bwMode="auto">
          <a:xfrm>
            <a:off x="7095840" y="1606550"/>
            <a:ext cx="2692400" cy="121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Occurrent</a:t>
            </a:r>
          </a:p>
        </p:txBody>
      </p:sp>
      <p:sp>
        <p:nvSpPr>
          <p:cNvPr id="80901" name="Rectangle 5"/>
          <p:cNvSpPr>
            <a:spLocks noChangeArrowheads="1"/>
          </p:cNvSpPr>
          <p:nvPr/>
        </p:nvSpPr>
        <p:spPr bwMode="auto">
          <a:xfrm>
            <a:off x="1828800" y="3429000"/>
            <a:ext cx="19050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participant</a:t>
            </a:r>
          </a:p>
        </p:txBody>
      </p:sp>
      <p:sp>
        <p:nvSpPr>
          <p:cNvPr id="80902" name="Rectangle 6"/>
          <p:cNvSpPr>
            <a:spLocks noChangeArrowheads="1"/>
          </p:cNvSpPr>
          <p:nvPr/>
        </p:nvSpPr>
        <p:spPr bwMode="auto">
          <a:xfrm>
            <a:off x="3962400" y="3429000"/>
            <a:ext cx="1752600" cy="213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disposition</a:t>
            </a:r>
          </a:p>
        </p:txBody>
      </p:sp>
      <p:cxnSp>
        <p:nvCxnSpPr>
          <p:cNvPr id="80903" name="AutoShape 7"/>
          <p:cNvCxnSpPr>
            <a:cxnSpLocks noChangeShapeType="1"/>
            <a:endCxn id="80901" idx="0"/>
          </p:cNvCxnSpPr>
          <p:nvPr/>
        </p:nvCxnSpPr>
        <p:spPr bwMode="auto">
          <a:xfrm rot="5400000">
            <a:off x="30289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80904" name="AutoShape 8"/>
          <p:cNvCxnSpPr>
            <a:cxnSpLocks noChangeShapeType="1"/>
            <a:endCxn id="80902" idx="0"/>
          </p:cNvCxnSpPr>
          <p:nvPr/>
        </p:nvCxnSpPr>
        <p:spPr bwMode="auto">
          <a:xfrm rot="16200000" flipH="1">
            <a:off x="4057650" y="26479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80909" name="Rectangle 4"/>
          <p:cNvSpPr>
            <a:spLocks noChangeArrowheads="1"/>
          </p:cNvSpPr>
          <p:nvPr/>
        </p:nvSpPr>
        <p:spPr bwMode="auto">
          <a:xfrm>
            <a:off x="7086600" y="4038600"/>
            <a:ext cx="2692400" cy="1517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Process of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realization </a:t>
            </a:r>
          </a:p>
        </p:txBody>
      </p:sp>
      <p:cxnSp>
        <p:nvCxnSpPr>
          <p:cNvPr id="80910" name="AutoShape 8"/>
          <p:cNvCxnSpPr>
            <a:cxnSpLocks noChangeShapeType="1"/>
            <a:stCxn id="80900" idx="2"/>
            <a:endCxn id="80909" idx="0"/>
          </p:cNvCxnSpPr>
          <p:nvPr/>
        </p:nvCxnSpPr>
        <p:spPr bwMode="auto">
          <a:xfrm flipH="1">
            <a:off x="8432800" y="2819400"/>
            <a:ext cx="9240" cy="12192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24" name="Curved Up Arrow 23"/>
          <p:cNvSpPr/>
          <p:nvPr/>
        </p:nvSpPr>
        <p:spPr>
          <a:xfrm rot="10800000">
            <a:off x="2646218" y="4495800"/>
            <a:ext cx="4897582" cy="457200"/>
          </a:xfrm>
          <a:prstGeom prst="curved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 Box 10"/>
          <p:cNvSpPr txBox="1">
            <a:spLocks noChangeArrowheads="1"/>
          </p:cNvSpPr>
          <p:nvPr/>
        </p:nvSpPr>
        <p:spPr bwMode="auto">
          <a:xfrm>
            <a:off x="220133" y="5562601"/>
            <a:ext cx="11548534"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863600" marR="0" lvl="0" indent="-287338"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dirty="0">
                <a:ln>
                  <a:noFill/>
                </a:ln>
                <a:solidFill>
                  <a:srgbClr val="000000"/>
                </a:solidFill>
                <a:effectLst/>
                <a:uLnTx/>
                <a:uFillTx/>
                <a:latin typeface="Times New Roman" pitchFamily="18" charset="0"/>
                <a:ea typeface="+mn-ea"/>
                <a:cs typeface="+mn-cs"/>
              </a:rPr>
              <a:t> </a:t>
            </a:r>
            <a:r>
              <a:rPr lang="en-US" altLang="en-US" sz="3600" noProof="0" dirty="0">
                <a:solidFill>
                  <a:srgbClr val="000000"/>
                </a:solidFill>
                <a:latin typeface="Tahoma" pitchFamily="34" charset="0"/>
                <a:ea typeface="ＭＳ Ｐゴシック" pitchFamily="34" charset="-128"/>
                <a:cs typeface="Times New Roman" pitchFamily="18" charset="0"/>
              </a:rPr>
              <a:t>example: the role of president, professor, pet …</a:t>
            </a:r>
            <a:endParaRPr lang="en-US" altLang="en-US" sz="2400" dirty="0">
              <a:solidFill>
                <a:srgbClr val="000000"/>
              </a:solidFill>
              <a:latin typeface="Tahoma" pitchFamily="34" charset="0"/>
              <a:ea typeface="ＭＳ Ｐゴシック" pitchFamily="34" charset="-128"/>
              <a:cs typeface="Times New Roman" pitchFamily="18" charset="0"/>
            </a:endParaRPr>
          </a:p>
        </p:txBody>
      </p:sp>
      <p:sp>
        <p:nvSpPr>
          <p:cNvPr id="16" name="Slide Number Placeholder 14"/>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26FD72A-AD50-4168-B649-A348D0028691}"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6059330"/>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1905000" y="228600"/>
            <a:ext cx="8458200" cy="1143000"/>
          </a:xfrm>
        </p:spPr>
        <p:txBody>
          <a:bodyPr/>
          <a:lstStyle/>
          <a:p>
            <a:pPr eaLnBrk="1" hangingPunct="1"/>
            <a:r>
              <a:rPr lang="en-US" altLang="en-US" dirty="0"/>
              <a:t>Four Fundamental Dichotomies</a:t>
            </a:r>
          </a:p>
        </p:txBody>
      </p:sp>
      <p:sp>
        <p:nvSpPr>
          <p:cNvPr id="56323" name="Rectangle 2"/>
          <p:cNvSpPr>
            <a:spLocks noGrp="1" noChangeArrowheads="1"/>
          </p:cNvSpPr>
          <p:nvPr>
            <p:ph idx="1"/>
          </p:nvPr>
        </p:nvSpPr>
        <p:spPr>
          <a:xfrm>
            <a:off x="2946400" y="1371600"/>
            <a:ext cx="8229600" cy="4648200"/>
          </a:xfrm>
        </p:spPr>
        <p:txBody>
          <a:bodyPr/>
          <a:lstStyle/>
          <a:p>
            <a:pPr eaLnBrk="1" hangingPunct="1"/>
            <a:r>
              <a:rPr lang="de-DE" altLang="en-US" sz="3600" dirty="0"/>
              <a:t>Continuant vs. occurrent</a:t>
            </a:r>
          </a:p>
          <a:p>
            <a:pPr eaLnBrk="1" hangingPunct="1"/>
            <a:endParaRPr lang="de-DE" altLang="en-US" sz="3600" dirty="0"/>
          </a:p>
          <a:p>
            <a:pPr eaLnBrk="1" hangingPunct="1"/>
            <a:r>
              <a:rPr lang="de-DE" altLang="en-US" sz="3600" dirty="0"/>
              <a:t>Dependent vs. independent</a:t>
            </a:r>
          </a:p>
          <a:p>
            <a:pPr eaLnBrk="1" hangingPunct="1"/>
            <a:endParaRPr lang="de-DE" altLang="en-US" sz="3600" dirty="0"/>
          </a:p>
          <a:p>
            <a:pPr eaLnBrk="1" hangingPunct="1"/>
            <a:r>
              <a:rPr lang="de-DE" altLang="en-US" sz="3600" dirty="0"/>
              <a:t>Role vs. disposition</a:t>
            </a:r>
          </a:p>
          <a:p>
            <a:pPr eaLnBrk="1" hangingPunct="1"/>
            <a:endParaRPr lang="de-DE" altLang="en-US" sz="3600" dirty="0">
              <a:solidFill>
                <a:schemeClr val="bg1">
                  <a:lumMod val="65000"/>
                </a:schemeClr>
              </a:solidFill>
            </a:endParaRPr>
          </a:p>
          <a:p>
            <a:pPr eaLnBrk="1" hangingPunct="1"/>
            <a:r>
              <a:rPr lang="de-DE" altLang="en-US" sz="3600" dirty="0"/>
              <a:t>Type vs. instance</a:t>
            </a:r>
          </a:p>
          <a:p>
            <a:pPr eaLnBrk="1" hangingPunct="1">
              <a:buFont typeface="Arial" charset="0"/>
              <a:buNone/>
            </a:pPr>
            <a:endParaRPr lang="en-US" altLang="en-US" dirty="0">
              <a:solidFill>
                <a:schemeClr val="bg1">
                  <a:lumMod val="65000"/>
                </a:schemeClr>
              </a:solidFill>
            </a:endParaRPr>
          </a:p>
        </p:txBody>
      </p:sp>
      <p:sp>
        <p:nvSpPr>
          <p:cNvPr id="56324"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256E34-1E71-4006-B1AB-E2C3567A103C}" type="slidenum">
              <a:rPr kumimoji="0" lang="en-US" altLang="en-US" sz="1200" b="0" i="0" u="none" strike="noStrike" kern="1200" cap="none" spc="0" normalizeH="0" baseline="0" noProof="0" smtClean="0">
                <a:ln>
                  <a:noFill/>
                </a:ln>
                <a:solidFill>
                  <a:srgbClr val="898989"/>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898989"/>
              </a:solidFill>
              <a:effectLst/>
              <a:uLnTx/>
              <a:uFillTx/>
              <a:latin typeface="Arial" charset="0"/>
              <a:ea typeface="+mn-ea"/>
              <a:cs typeface="+mn-cs"/>
            </a:endParaRPr>
          </a:p>
        </p:txBody>
      </p:sp>
    </p:spTree>
    <p:extLst>
      <p:ext uri="{BB962C8B-B14F-4D97-AF65-F5344CB8AC3E}">
        <p14:creationId xmlns:p14="http://schemas.microsoft.com/office/powerpoint/2010/main" val="253361640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3733800" y="2286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78851" name="Rectangle 5"/>
          <p:cNvSpPr>
            <a:spLocks noChangeArrowheads="1"/>
          </p:cNvSpPr>
          <p:nvPr/>
        </p:nvSpPr>
        <p:spPr bwMode="auto">
          <a:xfrm>
            <a:off x="3048000" y="1981200"/>
            <a:ext cx="19050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78852" name="Rectangle 6"/>
          <p:cNvSpPr>
            <a:spLocks noChangeArrowheads="1"/>
          </p:cNvSpPr>
          <p:nvPr/>
        </p:nvSpPr>
        <p:spPr bwMode="auto">
          <a:xfrm>
            <a:off x="5257800" y="2057400"/>
            <a:ext cx="1752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Specifically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cxnSp>
        <p:nvCxnSpPr>
          <p:cNvPr id="78853" name="AutoShape 9"/>
          <p:cNvCxnSpPr>
            <a:cxnSpLocks noChangeShapeType="1"/>
            <a:stCxn id="78850" idx="2"/>
            <a:endCxn id="78851" idx="0"/>
          </p:cNvCxnSpPr>
          <p:nvPr/>
        </p:nvCxnSpPr>
        <p:spPr bwMode="auto">
          <a:xfrm rot="5400000">
            <a:off x="4324350" y="1200150"/>
            <a:ext cx="457200" cy="11049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4" name="AutoShape 10"/>
          <p:cNvCxnSpPr>
            <a:cxnSpLocks noChangeShapeType="1"/>
            <a:stCxn id="78850" idx="2"/>
            <a:endCxn id="78852" idx="0"/>
          </p:cNvCxnSpPr>
          <p:nvPr/>
        </p:nvCxnSpPr>
        <p:spPr bwMode="auto">
          <a:xfrm rot="16200000" flipH="1">
            <a:off x="5353050" y="1276350"/>
            <a:ext cx="533400" cy="10287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8855" name="Line 13"/>
          <p:cNvSpPr>
            <a:spLocks noChangeShapeType="1"/>
          </p:cNvSpPr>
          <p:nvPr/>
        </p:nvSpPr>
        <p:spPr bwMode="auto">
          <a:xfrm>
            <a:off x="1524000" y="59436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78856" name="Text Box 14"/>
          <p:cNvSpPr txBox="1">
            <a:spLocks noChangeArrowheads="1"/>
          </p:cNvSpPr>
          <p:nvPr/>
        </p:nvSpPr>
        <p:spPr bwMode="auto">
          <a:xfrm>
            <a:off x="1600200" y="5562600"/>
            <a:ext cx="9296400"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55000"/>
              </a:lnSpc>
              <a:spcBef>
                <a:spcPct val="50000"/>
              </a:spcBef>
              <a:spcAft>
                <a:spcPct val="0"/>
              </a:spcAft>
              <a:buClr>
                <a:srgbClr val="000000"/>
              </a:buClr>
              <a:buSzPct val="100000"/>
              <a:buFont typeface="Times New Roman" pitchFamily="18" charset="0"/>
              <a:buNone/>
              <a:tabLst/>
              <a:defRPr/>
            </a:pPr>
            <a:r>
              <a:rPr kumimoji="0" lang="en-US" altLang="en-US" sz="11000" b="0" i="0" u="none" strike="noStrike" kern="1200" cap="none" spc="0" normalizeH="0" baseline="0" noProof="0">
                <a:ln>
                  <a:noFill/>
                </a:ln>
                <a:solidFill>
                  <a:srgbClr val="000000"/>
                </a:solidFill>
                <a:effectLst/>
                <a:uLnTx/>
                <a:uFillTx/>
                <a:latin typeface="Times New Roman" pitchFamily="18" charset="0"/>
                <a:ea typeface="Lucida Sans Unicode" pitchFamily="34" charset="0"/>
                <a:cs typeface="Lucida Sans Unicode" pitchFamily="34" charset="0"/>
              </a:rPr>
              <a:t>      .....    .....</a:t>
            </a:r>
          </a:p>
        </p:txBody>
      </p:sp>
      <p:sp>
        <p:nvSpPr>
          <p:cNvPr id="78857" name="Rectangle 5"/>
          <p:cNvSpPr>
            <a:spLocks noChangeArrowheads="1"/>
          </p:cNvSpPr>
          <p:nvPr/>
        </p:nvSpPr>
        <p:spPr bwMode="auto">
          <a:xfrm>
            <a:off x="3657600" y="3733800"/>
            <a:ext cx="23622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Quality</a:t>
            </a:r>
          </a:p>
        </p:txBody>
      </p:sp>
      <p:sp>
        <p:nvSpPr>
          <p:cNvPr id="78858" name="Rectangle 6"/>
          <p:cNvSpPr>
            <a:spLocks noChangeArrowheads="1"/>
          </p:cNvSpPr>
          <p:nvPr/>
        </p:nvSpPr>
        <p:spPr bwMode="auto">
          <a:xfrm>
            <a:off x="6477000" y="3733800"/>
            <a:ext cx="2438400" cy="2057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Realizable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a:t>
            </a:r>
            <a:r>
              <a:rPr kumimoji="0" lang="en-US" altLang="en-US" sz="2400" b="0" i="1"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function</a:t>
            </a: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 </a:t>
            </a:r>
            <a:r>
              <a:rPr kumimoji="0" lang="en-US" altLang="en-US" sz="2400" b="0" i="1"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role</a:t>
            </a: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1"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disposition</a:t>
            </a: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a:t>
            </a:r>
          </a:p>
        </p:txBody>
      </p:sp>
      <p:cxnSp>
        <p:nvCxnSpPr>
          <p:cNvPr id="78859" name="AutoShape 9"/>
          <p:cNvCxnSpPr>
            <a:cxnSpLocks noChangeShapeType="1"/>
            <a:stCxn id="78852" idx="2"/>
            <a:endCxn id="78857" idx="0"/>
          </p:cNvCxnSpPr>
          <p:nvPr/>
        </p:nvCxnSpPr>
        <p:spPr bwMode="auto">
          <a:xfrm rot="5400000">
            <a:off x="5257800" y="2857500"/>
            <a:ext cx="457200" cy="12954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0" name="AutoShape 10"/>
          <p:cNvCxnSpPr>
            <a:cxnSpLocks noChangeShapeType="1"/>
            <a:stCxn id="78852" idx="2"/>
            <a:endCxn id="78858" idx="0"/>
          </p:cNvCxnSpPr>
          <p:nvPr/>
        </p:nvCxnSpPr>
        <p:spPr bwMode="auto">
          <a:xfrm rot="16200000" flipH="1">
            <a:off x="6686550" y="2724150"/>
            <a:ext cx="457200" cy="15621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8861"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7B6E62-077B-47B1-945E-2CF0CB18A2E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5297205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F0E3E247-8C1F-4A84-AFCF-B0B6073CBF12}"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93</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45059" name="Rectangle 2"/>
          <p:cNvSpPr>
            <a:spLocks noGrp="1" noChangeArrowheads="1"/>
          </p:cNvSpPr>
          <p:nvPr>
            <p:ph type="title"/>
          </p:nvPr>
        </p:nvSpPr>
        <p:spPr/>
        <p:txBody>
          <a:bodyPr/>
          <a:lstStyle/>
          <a:p>
            <a:pPr eaLnBrk="1" hangingPunct="1"/>
            <a:r>
              <a:rPr lang="de-DE" altLang="en-US" dirty="0"/>
              <a:t>more examples of BFO continuant entities</a:t>
            </a:r>
          </a:p>
        </p:txBody>
      </p:sp>
      <p:sp>
        <p:nvSpPr>
          <p:cNvPr id="45060" name="Rectangle 3"/>
          <p:cNvSpPr>
            <a:spLocks noGrp="1" noChangeArrowheads="1"/>
          </p:cNvSpPr>
          <p:nvPr>
            <p:ph type="body" idx="1"/>
          </p:nvPr>
        </p:nvSpPr>
        <p:spPr>
          <a:xfrm>
            <a:off x="1388533" y="1417639"/>
            <a:ext cx="8858780" cy="4327526"/>
          </a:xfrm>
        </p:spPr>
        <p:txBody>
          <a:bodyPr/>
          <a:lstStyle/>
          <a:p>
            <a:pPr eaLnBrk="1" hangingPunct="1">
              <a:lnSpc>
                <a:spcPct val="80000"/>
              </a:lnSpc>
            </a:pPr>
            <a:r>
              <a:rPr lang="de-DE" altLang="en-US" sz="4400" dirty="0"/>
              <a:t>qualities </a:t>
            </a:r>
          </a:p>
          <a:p>
            <a:pPr marL="800100" lvl="2" indent="0" eaLnBrk="1" hangingPunct="1">
              <a:lnSpc>
                <a:spcPct val="80000"/>
              </a:lnSpc>
              <a:buNone/>
            </a:pPr>
            <a:r>
              <a:rPr lang="de-DE" altLang="en-US" sz="3600" dirty="0"/>
              <a:t>the pattern of hair on your head that is an outcome of the haircutting process</a:t>
            </a:r>
          </a:p>
          <a:p>
            <a:pPr marL="800100" lvl="2" indent="0" eaLnBrk="1" hangingPunct="1">
              <a:lnSpc>
                <a:spcPct val="80000"/>
              </a:lnSpc>
              <a:buNone/>
            </a:pPr>
            <a:r>
              <a:rPr lang="de-DE" altLang="en-US" sz="3600" dirty="0"/>
              <a:t>the pattern of connectedness of the plumbing system in your house that is an outcome of the plumbing process</a:t>
            </a:r>
          </a:p>
          <a:p>
            <a:pPr eaLnBrk="1" hangingPunct="1">
              <a:lnSpc>
                <a:spcPct val="80000"/>
              </a:lnSpc>
            </a:pPr>
            <a:r>
              <a:rPr lang="de-DE" altLang="en-US" sz="4400" dirty="0"/>
              <a:t>dispositions </a:t>
            </a:r>
          </a:p>
          <a:p>
            <a:pPr marL="800100" lvl="2" indent="0" eaLnBrk="1" hangingPunct="1">
              <a:lnSpc>
                <a:spcPct val="80000"/>
              </a:lnSpc>
              <a:buNone/>
            </a:pPr>
            <a:r>
              <a:rPr lang="de-DE" altLang="en-US" sz="3600" dirty="0"/>
              <a:t>your knowledge of Greek  that is the outcome of a teaching process</a:t>
            </a:r>
          </a:p>
          <a:p>
            <a:pPr eaLnBrk="1" hangingPunct="1">
              <a:lnSpc>
                <a:spcPct val="80000"/>
              </a:lnSpc>
            </a:pPr>
            <a:endParaRPr lang="de-DE" altLang="en-US" dirty="0"/>
          </a:p>
          <a:p>
            <a:pPr eaLnBrk="1" hangingPunct="1">
              <a:lnSpc>
                <a:spcPct val="80000"/>
              </a:lnSpc>
            </a:pPr>
            <a:endParaRPr lang="de-DE" altLang="en-US" dirty="0"/>
          </a:p>
        </p:txBody>
      </p:sp>
    </p:spTree>
    <p:extLst>
      <p:ext uri="{BB962C8B-B14F-4D97-AF65-F5344CB8AC3E}">
        <p14:creationId xmlns:p14="http://schemas.microsoft.com/office/powerpoint/2010/main" val="27023532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3"/>
          <p:cNvSpPr>
            <a:spLocks noChangeArrowheads="1"/>
          </p:cNvSpPr>
          <p:nvPr/>
        </p:nvSpPr>
        <p:spPr bwMode="auto">
          <a:xfrm>
            <a:off x="3733800" y="228600"/>
            <a:ext cx="2743200"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78851" name="Rectangle 5"/>
          <p:cNvSpPr>
            <a:spLocks noChangeArrowheads="1"/>
          </p:cNvSpPr>
          <p:nvPr/>
        </p:nvSpPr>
        <p:spPr bwMode="auto">
          <a:xfrm>
            <a:off x="2590801" y="1981200"/>
            <a:ext cx="2514599"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78852" name="Rectangle 6"/>
          <p:cNvSpPr>
            <a:spLocks noChangeArrowheads="1"/>
          </p:cNvSpPr>
          <p:nvPr/>
        </p:nvSpPr>
        <p:spPr bwMode="auto">
          <a:xfrm>
            <a:off x="8039100" y="1871663"/>
            <a:ext cx="1752600" cy="1219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Specifically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cxnSp>
        <p:nvCxnSpPr>
          <p:cNvPr id="78853" name="AutoShape 9"/>
          <p:cNvCxnSpPr>
            <a:cxnSpLocks noChangeShapeType="1"/>
            <a:stCxn id="78850" idx="2"/>
            <a:endCxn id="78851" idx="0"/>
          </p:cNvCxnSpPr>
          <p:nvPr/>
        </p:nvCxnSpPr>
        <p:spPr bwMode="auto">
          <a:xfrm rot="5400000">
            <a:off x="4324350" y="1200150"/>
            <a:ext cx="457200" cy="110490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54" name="AutoShape 10"/>
          <p:cNvCxnSpPr>
            <a:cxnSpLocks noChangeShapeType="1"/>
            <a:stCxn id="78850" idx="2"/>
          </p:cNvCxnSpPr>
          <p:nvPr/>
        </p:nvCxnSpPr>
        <p:spPr bwMode="auto">
          <a:xfrm>
            <a:off x="5105400" y="1524000"/>
            <a:ext cx="3649133" cy="34289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8857" name="Rectangle 5"/>
          <p:cNvSpPr>
            <a:spLocks noChangeArrowheads="1"/>
          </p:cNvSpPr>
          <p:nvPr/>
        </p:nvSpPr>
        <p:spPr bwMode="auto">
          <a:xfrm>
            <a:off x="7230533" y="3581403"/>
            <a:ext cx="1820332" cy="1490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Non-realizable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a:t>
            </a:r>
            <a:r>
              <a:rPr kumimoji="0" lang="en-US" altLang="en-US" sz="2000" b="0" i="1"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quality</a:t>
            </a:r>
            <a:r>
              <a:rPr kumimoji="0" lang="en-US" altLang="en-US" sz="20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a:t>
            </a:r>
          </a:p>
        </p:txBody>
      </p:sp>
      <p:sp>
        <p:nvSpPr>
          <p:cNvPr id="78858" name="Rectangle 6"/>
          <p:cNvSpPr>
            <a:spLocks noChangeArrowheads="1"/>
          </p:cNvSpPr>
          <p:nvPr/>
        </p:nvSpPr>
        <p:spPr bwMode="auto">
          <a:xfrm>
            <a:off x="9482667" y="3581403"/>
            <a:ext cx="2006598" cy="1543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Realizable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a:t>
            </a:r>
            <a:r>
              <a:rPr kumimoji="0" lang="en-US" altLang="en-US" b="0" i="1"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function</a:t>
            </a: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 </a:t>
            </a:r>
            <a:r>
              <a:rPr kumimoji="0" lang="en-US" altLang="en-US" b="0" i="1"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role</a:t>
            </a: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b="0" i="1"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disposition</a:t>
            </a:r>
            <a:r>
              <a:rPr kumimoji="0" lang="en-US" altLang="en-US"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a:t>
            </a:r>
          </a:p>
        </p:txBody>
      </p:sp>
      <p:cxnSp>
        <p:nvCxnSpPr>
          <p:cNvPr id="78859" name="AutoShape 9"/>
          <p:cNvCxnSpPr>
            <a:cxnSpLocks noChangeShapeType="1"/>
            <a:stCxn id="78852" idx="2"/>
            <a:endCxn id="78857" idx="0"/>
          </p:cNvCxnSpPr>
          <p:nvPr/>
        </p:nvCxnSpPr>
        <p:spPr bwMode="auto">
          <a:xfrm flipH="1">
            <a:off x="8140699" y="3090863"/>
            <a:ext cx="774701" cy="49054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78860" name="AutoShape 10"/>
          <p:cNvCxnSpPr>
            <a:cxnSpLocks noChangeShapeType="1"/>
            <a:stCxn id="78852" idx="2"/>
            <a:endCxn id="78858" idx="0"/>
          </p:cNvCxnSpPr>
          <p:nvPr/>
        </p:nvCxnSpPr>
        <p:spPr bwMode="auto">
          <a:xfrm>
            <a:off x="8915400" y="3090863"/>
            <a:ext cx="1570566" cy="49054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78861" name="Slide Number Placeholder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7B6E62-077B-47B1-945E-2CF0CB18A2E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5"/>
          <p:cNvSpPr>
            <a:spLocks noChangeArrowheads="1"/>
          </p:cNvSpPr>
          <p:nvPr/>
        </p:nvSpPr>
        <p:spPr bwMode="auto">
          <a:xfrm>
            <a:off x="1337733" y="3860286"/>
            <a:ext cx="2133602" cy="1490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Material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Entity</a:t>
            </a:r>
          </a:p>
        </p:txBody>
      </p:sp>
      <p:sp>
        <p:nvSpPr>
          <p:cNvPr id="19" name="Rectangle 6"/>
          <p:cNvSpPr>
            <a:spLocks noChangeArrowheads="1"/>
          </p:cNvSpPr>
          <p:nvPr/>
        </p:nvSpPr>
        <p:spPr bwMode="auto">
          <a:xfrm>
            <a:off x="4000500" y="3800481"/>
            <a:ext cx="2353733" cy="1543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Immaterial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Entity</a:t>
            </a:r>
          </a:p>
        </p:txBody>
      </p:sp>
      <p:cxnSp>
        <p:nvCxnSpPr>
          <p:cNvPr id="20" name="AutoShape 9"/>
          <p:cNvCxnSpPr>
            <a:cxnSpLocks noChangeShapeType="1"/>
            <a:stCxn id="78851" idx="2"/>
            <a:endCxn id="18" idx="0"/>
          </p:cNvCxnSpPr>
          <p:nvPr/>
        </p:nvCxnSpPr>
        <p:spPr bwMode="auto">
          <a:xfrm flipH="1">
            <a:off x="2404534" y="3276600"/>
            <a:ext cx="1443567" cy="58368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 name="AutoShape 10"/>
          <p:cNvCxnSpPr>
            <a:cxnSpLocks noChangeShapeType="1"/>
            <a:stCxn id="78851" idx="2"/>
            <a:endCxn id="19" idx="0"/>
          </p:cNvCxnSpPr>
          <p:nvPr/>
        </p:nvCxnSpPr>
        <p:spPr bwMode="auto">
          <a:xfrm>
            <a:off x="3848101" y="3276600"/>
            <a:ext cx="1329266" cy="52388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67135725"/>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5"/>
          <p:cNvSpPr>
            <a:spLocks noChangeArrowheads="1"/>
          </p:cNvSpPr>
          <p:nvPr/>
        </p:nvSpPr>
        <p:spPr bwMode="auto">
          <a:xfrm>
            <a:off x="2590801" y="338663"/>
            <a:ext cx="2514599" cy="1295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Independent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78861" name="Slide Number Placeholder 14"/>
          <p:cNvSpPr>
            <a:spLocks noGrp="1"/>
          </p:cNvSpPr>
          <p:nvPr>
            <p:ph type="sldNum" sz="quarter" idx="12"/>
          </p:nvPr>
        </p:nvSpPr>
        <p:spPr>
          <a:xfrm>
            <a:off x="9347200" y="6381750"/>
            <a:ext cx="2844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F7B6E62-077B-47B1-945E-2CF0CB18A2E3}" type="slidenum">
              <a:rPr kumimoji="0" lang="en-US" altLang="en-US" sz="14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alt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8" name="Rectangle 5"/>
          <p:cNvSpPr>
            <a:spLocks noChangeArrowheads="1"/>
          </p:cNvSpPr>
          <p:nvPr/>
        </p:nvSpPr>
        <p:spPr bwMode="auto">
          <a:xfrm>
            <a:off x="1322920" y="2217749"/>
            <a:ext cx="2148415" cy="1490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Material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Entity</a:t>
            </a:r>
          </a:p>
        </p:txBody>
      </p:sp>
      <p:sp>
        <p:nvSpPr>
          <p:cNvPr id="19" name="Rectangle 6"/>
          <p:cNvSpPr>
            <a:spLocks noChangeArrowheads="1"/>
          </p:cNvSpPr>
          <p:nvPr/>
        </p:nvSpPr>
        <p:spPr bwMode="auto">
          <a:xfrm>
            <a:off x="4347634" y="2157944"/>
            <a:ext cx="2290231" cy="1543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Immaterial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Entity</a:t>
            </a:r>
          </a:p>
        </p:txBody>
      </p:sp>
      <p:cxnSp>
        <p:nvCxnSpPr>
          <p:cNvPr id="20" name="AutoShape 9"/>
          <p:cNvCxnSpPr>
            <a:cxnSpLocks noChangeShapeType="1"/>
            <a:stCxn id="78851" idx="2"/>
            <a:endCxn id="18" idx="0"/>
          </p:cNvCxnSpPr>
          <p:nvPr/>
        </p:nvCxnSpPr>
        <p:spPr bwMode="auto">
          <a:xfrm flipH="1">
            <a:off x="2561169" y="1634063"/>
            <a:ext cx="1286932" cy="58368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 name="AutoShape 10"/>
          <p:cNvCxnSpPr>
            <a:cxnSpLocks noChangeShapeType="1"/>
            <a:stCxn id="78851" idx="2"/>
            <a:endCxn id="19" idx="0"/>
          </p:cNvCxnSpPr>
          <p:nvPr/>
        </p:nvCxnSpPr>
        <p:spPr bwMode="auto">
          <a:xfrm>
            <a:off x="3848101" y="1634063"/>
            <a:ext cx="1502833" cy="52388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6" name="Rectangle 5"/>
          <p:cNvSpPr>
            <a:spLocks noChangeArrowheads="1"/>
          </p:cNvSpPr>
          <p:nvPr/>
        </p:nvSpPr>
        <p:spPr bwMode="auto">
          <a:xfrm>
            <a:off x="3225803" y="4351897"/>
            <a:ext cx="1820332" cy="1490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Site,</a:t>
            </a:r>
            <a:r>
              <a:rPr kumimoji="0" lang="en-US" altLang="en-US" sz="3600" b="0" i="0" u="none" strike="noStrike" kern="1200" cap="none" spc="0" normalizeH="0" noProof="0" dirty="0">
                <a:ln>
                  <a:noFill/>
                </a:ln>
                <a:solidFill>
                  <a:srgbClr val="000000"/>
                </a:solidFill>
                <a:effectLst/>
                <a:uLnTx/>
                <a:uFillTx/>
                <a:latin typeface="Tahoma" pitchFamily="34" charset="0"/>
                <a:ea typeface="ＭＳ Ｐゴシック" pitchFamily="34" charset="-128"/>
                <a:cs typeface="Times New Roman"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noProof="0" dirty="0">
                <a:ln>
                  <a:noFill/>
                </a:ln>
                <a:solidFill>
                  <a:srgbClr val="000000"/>
                </a:solidFill>
                <a:effectLst/>
                <a:uLnTx/>
                <a:uFillTx/>
                <a:latin typeface="Tahoma" pitchFamily="34" charset="0"/>
                <a:ea typeface="ＭＳ Ｐゴシック" pitchFamily="34" charset="-128"/>
                <a:cs typeface="Times New Roman" pitchFamily="18" charset="0"/>
              </a:rPr>
              <a:t>setting</a:t>
            </a:r>
            <a:endParaRPr kumimoji="0" lang="en-US" altLang="en-US" sz="36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endParaRPr>
          </a:p>
        </p:txBody>
      </p:sp>
      <p:cxnSp>
        <p:nvCxnSpPr>
          <p:cNvPr id="22" name="AutoShape 9"/>
          <p:cNvCxnSpPr>
            <a:cxnSpLocks noChangeShapeType="1"/>
            <a:stCxn id="19" idx="2"/>
            <a:endCxn id="16" idx="0"/>
          </p:cNvCxnSpPr>
          <p:nvPr/>
        </p:nvCxnSpPr>
        <p:spPr bwMode="auto">
          <a:xfrm flipH="1">
            <a:off x="4135969" y="3700992"/>
            <a:ext cx="1356781" cy="650905"/>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2" name="Rectangle 5">
            <a:extLst>
              <a:ext uri="{FF2B5EF4-FFF2-40B4-BE49-F238E27FC236}">
                <a16:creationId xmlns:a16="http://schemas.microsoft.com/office/drawing/2014/main" id="{2868F390-4C2A-40AE-AC7F-5AAA11208494}"/>
              </a:ext>
            </a:extLst>
          </p:cNvPr>
          <p:cNvSpPr>
            <a:spLocks noChangeArrowheads="1"/>
          </p:cNvSpPr>
          <p:nvPr/>
        </p:nvSpPr>
        <p:spPr bwMode="auto">
          <a:xfrm>
            <a:off x="7662043" y="338663"/>
            <a:ext cx="2514599" cy="15573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Generically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Dependent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Continuant</a:t>
            </a:r>
          </a:p>
        </p:txBody>
      </p:sp>
      <p:sp>
        <p:nvSpPr>
          <p:cNvPr id="14" name="Rectangle 6">
            <a:extLst>
              <a:ext uri="{FF2B5EF4-FFF2-40B4-BE49-F238E27FC236}">
                <a16:creationId xmlns:a16="http://schemas.microsoft.com/office/drawing/2014/main" id="{1792A36E-6090-4304-98B1-774A551D8D61}"/>
              </a:ext>
            </a:extLst>
          </p:cNvPr>
          <p:cNvSpPr>
            <a:spLocks noChangeArrowheads="1"/>
          </p:cNvSpPr>
          <p:nvPr/>
        </p:nvSpPr>
        <p:spPr bwMode="auto">
          <a:xfrm>
            <a:off x="8409882" y="3105412"/>
            <a:ext cx="2290231" cy="15430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  Information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ahoma" pitchFamily="34" charset="0"/>
                <a:ea typeface="ＭＳ Ｐゴシック" pitchFamily="34" charset="-128"/>
                <a:cs typeface="Times New Roman" pitchFamily="18" charset="0"/>
              </a:rPr>
              <a:t>Artifact</a:t>
            </a:r>
          </a:p>
        </p:txBody>
      </p:sp>
      <p:cxnSp>
        <p:nvCxnSpPr>
          <p:cNvPr id="15" name="AutoShape 10">
            <a:extLst>
              <a:ext uri="{FF2B5EF4-FFF2-40B4-BE49-F238E27FC236}">
                <a16:creationId xmlns:a16="http://schemas.microsoft.com/office/drawing/2014/main" id="{C1B8B2CA-78F6-4063-BF0E-152B2732DF3D}"/>
              </a:ext>
            </a:extLst>
          </p:cNvPr>
          <p:cNvCxnSpPr>
            <a:cxnSpLocks noChangeShapeType="1"/>
            <a:endCxn id="14" idx="0"/>
          </p:cNvCxnSpPr>
          <p:nvPr/>
        </p:nvCxnSpPr>
        <p:spPr bwMode="auto">
          <a:xfrm>
            <a:off x="8765628" y="1896003"/>
            <a:ext cx="789370" cy="12094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59405237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40240BE2-E2AB-4071-A1ED-C7B088045DAE}" type="slidenum">
              <a:rPr lang="en-US" altLang="en-US" sz="1200">
                <a:solidFill>
                  <a:srgbClr val="898989"/>
                </a:solidFill>
              </a:rPr>
              <a:pPr>
                <a:spcBef>
                  <a:spcPct val="0"/>
                </a:spcBef>
                <a:buFontTx/>
                <a:buNone/>
              </a:pPr>
              <a:t>96</a:t>
            </a:fld>
            <a:endParaRPr lang="en-US" altLang="en-US" sz="1200">
              <a:solidFill>
                <a:srgbClr val="898989"/>
              </a:solidFill>
            </a:endParaRPr>
          </a:p>
        </p:txBody>
      </p:sp>
      <p:sp>
        <p:nvSpPr>
          <p:cNvPr id="1324034" name="Rectangle 2"/>
          <p:cNvSpPr>
            <a:spLocks noGrp="1" noChangeArrowheads="1"/>
          </p:cNvSpPr>
          <p:nvPr>
            <p:ph type="title"/>
          </p:nvPr>
        </p:nvSpPr>
        <p:spPr/>
        <p:txBody>
          <a:bodyPr rtlCol="0">
            <a:normAutofit/>
          </a:bodyPr>
          <a:lstStyle/>
          <a:p>
            <a:pPr eaLnBrk="1" fontAlgn="auto" hangingPunct="1">
              <a:spcAft>
                <a:spcPts val="0"/>
              </a:spcAft>
              <a:defRPr/>
            </a:pPr>
            <a:r>
              <a:rPr lang="de-DE" sz="4000" dirty="0"/>
              <a:t>An ontology of marketing</a:t>
            </a:r>
          </a:p>
        </p:txBody>
      </p:sp>
      <p:sp>
        <p:nvSpPr>
          <p:cNvPr id="27652" name="Rectangle 3"/>
          <p:cNvSpPr>
            <a:spLocks noGrp="1" noChangeArrowheads="1"/>
          </p:cNvSpPr>
          <p:nvPr>
            <p:ph type="body" idx="1"/>
          </p:nvPr>
        </p:nvSpPr>
        <p:spPr>
          <a:xfrm>
            <a:off x="1134533" y="1524000"/>
            <a:ext cx="9956799" cy="5333999"/>
          </a:xfrm>
        </p:spPr>
        <p:txBody>
          <a:bodyPr/>
          <a:lstStyle/>
          <a:p>
            <a:pPr eaLnBrk="1" hangingPunct="1">
              <a:lnSpc>
                <a:spcPct val="80000"/>
              </a:lnSpc>
              <a:buFont typeface="Arial" panose="020B0604020202020204" pitchFamily="34" charset="0"/>
              <a:buNone/>
            </a:pPr>
            <a:r>
              <a:rPr lang="de-DE" altLang="en-US" sz="2800" dirty="0"/>
              <a:t>must include</a:t>
            </a:r>
          </a:p>
          <a:p>
            <a:pPr lvl="1" eaLnBrk="1" hangingPunct="1">
              <a:lnSpc>
                <a:spcPct val="140000"/>
              </a:lnSpc>
              <a:buFont typeface="Arial" panose="020B0604020202020204" pitchFamily="34" charset="0"/>
              <a:buNone/>
            </a:pPr>
            <a:r>
              <a:rPr lang="de-DE" altLang="en-US" sz="3200"/>
              <a:t>Continuants </a:t>
            </a:r>
            <a:r>
              <a:rPr lang="de-DE" altLang="en-US" sz="3200" dirty="0"/>
              <a:t>(manufactured goods, including software)</a:t>
            </a:r>
          </a:p>
          <a:p>
            <a:pPr lvl="1" eaLnBrk="1" hangingPunct="1">
              <a:lnSpc>
                <a:spcPct val="140000"/>
              </a:lnSpc>
              <a:buFont typeface="Arial" panose="020B0604020202020204" pitchFamily="34" charset="0"/>
              <a:buNone/>
            </a:pPr>
            <a:r>
              <a:rPr lang="de-DE" altLang="en-US" sz="3200" dirty="0"/>
              <a:t>Processes (services, of selling ...)</a:t>
            </a:r>
          </a:p>
          <a:p>
            <a:pPr lvl="1" eaLnBrk="1" hangingPunct="1">
              <a:lnSpc>
                <a:spcPct val="140000"/>
              </a:lnSpc>
              <a:buFont typeface="Arial" panose="020B0604020202020204" pitchFamily="34" charset="0"/>
              <a:buNone/>
            </a:pPr>
            <a:r>
              <a:rPr lang="de-DE" altLang="en-US" sz="3200" dirty="0"/>
              <a:t>Settings (contexts in which selling takes place ...)</a:t>
            </a:r>
          </a:p>
          <a:p>
            <a:pPr lvl="1" eaLnBrk="1" hangingPunct="1">
              <a:lnSpc>
                <a:spcPct val="140000"/>
              </a:lnSpc>
              <a:buFont typeface="Arial" panose="020B0604020202020204" pitchFamily="34" charset="0"/>
              <a:buNone/>
            </a:pPr>
            <a:endParaRPr lang="de-DE" altLang="en-US" sz="3200" dirty="0"/>
          </a:p>
          <a:p>
            <a:pPr lvl="1" eaLnBrk="1" hangingPunct="1">
              <a:lnSpc>
                <a:spcPct val="80000"/>
              </a:lnSpc>
              <a:buFont typeface="Arial" panose="020B0604020202020204" pitchFamily="34" charset="0"/>
              <a:buNone/>
            </a:pPr>
            <a:endParaRPr lang="de-DE" altLang="en-US" dirty="0"/>
          </a:p>
          <a:p>
            <a:pPr lvl="1" eaLnBrk="1" hangingPunct="1">
              <a:lnSpc>
                <a:spcPct val="80000"/>
              </a:lnSpc>
              <a:buFont typeface="Arial" panose="020B0604020202020204" pitchFamily="34" charset="0"/>
              <a:buNone/>
            </a:pPr>
            <a:r>
              <a:rPr lang="de-DE" altLang="en-US" sz="2400" dirty="0"/>
              <a:t>See: http://ontology.buffalo.edu/smith/articles/napflion.pdf</a:t>
            </a:r>
          </a:p>
        </p:txBody>
      </p:sp>
    </p:spTree>
    <p:extLst>
      <p:ext uri="{BB962C8B-B14F-4D97-AF65-F5344CB8AC3E}">
        <p14:creationId xmlns:p14="http://schemas.microsoft.com/office/powerpoint/2010/main" val="19458203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7A17C82-060B-402D-A4DA-8C7FE5BD58A1}" type="slidenum">
              <a:rPr lang="en-US" altLang="en-US" sz="1200">
                <a:solidFill>
                  <a:srgbClr val="898989"/>
                </a:solidFill>
              </a:rPr>
              <a:pPr>
                <a:spcBef>
                  <a:spcPct val="0"/>
                </a:spcBef>
                <a:buFontTx/>
                <a:buNone/>
              </a:pPr>
              <a:t>97</a:t>
            </a:fld>
            <a:endParaRPr lang="en-US" altLang="en-US" sz="1200">
              <a:solidFill>
                <a:srgbClr val="898989"/>
              </a:solidFill>
            </a:endParaRPr>
          </a:p>
        </p:txBody>
      </p:sp>
      <p:sp>
        <p:nvSpPr>
          <p:cNvPr id="29699" name="Rectangle 2"/>
          <p:cNvSpPr>
            <a:spLocks noGrp="1" noChangeArrowheads="1"/>
          </p:cNvSpPr>
          <p:nvPr>
            <p:ph type="title"/>
          </p:nvPr>
        </p:nvSpPr>
        <p:spPr/>
        <p:txBody>
          <a:bodyPr/>
          <a:lstStyle/>
          <a:p>
            <a:pPr eaLnBrk="1" hangingPunct="1"/>
            <a:endParaRPr lang="de-DE" altLang="en-US" dirty="0"/>
          </a:p>
        </p:txBody>
      </p:sp>
      <p:sp>
        <p:nvSpPr>
          <p:cNvPr id="29700" name="Rectangle 3"/>
          <p:cNvSpPr>
            <a:spLocks noGrp="1" noChangeArrowheads="1"/>
          </p:cNvSpPr>
          <p:nvPr>
            <p:ph type="body" idx="1"/>
          </p:nvPr>
        </p:nvSpPr>
        <p:spPr/>
        <p:txBody>
          <a:bodyPr/>
          <a:lstStyle/>
          <a:p>
            <a:pPr eaLnBrk="1" hangingPunct="1"/>
            <a:endParaRPr lang="de-DE" altLang="en-US" dirty="0"/>
          </a:p>
          <a:p>
            <a:pPr eaLnBrk="1" hangingPunct="1"/>
            <a:r>
              <a:rPr lang="de-DE" altLang="en-US" dirty="0"/>
              <a:t>The value of a service is dependent upon the setting in which it exists at the moment of delivery.</a:t>
            </a:r>
          </a:p>
          <a:p>
            <a:pPr eaLnBrk="1" hangingPunct="1"/>
            <a:endParaRPr lang="de-DE" altLang="en-US" dirty="0"/>
          </a:p>
          <a:p>
            <a:pPr eaLnBrk="1" hangingPunct="1"/>
            <a:r>
              <a:rPr lang="de-DE" altLang="en-US" dirty="0"/>
              <a:t>This is not true of the value of a commodity</a:t>
            </a:r>
          </a:p>
          <a:p>
            <a:pPr eaLnBrk="1" hangingPunct="1"/>
            <a:endParaRPr lang="de-DE" altLang="en-US" dirty="0"/>
          </a:p>
        </p:txBody>
      </p:sp>
    </p:spTree>
    <p:extLst>
      <p:ext uri="{BB962C8B-B14F-4D97-AF65-F5344CB8AC3E}">
        <p14:creationId xmlns:p14="http://schemas.microsoft.com/office/powerpoint/2010/main" val="12173834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0AFA1C17-3577-406A-B5C7-C55EFBC2198E}" type="slidenum">
              <a:rPr lang="en-US" altLang="en-US" sz="1200">
                <a:solidFill>
                  <a:srgbClr val="898989"/>
                </a:solidFill>
                <a:cs typeface="Arial" panose="020B0604020202020204" pitchFamily="34" charset="0"/>
              </a:rPr>
              <a:pPr fontAlgn="base">
                <a:spcBef>
                  <a:spcPct val="0"/>
                </a:spcBef>
                <a:spcAft>
                  <a:spcPct val="0"/>
                </a:spcAft>
                <a:buNone/>
              </a:pPr>
              <a:t>98</a:t>
            </a:fld>
            <a:endParaRPr lang="en-US" altLang="en-US" sz="1200">
              <a:solidFill>
                <a:srgbClr val="898989"/>
              </a:solidFill>
              <a:cs typeface="Arial" panose="020B0604020202020204" pitchFamily="34" charset="0"/>
            </a:endParaRPr>
          </a:p>
        </p:txBody>
      </p:sp>
      <p:sp>
        <p:nvSpPr>
          <p:cNvPr id="1311746" name="Rectangle 2"/>
          <p:cNvSpPr>
            <a:spLocks noGrp="1" noChangeArrowheads="1"/>
          </p:cNvSpPr>
          <p:nvPr>
            <p:ph type="title"/>
          </p:nvPr>
        </p:nvSpPr>
        <p:spPr/>
        <p:txBody>
          <a:bodyPr rtlCol="0">
            <a:normAutofit/>
          </a:bodyPr>
          <a:lstStyle/>
          <a:p>
            <a:pPr eaLnBrk="1" fontAlgn="auto" hangingPunct="1">
              <a:spcAft>
                <a:spcPts val="0"/>
              </a:spcAft>
              <a:defRPr/>
            </a:pPr>
            <a:r>
              <a:rPr lang="de-DE" dirty="0"/>
              <a:t>Examples of settings</a:t>
            </a:r>
          </a:p>
        </p:txBody>
      </p:sp>
      <p:sp>
        <p:nvSpPr>
          <p:cNvPr id="46084" name="Rectangle 3"/>
          <p:cNvSpPr>
            <a:spLocks noGrp="1" noChangeArrowheads="1"/>
          </p:cNvSpPr>
          <p:nvPr>
            <p:ph type="body" idx="1"/>
          </p:nvPr>
        </p:nvSpPr>
        <p:spPr>
          <a:xfrm>
            <a:off x="863600" y="1600201"/>
            <a:ext cx="9906000" cy="4525963"/>
          </a:xfrm>
        </p:spPr>
        <p:txBody>
          <a:bodyPr/>
          <a:lstStyle/>
          <a:p>
            <a:pPr eaLnBrk="1" hangingPunct="1"/>
            <a:r>
              <a:rPr lang="de-DE" altLang="en-US" sz="3600" dirty="0"/>
              <a:t>of purchase</a:t>
            </a:r>
          </a:p>
          <a:p>
            <a:pPr eaLnBrk="1" hangingPunct="1"/>
            <a:r>
              <a:rPr lang="de-DE" altLang="en-US" sz="3600" dirty="0"/>
              <a:t>of delivery (for commodities)</a:t>
            </a:r>
          </a:p>
          <a:p>
            <a:pPr eaLnBrk="1" hangingPunct="1"/>
            <a:r>
              <a:rPr lang="de-DE" altLang="en-US" sz="3600" dirty="0"/>
              <a:t>of use (for commodities)</a:t>
            </a:r>
          </a:p>
          <a:p>
            <a:pPr eaLnBrk="1" hangingPunct="1"/>
            <a:r>
              <a:rPr lang="de-DE" altLang="en-US" sz="3600" dirty="0"/>
              <a:t>of delivery (for services)</a:t>
            </a:r>
          </a:p>
          <a:p>
            <a:pPr eaLnBrk="1" hangingPunct="1"/>
            <a:r>
              <a:rPr lang="de-DE" altLang="en-US" sz="3600" dirty="0"/>
              <a:t>of assessment for tax purposes (of commodities and services ...)</a:t>
            </a:r>
          </a:p>
          <a:p>
            <a:pPr eaLnBrk="1" hangingPunct="1"/>
            <a:endParaRPr lang="de-DE" altLang="en-US" sz="3600" dirty="0"/>
          </a:p>
        </p:txBody>
      </p:sp>
    </p:spTree>
    <p:extLst>
      <p:ext uri="{BB962C8B-B14F-4D97-AF65-F5344CB8AC3E}">
        <p14:creationId xmlns:p14="http://schemas.microsoft.com/office/powerpoint/2010/main" val="31760778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None/>
            </a:pPr>
            <a:fld id="{855DB631-7D4F-413D-A1B9-7296EDF2E814}" type="slidenum">
              <a:rPr lang="en-US" altLang="en-US" sz="1200">
                <a:solidFill>
                  <a:srgbClr val="898989"/>
                </a:solidFill>
                <a:cs typeface="Arial" panose="020B0604020202020204" pitchFamily="34" charset="0"/>
              </a:rPr>
              <a:pPr fontAlgn="base">
                <a:spcBef>
                  <a:spcPct val="0"/>
                </a:spcBef>
                <a:spcAft>
                  <a:spcPct val="0"/>
                </a:spcAft>
                <a:buNone/>
              </a:pPr>
              <a:t>99</a:t>
            </a:fld>
            <a:endParaRPr lang="en-US" altLang="en-US" sz="1200">
              <a:solidFill>
                <a:srgbClr val="898989"/>
              </a:solidFill>
              <a:cs typeface="Arial" panose="020B0604020202020204" pitchFamily="34" charset="0"/>
            </a:endParaRPr>
          </a:p>
        </p:txBody>
      </p:sp>
      <p:sp>
        <p:nvSpPr>
          <p:cNvPr id="47107" name="Rectangle 2"/>
          <p:cNvSpPr>
            <a:spLocks noGrp="1" noChangeArrowheads="1"/>
          </p:cNvSpPr>
          <p:nvPr>
            <p:ph type="title"/>
          </p:nvPr>
        </p:nvSpPr>
        <p:spPr/>
        <p:txBody>
          <a:bodyPr/>
          <a:lstStyle/>
          <a:p>
            <a:pPr eaLnBrk="1" hangingPunct="1"/>
            <a:r>
              <a:rPr lang="de-DE" altLang="en-US"/>
              <a:t>Settings</a:t>
            </a:r>
          </a:p>
        </p:txBody>
      </p:sp>
      <p:sp>
        <p:nvSpPr>
          <p:cNvPr id="47108" name="Rectangle 3"/>
          <p:cNvSpPr>
            <a:spLocks noGrp="1" noChangeArrowheads="1"/>
          </p:cNvSpPr>
          <p:nvPr>
            <p:ph type="body" idx="1"/>
          </p:nvPr>
        </p:nvSpPr>
        <p:spPr>
          <a:xfrm>
            <a:off x="1693333" y="1557867"/>
            <a:ext cx="8517467" cy="4842933"/>
          </a:xfrm>
        </p:spPr>
        <p:txBody>
          <a:bodyPr/>
          <a:lstStyle/>
          <a:p>
            <a:pPr eaLnBrk="1" hangingPunct="1">
              <a:lnSpc>
                <a:spcPct val="80000"/>
              </a:lnSpc>
            </a:pPr>
            <a:r>
              <a:rPr lang="de-DE" altLang="en-US" sz="4000" dirty="0"/>
              <a:t>When you buy a service you also buy a delivery setting. </a:t>
            </a:r>
          </a:p>
          <a:p>
            <a:pPr eaLnBrk="1" hangingPunct="1">
              <a:lnSpc>
                <a:spcPct val="80000"/>
              </a:lnSpc>
            </a:pPr>
            <a:r>
              <a:rPr lang="de-DE" altLang="en-US" sz="4000" dirty="0"/>
              <a:t>And the delivery setting has the same temporal extent as the service itself. </a:t>
            </a:r>
          </a:p>
          <a:p>
            <a:pPr eaLnBrk="1" hangingPunct="1">
              <a:lnSpc>
                <a:spcPct val="80000"/>
              </a:lnSpc>
            </a:pPr>
            <a:r>
              <a:rPr lang="de-DE" altLang="en-US" sz="4000" dirty="0"/>
              <a:t>The delivery setting for commodities is transient. They bring you the car and leave.</a:t>
            </a:r>
          </a:p>
          <a:p>
            <a:pPr eaLnBrk="1" hangingPunct="1">
              <a:lnSpc>
                <a:spcPct val="80000"/>
              </a:lnSpc>
            </a:pPr>
            <a:endParaRPr lang="de-DE" altLang="en-US" dirty="0"/>
          </a:p>
        </p:txBody>
      </p:sp>
    </p:spTree>
    <p:extLst>
      <p:ext uri="{BB962C8B-B14F-4D97-AF65-F5344CB8AC3E}">
        <p14:creationId xmlns:p14="http://schemas.microsoft.com/office/powerpoint/2010/main" val="25045749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4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AFRL Briefing Template 9FEB11">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3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3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0.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elvetica Neue" pitchFamily="124"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Helvetica Neue" pitchFamily="124" charset="0"/>
            <a:ea typeface="ＭＳ Ｐゴシック" pitchFamily="124" charset="-128"/>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FRL Briefing Template 9FEB11">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Air Force">
  <a:themeElements>
    <a:clrScheme name="Air For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Custom 1">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400" b="1" i="0" u="none" strike="noStrike" cap="none" normalizeH="0" baseline="0" smtClean="0">
            <a:ln>
              <a:noFill/>
            </a:ln>
            <a:solidFill>
              <a:srgbClr val="151C77"/>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1400" b="1" i="0" u="none" strike="noStrike" cap="none" normalizeH="0" baseline="0" smtClean="0">
            <a:ln>
              <a:noFill/>
            </a:ln>
            <a:solidFill>
              <a:srgbClr val="151C77"/>
            </a:solidFill>
            <a:effectLst/>
            <a:latin typeface="Arial" charset="0"/>
          </a:defRPr>
        </a:defPPr>
      </a:lstStyle>
    </a:lnDef>
  </a:objectDefaults>
  <a:extraClrSchemeLst>
    <a:extraClrScheme>
      <a:clrScheme name="Air For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ir For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ir For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ir For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ir For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ir For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ir For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3272</TotalTime>
  <Words>7558</Words>
  <Application>Microsoft Office PowerPoint</Application>
  <PresentationFormat>Widescreen</PresentationFormat>
  <Paragraphs>2086</Paragraphs>
  <Slides>210</Slides>
  <Notes>66</Notes>
  <HiddenSlides>3</HiddenSlides>
  <MMClips>0</MMClips>
  <ScaleCrop>false</ScaleCrop>
  <HeadingPairs>
    <vt:vector size="6" baseType="variant">
      <vt:variant>
        <vt:lpstr>Fonts Used</vt:lpstr>
      </vt:variant>
      <vt:variant>
        <vt:i4>18</vt:i4>
      </vt:variant>
      <vt:variant>
        <vt:lpstr>Theme</vt:lpstr>
      </vt:variant>
      <vt:variant>
        <vt:i4>47</vt:i4>
      </vt:variant>
      <vt:variant>
        <vt:lpstr>Slide Titles</vt:lpstr>
      </vt:variant>
      <vt:variant>
        <vt:i4>210</vt:i4>
      </vt:variant>
    </vt:vector>
  </HeadingPairs>
  <TitlesOfParts>
    <vt:vector size="275" baseType="lpstr">
      <vt:lpstr>MS PGothic</vt:lpstr>
      <vt:lpstr>MS PGothic</vt:lpstr>
      <vt:lpstr>Arial</vt:lpstr>
      <vt:lpstr>Arial Black</vt:lpstr>
      <vt:lpstr>Calibri</vt:lpstr>
      <vt:lpstr>Calibri Light</vt:lpstr>
      <vt:lpstr>Century Schoolbook</vt:lpstr>
      <vt:lpstr>inherit</vt:lpstr>
      <vt:lpstr>Lucida Sans Unicode</vt:lpstr>
      <vt:lpstr>MS Mincho</vt:lpstr>
      <vt:lpstr>Myriad Pro</vt:lpstr>
      <vt:lpstr>Noto Sans Symbols</vt:lpstr>
      <vt:lpstr>Palatino Linotype</vt:lpstr>
      <vt:lpstr>Tahoma</vt:lpstr>
      <vt:lpstr>Times</vt:lpstr>
      <vt:lpstr>Times New Roman</vt:lpstr>
      <vt:lpstr>Verdana</vt:lpstr>
      <vt:lpstr>Wingdings</vt:lpstr>
      <vt:lpstr>Office Theme</vt:lpstr>
      <vt:lpstr>1_Office Theme</vt:lpstr>
      <vt:lpstr>9_Office Theme</vt:lpstr>
      <vt:lpstr>6_Office Theme</vt:lpstr>
      <vt:lpstr>AFRL Briefing Template 9FEB11</vt:lpstr>
      <vt:lpstr>4_Office Theme</vt:lpstr>
      <vt:lpstr>1_Default Design</vt:lpstr>
      <vt:lpstr>10_Office Theme</vt:lpstr>
      <vt:lpstr>Air Force</vt:lpstr>
      <vt:lpstr>15_Office Theme</vt:lpstr>
      <vt:lpstr>18_Office Theme</vt:lpstr>
      <vt:lpstr>19_Office Theme</vt:lpstr>
      <vt:lpstr>4_Default Design</vt:lpstr>
      <vt:lpstr>5_Default Design</vt:lpstr>
      <vt:lpstr>21_Office Theme</vt:lpstr>
      <vt:lpstr>7_Default Design</vt:lpstr>
      <vt:lpstr>6_Default Design</vt:lpstr>
      <vt:lpstr>Standarddesign</vt:lpstr>
      <vt:lpstr>1_AFRL Briefing Template 9FEB11</vt:lpstr>
      <vt:lpstr>26_Office Theme</vt:lpstr>
      <vt:lpstr>28_Office Theme</vt:lpstr>
      <vt:lpstr>1_Standarddesign</vt:lpstr>
      <vt:lpstr>8_Default Design</vt:lpstr>
      <vt:lpstr>9_Default Design</vt:lpstr>
      <vt:lpstr>30_Office Theme</vt:lpstr>
      <vt:lpstr>31_Office Theme</vt:lpstr>
      <vt:lpstr>32_Office Theme</vt:lpstr>
      <vt:lpstr>33_Office Theme</vt:lpstr>
      <vt:lpstr>34_Office Theme</vt:lpstr>
      <vt:lpstr>27_Office Theme</vt:lpstr>
      <vt:lpstr>11_Default Design</vt:lpstr>
      <vt:lpstr>10_Default Design</vt:lpstr>
      <vt:lpstr>36_Office Theme</vt:lpstr>
      <vt:lpstr>37_Office Theme</vt:lpstr>
      <vt:lpstr>13_Default Design</vt:lpstr>
      <vt:lpstr>22_Office Theme</vt:lpstr>
      <vt:lpstr>38_Office Theme</vt:lpstr>
      <vt:lpstr>29_Office Theme</vt:lpstr>
      <vt:lpstr>3_Office Theme</vt:lpstr>
      <vt:lpstr>7_Office Theme</vt:lpstr>
      <vt:lpstr>11_Office Theme</vt:lpstr>
      <vt:lpstr>14_Office Theme</vt:lpstr>
      <vt:lpstr>2_Default Design</vt:lpstr>
      <vt:lpstr>Network</vt:lpstr>
      <vt:lpstr>2_Standarddesign</vt:lpstr>
      <vt:lpstr>39_Office Theme</vt:lpstr>
      <vt:lpstr>12_Office Theme</vt:lpstr>
      <vt:lpstr>Building Ontologies</vt:lpstr>
      <vt:lpstr>Niagara Falls</vt:lpstr>
      <vt:lpstr>Canadian Falls</vt:lpstr>
      <vt:lpstr>American Falls</vt:lpstr>
      <vt:lpstr>Niagara River</vt:lpstr>
      <vt:lpstr>“beau fleuve”</vt:lpstr>
      <vt:lpstr>Buffalo</vt:lpstr>
      <vt:lpstr> University at Buffalo</vt:lpstr>
      <vt:lpstr>PowerPoint Presentation</vt:lpstr>
      <vt:lpstr>PowerPoint Presentation</vt:lpstr>
      <vt:lpstr>How Siri Works – Interview with Tom Gruber, CTO of SIRI January 26th, 2010  </vt:lpstr>
      <vt:lpstr>Aristotle (384 – 322 BC): First ontologist</vt:lpstr>
      <vt:lpstr>PowerPoint Presentation</vt:lpstr>
      <vt:lpstr>Hierarchy from Porphyry’s Introduction to Aristotle’s Categories </vt:lpstr>
      <vt:lpstr>PowerPoint Presentation</vt:lpstr>
      <vt:lpstr>Hierarchy from Linnaeus</vt:lpstr>
      <vt:lpstr>Rediscovery of Ontology 1:  Quine</vt:lpstr>
      <vt:lpstr>Rediscovery of Ontology 1:  AI and Robotics</vt:lpstr>
      <vt:lpstr>Rediscovery of Ontology 2:  Semantic Web</vt:lpstr>
      <vt:lpstr>Rediscovery of Ontology 3:  Biology</vt:lpstr>
      <vt:lpstr>Old biology data</vt:lpstr>
      <vt:lpstr>PowerPoint Presentation</vt:lpstr>
      <vt:lpstr>How to do biology across the genome?</vt:lpstr>
      <vt:lpstr>how to link the kinds of phenomena represented here</vt:lpstr>
      <vt:lpstr>PowerPoint Presentation</vt:lpstr>
      <vt:lpstr>Answer</vt:lpstr>
      <vt:lpstr>PowerPoint Presentation</vt:lpstr>
      <vt:lpstr>PowerPoint Presentation</vt:lpstr>
      <vt:lpstr>GO provides a controlled system of terms for use in tagging experimental data</vt:lpstr>
      <vt:lpstr>GO coverage</vt:lpstr>
      <vt:lpstr>PowerPoint Presentation</vt:lpstr>
      <vt:lpstr>PowerPoint Presentation</vt:lpstr>
      <vt:lpstr>PowerPoint Presentation</vt:lpstr>
      <vt:lpstr>PowerPoint Presentation</vt:lpstr>
      <vt:lpstr>PowerPoint Presentation</vt:lpstr>
      <vt:lpstr>BFO generalizes GO</vt:lpstr>
      <vt:lpstr> BFO: Continuant Ontology</vt:lpstr>
      <vt:lpstr>PowerPoint Presentation</vt:lpstr>
      <vt:lpstr>PowerPoint Presentation</vt:lpstr>
      <vt:lpstr>PowerPoint Presentation</vt:lpstr>
      <vt:lpstr>PowerPoint Presentation</vt:lpstr>
      <vt:lpstr>PowerPoint Presentation</vt:lpstr>
      <vt:lpstr>PowerPoint Presentation</vt:lpstr>
      <vt:lpstr>DOLCE, SUMO, BFO</vt:lpstr>
      <vt:lpstr>PowerPoint Presentation</vt:lpstr>
      <vt:lpstr>NEW WORK ITEM PROPOSAL</vt:lpstr>
      <vt:lpstr>BFO-based approach extended into other biological domains</vt:lpstr>
      <vt:lpstr>… and now being extended to the ontology of social reality </vt:lpstr>
      <vt:lpstr>PowerPoint Presentation</vt:lpstr>
      <vt:lpstr>The general approach:  Semantic enhancement</vt:lpstr>
      <vt:lpstr>Ontology and Interoperability: Definitions</vt:lpstr>
      <vt:lpstr>PowerPoint Presentation</vt:lpstr>
      <vt:lpstr>Ontology =def. a representation of the types of entities in a given domain and of the relations between them. </vt:lpstr>
      <vt:lpstr>Ontologies represent types of entities</vt:lpstr>
      <vt:lpstr>For problems such as this, too much ontology is a bad thing</vt:lpstr>
      <vt:lpstr>Linked Open Data (chaos rules)</vt:lpstr>
      <vt:lpstr>Building Ontologies 2</vt:lpstr>
      <vt:lpstr>PowerPoint Presentation</vt:lpstr>
      <vt:lpstr>Top level ontology defined by GO</vt:lpstr>
      <vt:lpstr>BFO and the 3 Gene Ontologies (GO)</vt:lpstr>
      <vt:lpstr>BFO’s Fundamental Dichotomy</vt:lpstr>
      <vt:lpstr>An application of Basic Formal Ontology to the Ontology of Services and Commodities </vt:lpstr>
      <vt:lpstr>Application of BFO to the ontology of commodities and services</vt:lpstr>
      <vt:lpstr>BFO’s Fundamental Dichotomy</vt:lpstr>
      <vt:lpstr>Basic Formal Ontology</vt:lpstr>
      <vt:lpstr>Is music a commodity or a service?</vt:lpstr>
      <vt:lpstr>Is a music CD a commodity? (because it is a physical object)</vt:lpstr>
      <vt:lpstr>A similar problem with outsourcing</vt:lpstr>
      <vt:lpstr>Definition</vt:lpstr>
      <vt:lpstr> ‘splintered’ (‘disembodied’) services a</vt:lpstr>
      <vt:lpstr>Two Kinds of Commodities</vt:lpstr>
      <vt:lpstr>Are telecommunications commodities?</vt:lpstr>
      <vt:lpstr>Television and telecommunications</vt:lpstr>
      <vt:lpstr>From the consumer’s perspective however</vt:lpstr>
      <vt:lpstr>Is car rental a service or a commodity?</vt:lpstr>
      <vt:lpstr> Car rental is like home rental</vt:lpstr>
      <vt:lpstr>For services</vt:lpstr>
      <vt:lpstr>Is your telephone provider providing a service or a commodity</vt:lpstr>
      <vt:lpstr>Telephones</vt:lpstr>
      <vt:lpstr>Basic Formal Ontology</vt:lpstr>
      <vt:lpstr>PowerPoint Presentation</vt:lpstr>
      <vt:lpstr>PowerPoint Presentation</vt:lpstr>
      <vt:lpstr>Occurrents depend on participants</vt:lpstr>
      <vt:lpstr>specifically_depends_on</vt:lpstr>
      <vt:lpstr>process depends_on participant</vt:lpstr>
      <vt:lpstr> example: disposition of phone to use up battery </vt:lpstr>
      <vt:lpstr>skills, talent, knowledge are dispositions of people</vt:lpstr>
      <vt:lpstr>a function is a special kind of disposition (it is designed …)</vt:lpstr>
      <vt:lpstr>a disposition is always a matter of the physical make-up of its bearer</vt:lpstr>
      <vt:lpstr>a role is a matter not of physics but of social ascription; it is always optional</vt:lpstr>
      <vt:lpstr>Four Fundamental Dichotomies</vt:lpstr>
      <vt:lpstr>PowerPoint Presentation</vt:lpstr>
      <vt:lpstr>more examples of BFO continuant entities</vt:lpstr>
      <vt:lpstr>PowerPoint Presentation</vt:lpstr>
      <vt:lpstr>PowerPoint Presentation</vt:lpstr>
      <vt:lpstr>An ontology of marketing</vt:lpstr>
      <vt:lpstr>PowerPoint Presentation</vt:lpstr>
      <vt:lpstr>Examples of settings</vt:lpstr>
      <vt:lpstr>Settings</vt:lpstr>
      <vt:lpstr>The Ontology of Real Estate</vt:lpstr>
      <vt:lpstr>Foundations of a CAD Ontology</vt:lpstr>
      <vt:lpstr>PowerPoint Presentation</vt:lpstr>
      <vt:lpstr>PowerPoint Presentation</vt:lpstr>
      <vt:lpstr>Foundations of a CAD Ontology</vt:lpstr>
      <vt:lpstr>PowerPoint Presentation</vt:lpstr>
      <vt:lpstr>The Airbus A380 disaster of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fault</vt:lpstr>
      <vt:lpstr>PowerPoint Presentation</vt:lpstr>
      <vt:lpstr>PowerPoint Presentation</vt:lpstr>
      <vt:lpstr>PowerPoint Presentation</vt:lpstr>
      <vt:lpstr>Glossary</vt:lpstr>
      <vt:lpstr>Glossary</vt:lpstr>
      <vt:lpstr>Glossary</vt:lpstr>
      <vt:lpstr>Common Core Ontologies </vt:lpstr>
      <vt:lpstr>Modularity as a Development Guideline for Common Core Ontologies</vt:lpstr>
      <vt:lpstr>Modularity as a Development Guideline</vt:lpstr>
      <vt:lpstr> Draft of a Generic PLC Ontology based on BFO  Barry Smith (NCOR, Buffalo) and Dimitris Kiritsis (EPFL, Lausanne)</vt:lpstr>
      <vt:lpstr>Top Level organization of BFO</vt:lpstr>
      <vt:lpstr>Four major top-level categories in BFO</vt:lpstr>
      <vt:lpstr>Four major top-level categories in BFO</vt:lpstr>
      <vt:lpstr>Top Level organization of BFO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Level organization of BFO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Build the  Industry Ontology Foundry</vt:lpstr>
      <vt:lpstr>PowerPoint Presentation</vt:lpstr>
      <vt:lpstr>First steps</vt:lpstr>
      <vt:lpstr>PowerPoint Presentation</vt:lpstr>
      <vt:lpstr>PowerPoint Presentation</vt:lpstr>
      <vt:lpstr>OBO Foundry Principles</vt:lpstr>
      <vt:lpstr>OBO Foundry Principles</vt:lpstr>
      <vt:lpstr>Ontology’s networked through definitions</vt:lpstr>
      <vt:lpstr>Everything is incremental</vt:lpstr>
      <vt:lpstr>Orthogonality</vt:lpstr>
      <vt:lpstr>Orthogonality for IOF</vt:lpstr>
      <vt:lpstr>Current state</vt:lpstr>
      <vt:lpstr>all definitions should be of the Aristotelian genus-species form </vt:lpstr>
      <vt:lpstr>Common architecture </vt:lpstr>
      <vt:lpstr>PowerPoint Presentation</vt:lpstr>
      <vt:lpstr>Example: The Cell Ontology </vt:lpstr>
      <vt:lpstr>Common architecture </vt:lpstr>
      <vt:lpstr>ISO Standard under review</vt:lpstr>
      <vt:lpstr>These principles</vt:lpstr>
      <vt:lpstr>These principles</vt:lpstr>
      <vt:lpstr>Benefits of orthogonality</vt:lpstr>
      <vt:lpstr>Benefits of orthogonality</vt:lpstr>
      <vt:lpstr>PowerPoint Presentation</vt:lpstr>
      <vt:lpstr>Reference Ontologies vs. Application Ontologies</vt:lpstr>
      <vt:lpstr>PowerPoint Presentation</vt:lpstr>
      <vt:lpstr>PowerPoint Presentation</vt:lpstr>
      <vt:lpstr>Glossary</vt:lpstr>
      <vt:lpstr>Glossary</vt:lpstr>
      <vt:lpstr>Glossary</vt:lpstr>
      <vt:lpstr>Semantic Sensor Network Ontology</vt:lpstr>
      <vt:lpstr>W3C Stimulus-Sensor-Observation Ontology Design Pattern</vt:lpstr>
      <vt:lpstr>W3C Stimulus-Sensor-Observation Ontology Design Pattern</vt:lpstr>
      <vt:lpstr>DOLCE</vt:lpstr>
      <vt:lpstr>SSN alignment to DOLCE</vt:lpstr>
      <vt:lpstr>SSN alignment to DOLCE</vt:lpstr>
      <vt:lpstr>PowerPoint Presentation</vt:lpstr>
      <vt:lpstr>ssn:Observation subclass of:</vt:lpstr>
      <vt:lpstr>W3C paraphrase</vt:lpstr>
      <vt:lpstr>Development Principles of the Common Core Ontologies</vt:lpstr>
      <vt:lpstr>OBI: Measuring the glucose concentration in blood</vt:lpstr>
      <vt:lpstr>OGMS</vt:lpstr>
      <vt:lpstr>PowerPoint Presentation</vt:lpstr>
      <vt:lpstr>Big Picture</vt:lpstr>
      <vt:lpstr>Nociceptive System</vt:lpstr>
      <vt:lpstr>Pain Ontology</vt:lpstr>
      <vt:lpstr>PowerPoint Presentation</vt:lpstr>
      <vt:lpstr>The Pain Ontology as subtype of Sensing Ontology</vt:lpstr>
      <vt:lpstr>Four types of (pain) sensor failure</vt:lpstr>
      <vt:lpstr>PowerPoint Presentation</vt:lpstr>
      <vt:lpstr>PowerPoint Presentation</vt:lpstr>
    </vt:vector>
  </TitlesOfParts>
  <Company>University at Buffalo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AA&amp;S</dc:title>
  <dc:creator>phismith@buffalo.edu</dc:creator>
  <cp:lastModifiedBy>Smith, Barry</cp:lastModifiedBy>
  <cp:revision>81</cp:revision>
  <dcterms:created xsi:type="dcterms:W3CDTF">2016-03-22T13:30:18Z</dcterms:created>
  <dcterms:modified xsi:type="dcterms:W3CDTF">2021-01-12T21:29:43Z</dcterms:modified>
</cp:coreProperties>
</file>