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theme/theme2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2.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3.xml" ContentType="application/vnd.openxmlformats-officedocument.presentationml.tags+xml"/>
  <Override PartName="/ppt/notesSlides/notesSlide7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76" r:id="rId3"/>
    <p:sldMasterId id="2147483680" r:id="rId4"/>
    <p:sldMasterId id="2147483684" r:id="rId5"/>
    <p:sldMasterId id="2147483848" r:id="rId6"/>
    <p:sldMasterId id="2147483864" r:id="rId7"/>
    <p:sldMasterId id="2147483869" r:id="rId8"/>
    <p:sldMasterId id="2147484105" r:id="rId9"/>
    <p:sldMasterId id="2147484110" r:id="rId10"/>
    <p:sldMasterId id="2147484112" r:id="rId11"/>
    <p:sldMasterId id="2147484130" r:id="rId12"/>
    <p:sldMasterId id="2147484144" r:id="rId13"/>
    <p:sldMasterId id="2147484150" r:id="rId14"/>
    <p:sldMasterId id="2147484180" r:id="rId15"/>
    <p:sldMasterId id="2147485504" r:id="rId16"/>
    <p:sldMasterId id="2147485541" r:id="rId17"/>
    <p:sldMasterId id="2147485553" r:id="rId18"/>
    <p:sldMasterId id="2147485565" r:id="rId19"/>
    <p:sldMasterId id="2147485577" r:id="rId20"/>
    <p:sldMasterId id="2147485587" r:id="rId21"/>
    <p:sldMasterId id="2147485589" r:id="rId22"/>
    <p:sldMasterId id="2147485602" r:id="rId23"/>
    <p:sldMasterId id="2147485615" r:id="rId24"/>
    <p:sldMasterId id="2147485641" r:id="rId25"/>
    <p:sldMasterId id="2147485955" r:id="rId26"/>
  </p:sldMasterIdLst>
  <p:notesMasterIdLst>
    <p:notesMasterId r:id="rId281"/>
  </p:notesMasterIdLst>
  <p:sldIdLst>
    <p:sldId id="772" r:id="rId27"/>
    <p:sldId id="773" r:id="rId28"/>
    <p:sldId id="580" r:id="rId29"/>
    <p:sldId id="581" r:id="rId30"/>
    <p:sldId id="582" r:id="rId31"/>
    <p:sldId id="583" r:id="rId32"/>
    <p:sldId id="584" r:id="rId33"/>
    <p:sldId id="573" r:id="rId34"/>
    <p:sldId id="574" r:id="rId35"/>
    <p:sldId id="570" r:id="rId36"/>
    <p:sldId id="567" r:id="rId37"/>
    <p:sldId id="568" r:id="rId38"/>
    <p:sldId id="569" r:id="rId39"/>
    <p:sldId id="559" r:id="rId40"/>
    <p:sldId id="560" r:id="rId41"/>
    <p:sldId id="562" r:id="rId42"/>
    <p:sldId id="774" r:id="rId43"/>
    <p:sldId id="563" r:id="rId44"/>
    <p:sldId id="564" r:id="rId45"/>
    <p:sldId id="565" r:id="rId46"/>
    <p:sldId id="566" r:id="rId47"/>
    <p:sldId id="775" r:id="rId48"/>
    <p:sldId id="794" r:id="rId49"/>
    <p:sldId id="795" r:id="rId50"/>
    <p:sldId id="796" r:id="rId51"/>
    <p:sldId id="797" r:id="rId52"/>
    <p:sldId id="798" r:id="rId53"/>
    <p:sldId id="799" r:id="rId54"/>
    <p:sldId id="801" r:id="rId55"/>
    <p:sldId id="802" r:id="rId56"/>
    <p:sldId id="803" r:id="rId57"/>
    <p:sldId id="807" r:id="rId58"/>
    <p:sldId id="833" r:id="rId59"/>
    <p:sldId id="834" r:id="rId60"/>
    <p:sldId id="804" r:id="rId61"/>
    <p:sldId id="800" r:id="rId62"/>
    <p:sldId id="551" r:id="rId63"/>
    <p:sldId id="549" r:id="rId64"/>
    <p:sldId id="555" r:id="rId65"/>
    <p:sldId id="571" r:id="rId66"/>
    <p:sldId id="552" r:id="rId67"/>
    <p:sldId id="258" r:id="rId68"/>
    <p:sldId id="260" r:id="rId69"/>
    <p:sldId id="259" r:id="rId70"/>
    <p:sldId id="504" r:id="rId71"/>
    <p:sldId id="806" r:id="rId72"/>
    <p:sldId id="505" r:id="rId73"/>
    <p:sldId id="261" r:id="rId74"/>
    <p:sldId id="805" r:id="rId75"/>
    <p:sldId id="271" r:id="rId76"/>
    <p:sldId id="263" r:id="rId77"/>
    <p:sldId id="264" r:id="rId78"/>
    <p:sldId id="265" r:id="rId79"/>
    <p:sldId id="266" r:id="rId80"/>
    <p:sldId id="267" r:id="rId81"/>
    <p:sldId id="268" r:id="rId82"/>
    <p:sldId id="269" r:id="rId83"/>
    <p:sldId id="270" r:id="rId84"/>
    <p:sldId id="272" r:id="rId85"/>
    <p:sldId id="483" r:id="rId86"/>
    <p:sldId id="808" r:id="rId87"/>
    <p:sldId id="324" r:id="rId88"/>
    <p:sldId id="461" r:id="rId89"/>
    <p:sldId id="463" r:id="rId90"/>
    <p:sldId id="462" r:id="rId91"/>
    <p:sldId id="464" r:id="rId92"/>
    <p:sldId id="414" r:id="rId93"/>
    <p:sldId id="484" r:id="rId94"/>
    <p:sldId id="467" r:id="rId95"/>
    <p:sldId id="438" r:id="rId96"/>
    <p:sldId id="439" r:id="rId97"/>
    <p:sldId id="809" r:id="rId98"/>
    <p:sldId id="440" r:id="rId99"/>
    <p:sldId id="443" r:id="rId100"/>
    <p:sldId id="444" r:id="rId101"/>
    <p:sldId id="446" r:id="rId102"/>
    <p:sldId id="393" r:id="rId103"/>
    <p:sldId id="394" r:id="rId104"/>
    <p:sldId id="395" r:id="rId105"/>
    <p:sldId id="910" r:id="rId106"/>
    <p:sldId id="397" r:id="rId107"/>
    <p:sldId id="398" r:id="rId108"/>
    <p:sldId id="399" r:id="rId109"/>
    <p:sldId id="400" r:id="rId110"/>
    <p:sldId id="480" r:id="rId111"/>
    <p:sldId id="481" r:id="rId112"/>
    <p:sldId id="810" r:id="rId113"/>
    <p:sldId id="812" r:id="rId114"/>
    <p:sldId id="813" r:id="rId115"/>
    <p:sldId id="815" r:id="rId116"/>
    <p:sldId id="819" r:id="rId117"/>
    <p:sldId id="825" r:id="rId118"/>
    <p:sldId id="826" r:id="rId119"/>
    <p:sldId id="827" r:id="rId120"/>
    <p:sldId id="879" r:id="rId121"/>
    <p:sldId id="880" r:id="rId122"/>
    <p:sldId id="881" r:id="rId123"/>
    <p:sldId id="882" r:id="rId124"/>
    <p:sldId id="828" r:id="rId125"/>
    <p:sldId id="832" r:id="rId126"/>
    <p:sldId id="474" r:id="rId127"/>
    <p:sldId id="476" r:id="rId128"/>
    <p:sldId id="477" r:id="rId129"/>
    <p:sldId id="846" r:id="rId130"/>
    <p:sldId id="849" r:id="rId131"/>
    <p:sldId id="850" r:id="rId132"/>
    <p:sldId id="851" r:id="rId133"/>
    <p:sldId id="852" r:id="rId134"/>
    <p:sldId id="853" r:id="rId135"/>
    <p:sldId id="854" r:id="rId136"/>
    <p:sldId id="855" r:id="rId137"/>
    <p:sldId id="856" r:id="rId138"/>
    <p:sldId id="857" r:id="rId139"/>
    <p:sldId id="858" r:id="rId140"/>
    <p:sldId id="859" r:id="rId141"/>
    <p:sldId id="860" r:id="rId142"/>
    <p:sldId id="875" r:id="rId143"/>
    <p:sldId id="861" r:id="rId144"/>
    <p:sldId id="863" r:id="rId145"/>
    <p:sldId id="864" r:id="rId146"/>
    <p:sldId id="865" r:id="rId147"/>
    <p:sldId id="866" r:id="rId148"/>
    <p:sldId id="867" r:id="rId149"/>
    <p:sldId id="877" r:id="rId150"/>
    <p:sldId id="878" r:id="rId151"/>
    <p:sldId id="876" r:id="rId152"/>
    <p:sldId id="911" r:id="rId153"/>
    <p:sldId id="868" r:id="rId154"/>
    <p:sldId id="869" r:id="rId155"/>
    <p:sldId id="870" r:id="rId156"/>
    <p:sldId id="871" r:id="rId157"/>
    <p:sldId id="872" r:id="rId158"/>
    <p:sldId id="745" r:id="rId159"/>
    <p:sldId id="844" r:id="rId160"/>
    <p:sldId id="748" r:id="rId161"/>
    <p:sldId id="749" r:id="rId162"/>
    <p:sldId id="750" r:id="rId163"/>
    <p:sldId id="755" r:id="rId164"/>
    <p:sldId id="756" r:id="rId165"/>
    <p:sldId id="757" r:id="rId166"/>
    <p:sldId id="758" r:id="rId167"/>
    <p:sldId id="759" r:id="rId168"/>
    <p:sldId id="760" r:id="rId169"/>
    <p:sldId id="761" r:id="rId170"/>
    <p:sldId id="762" r:id="rId171"/>
    <p:sldId id="763" r:id="rId172"/>
    <p:sldId id="764" r:id="rId173"/>
    <p:sldId id="765" r:id="rId174"/>
    <p:sldId id="766" r:id="rId175"/>
    <p:sldId id="767" r:id="rId176"/>
    <p:sldId id="835" r:id="rId177"/>
    <p:sldId id="521" r:id="rId178"/>
    <p:sldId id="522" r:id="rId179"/>
    <p:sldId id="836" r:id="rId180"/>
    <p:sldId id="843" r:id="rId181"/>
    <p:sldId id="840" r:id="rId182"/>
    <p:sldId id="845" r:id="rId183"/>
    <p:sldId id="841" r:id="rId184"/>
    <p:sldId id="847" r:id="rId185"/>
    <p:sldId id="523" r:id="rId186"/>
    <p:sldId id="524" r:id="rId187"/>
    <p:sldId id="525" r:id="rId188"/>
    <p:sldId id="526" r:id="rId189"/>
    <p:sldId id="527" r:id="rId190"/>
    <p:sldId id="842" r:id="rId191"/>
    <p:sldId id="529" r:id="rId192"/>
    <p:sldId id="531" r:id="rId193"/>
    <p:sldId id="530" r:id="rId194"/>
    <p:sldId id="532" r:id="rId195"/>
    <p:sldId id="533" r:id="rId196"/>
    <p:sldId id="534" r:id="rId197"/>
    <p:sldId id="537" r:id="rId198"/>
    <p:sldId id="604" r:id="rId199"/>
    <p:sldId id="606" r:id="rId200"/>
    <p:sldId id="607" r:id="rId201"/>
    <p:sldId id="608" r:id="rId202"/>
    <p:sldId id="609" r:id="rId203"/>
    <p:sldId id="670" r:id="rId204"/>
    <p:sldId id="671" r:id="rId205"/>
    <p:sldId id="672" r:id="rId206"/>
    <p:sldId id="673" r:id="rId207"/>
    <p:sldId id="674" r:id="rId208"/>
    <p:sldId id="675" r:id="rId209"/>
    <p:sldId id="676" r:id="rId210"/>
    <p:sldId id="677" r:id="rId211"/>
    <p:sldId id="678" r:id="rId212"/>
    <p:sldId id="679" r:id="rId213"/>
    <p:sldId id="680" r:id="rId214"/>
    <p:sldId id="681" r:id="rId215"/>
    <p:sldId id="682" r:id="rId216"/>
    <p:sldId id="683" r:id="rId217"/>
    <p:sldId id="684" r:id="rId218"/>
    <p:sldId id="685" r:id="rId219"/>
    <p:sldId id="686" r:id="rId220"/>
    <p:sldId id="687" r:id="rId221"/>
    <p:sldId id="688" r:id="rId222"/>
    <p:sldId id="689" r:id="rId223"/>
    <p:sldId id="690" r:id="rId224"/>
    <p:sldId id="691" r:id="rId225"/>
    <p:sldId id="692" r:id="rId226"/>
    <p:sldId id="693" r:id="rId227"/>
    <p:sldId id="694" r:id="rId228"/>
    <p:sldId id="696" r:id="rId229"/>
    <p:sldId id="697" r:id="rId230"/>
    <p:sldId id="698" r:id="rId231"/>
    <p:sldId id="699" r:id="rId232"/>
    <p:sldId id="883" r:id="rId233"/>
    <p:sldId id="700" r:id="rId234"/>
    <p:sldId id="702" r:id="rId235"/>
    <p:sldId id="708" r:id="rId236"/>
    <p:sldId id="709" r:id="rId237"/>
    <p:sldId id="710" r:id="rId238"/>
    <p:sldId id="711" r:id="rId239"/>
    <p:sldId id="712" r:id="rId240"/>
    <p:sldId id="713" r:id="rId241"/>
    <p:sldId id="714" r:id="rId242"/>
    <p:sldId id="715" r:id="rId243"/>
    <p:sldId id="716" r:id="rId244"/>
    <p:sldId id="717" r:id="rId245"/>
    <p:sldId id="718" r:id="rId246"/>
    <p:sldId id="719" r:id="rId247"/>
    <p:sldId id="720" r:id="rId248"/>
    <p:sldId id="725" r:id="rId249"/>
    <p:sldId id="884" r:id="rId250"/>
    <p:sldId id="726" r:id="rId251"/>
    <p:sldId id="727" r:id="rId252"/>
    <p:sldId id="728" r:id="rId253"/>
    <p:sldId id="731" r:id="rId254"/>
    <p:sldId id="732" r:id="rId255"/>
    <p:sldId id="733" r:id="rId256"/>
    <p:sldId id="734" r:id="rId257"/>
    <p:sldId id="735" r:id="rId258"/>
    <p:sldId id="736" r:id="rId259"/>
    <p:sldId id="737" r:id="rId260"/>
    <p:sldId id="738" r:id="rId261"/>
    <p:sldId id="739" r:id="rId262"/>
    <p:sldId id="740" r:id="rId263"/>
    <p:sldId id="741" r:id="rId264"/>
    <p:sldId id="742" r:id="rId265"/>
    <p:sldId id="743" r:id="rId266"/>
    <p:sldId id="744" r:id="rId267"/>
    <p:sldId id="887" r:id="rId268"/>
    <p:sldId id="886" r:id="rId269"/>
    <p:sldId id="890" r:id="rId270"/>
    <p:sldId id="892" r:id="rId271"/>
    <p:sldId id="894" r:id="rId272"/>
    <p:sldId id="895" r:id="rId273"/>
    <p:sldId id="896" r:id="rId274"/>
    <p:sldId id="897" r:id="rId275"/>
    <p:sldId id="898" r:id="rId276"/>
    <p:sldId id="900" r:id="rId277"/>
    <p:sldId id="901" r:id="rId278"/>
    <p:sldId id="907" r:id="rId279"/>
    <p:sldId id="909" r:id="rId28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Schriml" initials=""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ED3D7"/>
    <a:srgbClr val="9ED7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579" autoAdjust="0"/>
    <p:restoredTop sz="90129" autoAdjust="0"/>
  </p:normalViewPr>
  <p:slideViewPr>
    <p:cSldViewPr>
      <p:cViewPr varScale="1">
        <p:scale>
          <a:sx n="61" d="100"/>
          <a:sy n="61" d="100"/>
        </p:scale>
        <p:origin x="88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slide" Target="slides/slide133.xml"/><Relationship Id="rId170" Type="http://schemas.openxmlformats.org/officeDocument/2006/relationships/slide" Target="slides/slide144.xml"/><Relationship Id="rId191" Type="http://schemas.openxmlformats.org/officeDocument/2006/relationships/slide" Target="slides/slide165.xml"/><Relationship Id="rId205" Type="http://schemas.openxmlformats.org/officeDocument/2006/relationships/slide" Target="slides/slide179.xml"/><Relationship Id="rId226" Type="http://schemas.openxmlformats.org/officeDocument/2006/relationships/slide" Target="slides/slide200.xml"/><Relationship Id="rId247" Type="http://schemas.openxmlformats.org/officeDocument/2006/relationships/slide" Target="slides/slide221.xml"/><Relationship Id="rId107" Type="http://schemas.openxmlformats.org/officeDocument/2006/relationships/slide" Target="slides/slide81.xml"/><Relationship Id="rId268" Type="http://schemas.openxmlformats.org/officeDocument/2006/relationships/slide" Target="slides/slide242.xml"/><Relationship Id="rId11" Type="http://schemas.openxmlformats.org/officeDocument/2006/relationships/slideMaster" Target="slideMasters/slideMaster11.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69.xml"/><Relationship Id="rId160" Type="http://schemas.openxmlformats.org/officeDocument/2006/relationships/slide" Target="slides/slide134.xml"/><Relationship Id="rId181" Type="http://schemas.openxmlformats.org/officeDocument/2006/relationships/slide" Target="slides/slide155.xml"/><Relationship Id="rId216" Type="http://schemas.openxmlformats.org/officeDocument/2006/relationships/slide" Target="slides/slide190.xml"/><Relationship Id="rId237" Type="http://schemas.openxmlformats.org/officeDocument/2006/relationships/slide" Target="slides/slide211.xml"/><Relationship Id="rId258" Type="http://schemas.openxmlformats.org/officeDocument/2006/relationships/slide" Target="slides/slide232.xml"/><Relationship Id="rId279" Type="http://schemas.openxmlformats.org/officeDocument/2006/relationships/slide" Target="slides/slide253.xml"/><Relationship Id="rId22" Type="http://schemas.openxmlformats.org/officeDocument/2006/relationships/slideMaster" Target="slideMasters/slideMaster22.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85" Type="http://schemas.openxmlformats.org/officeDocument/2006/relationships/slide" Target="slides/slide59.xml"/><Relationship Id="rId150" Type="http://schemas.openxmlformats.org/officeDocument/2006/relationships/slide" Target="slides/slide124.xml"/><Relationship Id="rId171" Type="http://schemas.openxmlformats.org/officeDocument/2006/relationships/slide" Target="slides/slide145.xml"/><Relationship Id="rId192" Type="http://schemas.openxmlformats.org/officeDocument/2006/relationships/slide" Target="slides/slide166.xml"/><Relationship Id="rId206" Type="http://schemas.openxmlformats.org/officeDocument/2006/relationships/slide" Target="slides/slide180.xml"/><Relationship Id="rId227" Type="http://schemas.openxmlformats.org/officeDocument/2006/relationships/slide" Target="slides/slide201.xml"/><Relationship Id="rId248" Type="http://schemas.openxmlformats.org/officeDocument/2006/relationships/slide" Target="slides/slide222.xml"/><Relationship Id="rId269" Type="http://schemas.openxmlformats.org/officeDocument/2006/relationships/slide" Target="slides/slide243.xml"/><Relationship Id="rId12" Type="http://schemas.openxmlformats.org/officeDocument/2006/relationships/slideMaster" Target="slideMasters/slideMaster12.xml"/><Relationship Id="rId33" Type="http://schemas.openxmlformats.org/officeDocument/2006/relationships/slide" Target="slides/slide7.xml"/><Relationship Id="rId108" Type="http://schemas.openxmlformats.org/officeDocument/2006/relationships/slide" Target="slides/slide82.xml"/><Relationship Id="rId129" Type="http://schemas.openxmlformats.org/officeDocument/2006/relationships/slide" Target="slides/slide103.xml"/><Relationship Id="rId280" Type="http://schemas.openxmlformats.org/officeDocument/2006/relationships/slide" Target="slides/slide254.xml"/><Relationship Id="rId54" Type="http://schemas.openxmlformats.org/officeDocument/2006/relationships/slide" Target="slides/slide28.xml"/><Relationship Id="rId75" Type="http://schemas.openxmlformats.org/officeDocument/2006/relationships/slide" Target="slides/slide49.xml"/><Relationship Id="rId96" Type="http://schemas.openxmlformats.org/officeDocument/2006/relationships/slide" Target="slides/slide70.xml"/><Relationship Id="rId140" Type="http://schemas.openxmlformats.org/officeDocument/2006/relationships/slide" Target="slides/slide114.xml"/><Relationship Id="rId161" Type="http://schemas.openxmlformats.org/officeDocument/2006/relationships/slide" Target="slides/slide135.xml"/><Relationship Id="rId182" Type="http://schemas.openxmlformats.org/officeDocument/2006/relationships/slide" Target="slides/slide156.xml"/><Relationship Id="rId217" Type="http://schemas.openxmlformats.org/officeDocument/2006/relationships/slide" Target="slides/slide191.xml"/><Relationship Id="rId6" Type="http://schemas.openxmlformats.org/officeDocument/2006/relationships/slideMaster" Target="slideMasters/slideMaster6.xml"/><Relationship Id="rId238" Type="http://schemas.openxmlformats.org/officeDocument/2006/relationships/slide" Target="slides/slide212.xml"/><Relationship Id="rId259" Type="http://schemas.openxmlformats.org/officeDocument/2006/relationships/slide" Target="slides/slide233.xml"/><Relationship Id="rId23" Type="http://schemas.openxmlformats.org/officeDocument/2006/relationships/slideMaster" Target="slideMasters/slideMaster23.xml"/><Relationship Id="rId119" Type="http://schemas.openxmlformats.org/officeDocument/2006/relationships/slide" Target="slides/slide93.xml"/><Relationship Id="rId270" Type="http://schemas.openxmlformats.org/officeDocument/2006/relationships/slide" Target="slides/slide244.xml"/><Relationship Id="rId44" Type="http://schemas.openxmlformats.org/officeDocument/2006/relationships/slide" Target="slides/slide18.xml"/><Relationship Id="rId65" Type="http://schemas.openxmlformats.org/officeDocument/2006/relationships/slide" Target="slides/slide39.xml"/><Relationship Id="rId86" Type="http://schemas.openxmlformats.org/officeDocument/2006/relationships/slide" Target="slides/slide60.xml"/><Relationship Id="rId130" Type="http://schemas.openxmlformats.org/officeDocument/2006/relationships/slide" Target="slides/slide104.xml"/><Relationship Id="rId151" Type="http://schemas.openxmlformats.org/officeDocument/2006/relationships/slide" Target="slides/slide125.xml"/><Relationship Id="rId172" Type="http://schemas.openxmlformats.org/officeDocument/2006/relationships/slide" Target="slides/slide146.xml"/><Relationship Id="rId193" Type="http://schemas.openxmlformats.org/officeDocument/2006/relationships/slide" Target="slides/slide167.xml"/><Relationship Id="rId207" Type="http://schemas.openxmlformats.org/officeDocument/2006/relationships/slide" Target="slides/slide181.xml"/><Relationship Id="rId228" Type="http://schemas.openxmlformats.org/officeDocument/2006/relationships/slide" Target="slides/slide202.xml"/><Relationship Id="rId249" Type="http://schemas.openxmlformats.org/officeDocument/2006/relationships/slide" Target="slides/slide22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260" Type="http://schemas.openxmlformats.org/officeDocument/2006/relationships/slide" Target="slides/slide234.xml"/><Relationship Id="rId265" Type="http://schemas.openxmlformats.org/officeDocument/2006/relationships/slide" Target="slides/slide239.xml"/><Relationship Id="rId281" Type="http://schemas.openxmlformats.org/officeDocument/2006/relationships/notesMaster" Target="notesMasters/notesMaster1.xml"/><Relationship Id="rId286"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162" Type="http://schemas.openxmlformats.org/officeDocument/2006/relationships/slide" Target="slides/slide136.xml"/><Relationship Id="rId183" Type="http://schemas.openxmlformats.org/officeDocument/2006/relationships/slide" Target="slides/slide157.xml"/><Relationship Id="rId213" Type="http://schemas.openxmlformats.org/officeDocument/2006/relationships/slide" Target="slides/slide187.xml"/><Relationship Id="rId218" Type="http://schemas.openxmlformats.org/officeDocument/2006/relationships/slide" Target="slides/slide192.xml"/><Relationship Id="rId234" Type="http://schemas.openxmlformats.org/officeDocument/2006/relationships/slide" Target="slides/slide208.xml"/><Relationship Id="rId239" Type="http://schemas.openxmlformats.org/officeDocument/2006/relationships/slide" Target="slides/slide213.xml"/><Relationship Id="rId2" Type="http://schemas.openxmlformats.org/officeDocument/2006/relationships/slideMaster" Target="slideMasters/slideMaster2.xml"/><Relationship Id="rId29" Type="http://schemas.openxmlformats.org/officeDocument/2006/relationships/slide" Target="slides/slide3.xml"/><Relationship Id="rId250" Type="http://schemas.openxmlformats.org/officeDocument/2006/relationships/slide" Target="slides/slide224.xml"/><Relationship Id="rId255" Type="http://schemas.openxmlformats.org/officeDocument/2006/relationships/slide" Target="slides/slide229.xml"/><Relationship Id="rId271" Type="http://schemas.openxmlformats.org/officeDocument/2006/relationships/slide" Target="slides/slide245.xml"/><Relationship Id="rId276" Type="http://schemas.openxmlformats.org/officeDocument/2006/relationships/slide" Target="slides/slide250.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199" Type="http://schemas.openxmlformats.org/officeDocument/2006/relationships/slide" Target="slides/slide173.xml"/><Relationship Id="rId203" Type="http://schemas.openxmlformats.org/officeDocument/2006/relationships/slide" Target="slides/slide177.xml"/><Relationship Id="rId208" Type="http://schemas.openxmlformats.org/officeDocument/2006/relationships/slide" Target="slides/slide182.xml"/><Relationship Id="rId229" Type="http://schemas.openxmlformats.org/officeDocument/2006/relationships/slide" Target="slides/slide203.xml"/><Relationship Id="rId19" Type="http://schemas.openxmlformats.org/officeDocument/2006/relationships/slideMaster" Target="slideMasters/slideMaster19.xml"/><Relationship Id="rId224" Type="http://schemas.openxmlformats.org/officeDocument/2006/relationships/slide" Target="slides/slide198.xml"/><Relationship Id="rId240" Type="http://schemas.openxmlformats.org/officeDocument/2006/relationships/slide" Target="slides/slide214.xml"/><Relationship Id="rId245" Type="http://schemas.openxmlformats.org/officeDocument/2006/relationships/slide" Target="slides/slide219.xml"/><Relationship Id="rId261" Type="http://schemas.openxmlformats.org/officeDocument/2006/relationships/slide" Target="slides/slide235.xml"/><Relationship Id="rId266" Type="http://schemas.openxmlformats.org/officeDocument/2006/relationships/slide" Target="slides/slide240.xml"/><Relationship Id="rId287" Type="http://schemas.microsoft.com/office/2015/10/relationships/revisionInfo" Target="revisionInfo.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282"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189" Type="http://schemas.openxmlformats.org/officeDocument/2006/relationships/slide" Target="slides/slide163.xml"/><Relationship Id="rId219" Type="http://schemas.openxmlformats.org/officeDocument/2006/relationships/slide" Target="slides/slide193.xml"/><Relationship Id="rId3" Type="http://schemas.openxmlformats.org/officeDocument/2006/relationships/slideMaster" Target="slideMasters/slideMaster3.xml"/><Relationship Id="rId214" Type="http://schemas.openxmlformats.org/officeDocument/2006/relationships/slide" Target="slides/slide188.xml"/><Relationship Id="rId230" Type="http://schemas.openxmlformats.org/officeDocument/2006/relationships/slide" Target="slides/slide204.xml"/><Relationship Id="rId235" Type="http://schemas.openxmlformats.org/officeDocument/2006/relationships/slide" Target="slides/slide209.xml"/><Relationship Id="rId251" Type="http://schemas.openxmlformats.org/officeDocument/2006/relationships/slide" Target="slides/slide225.xml"/><Relationship Id="rId256" Type="http://schemas.openxmlformats.org/officeDocument/2006/relationships/slide" Target="slides/slide230.xml"/><Relationship Id="rId277" Type="http://schemas.openxmlformats.org/officeDocument/2006/relationships/slide" Target="slides/slide251.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272" Type="http://schemas.openxmlformats.org/officeDocument/2006/relationships/slide" Target="slides/slide246.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79" Type="http://schemas.openxmlformats.org/officeDocument/2006/relationships/slide" Target="slides/slide153.xml"/><Relationship Id="rId195" Type="http://schemas.openxmlformats.org/officeDocument/2006/relationships/slide" Target="slides/slide169.xml"/><Relationship Id="rId209" Type="http://schemas.openxmlformats.org/officeDocument/2006/relationships/slide" Target="slides/slide183.xml"/><Relationship Id="rId190" Type="http://schemas.openxmlformats.org/officeDocument/2006/relationships/slide" Target="slides/slide164.xml"/><Relationship Id="rId204" Type="http://schemas.openxmlformats.org/officeDocument/2006/relationships/slide" Target="slides/slide178.xml"/><Relationship Id="rId220" Type="http://schemas.openxmlformats.org/officeDocument/2006/relationships/slide" Target="slides/slide194.xml"/><Relationship Id="rId225" Type="http://schemas.openxmlformats.org/officeDocument/2006/relationships/slide" Target="slides/slide199.xml"/><Relationship Id="rId241" Type="http://schemas.openxmlformats.org/officeDocument/2006/relationships/slide" Target="slides/slide215.xml"/><Relationship Id="rId246" Type="http://schemas.openxmlformats.org/officeDocument/2006/relationships/slide" Target="slides/slide220.xml"/><Relationship Id="rId267" Type="http://schemas.openxmlformats.org/officeDocument/2006/relationships/slide" Target="slides/slide241.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262" Type="http://schemas.openxmlformats.org/officeDocument/2006/relationships/slide" Target="slides/slide236.xml"/><Relationship Id="rId28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164" Type="http://schemas.openxmlformats.org/officeDocument/2006/relationships/slide" Target="slides/slide138.xml"/><Relationship Id="rId169" Type="http://schemas.openxmlformats.org/officeDocument/2006/relationships/slide" Target="slides/slide143.xml"/><Relationship Id="rId185" Type="http://schemas.openxmlformats.org/officeDocument/2006/relationships/slide" Target="slides/slide1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4.xml"/><Relationship Id="rId210" Type="http://schemas.openxmlformats.org/officeDocument/2006/relationships/slide" Target="slides/slide184.xml"/><Relationship Id="rId215" Type="http://schemas.openxmlformats.org/officeDocument/2006/relationships/slide" Target="slides/slide189.xml"/><Relationship Id="rId236" Type="http://schemas.openxmlformats.org/officeDocument/2006/relationships/slide" Target="slides/slide210.xml"/><Relationship Id="rId257" Type="http://schemas.openxmlformats.org/officeDocument/2006/relationships/slide" Target="slides/slide231.xml"/><Relationship Id="rId278" Type="http://schemas.openxmlformats.org/officeDocument/2006/relationships/slide" Target="slides/slide252.xml"/><Relationship Id="rId26" Type="http://schemas.openxmlformats.org/officeDocument/2006/relationships/slideMaster" Target="slideMasters/slideMaster26.xml"/><Relationship Id="rId231" Type="http://schemas.openxmlformats.org/officeDocument/2006/relationships/slide" Target="slides/slide205.xml"/><Relationship Id="rId252" Type="http://schemas.openxmlformats.org/officeDocument/2006/relationships/slide" Target="slides/slide226.xml"/><Relationship Id="rId273" Type="http://schemas.openxmlformats.org/officeDocument/2006/relationships/slide" Target="slides/slide247.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221" Type="http://schemas.openxmlformats.org/officeDocument/2006/relationships/slide" Target="slides/slide195.xml"/><Relationship Id="rId242" Type="http://schemas.openxmlformats.org/officeDocument/2006/relationships/slide" Target="slides/slide216.xml"/><Relationship Id="rId263" Type="http://schemas.openxmlformats.org/officeDocument/2006/relationships/slide" Target="slides/slide237.xml"/><Relationship Id="rId284" Type="http://schemas.openxmlformats.org/officeDocument/2006/relationships/viewProps" Target="viewProps.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32" Type="http://schemas.openxmlformats.org/officeDocument/2006/relationships/slide" Target="slides/slide206.xml"/><Relationship Id="rId253" Type="http://schemas.openxmlformats.org/officeDocument/2006/relationships/slide" Target="slides/slide227.xml"/><Relationship Id="rId274" Type="http://schemas.openxmlformats.org/officeDocument/2006/relationships/slide" Target="slides/slide248.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 Id="rId201" Type="http://schemas.openxmlformats.org/officeDocument/2006/relationships/slide" Target="slides/slide175.xml"/><Relationship Id="rId222" Type="http://schemas.openxmlformats.org/officeDocument/2006/relationships/slide" Target="slides/slide196.xml"/><Relationship Id="rId243" Type="http://schemas.openxmlformats.org/officeDocument/2006/relationships/slide" Target="slides/slide217.xml"/><Relationship Id="rId264" Type="http://schemas.openxmlformats.org/officeDocument/2006/relationships/slide" Target="slides/slide238.xml"/><Relationship Id="rId285"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87" Type="http://schemas.openxmlformats.org/officeDocument/2006/relationships/slide" Target="slides/slide161.xml"/><Relationship Id="rId1" Type="http://schemas.openxmlformats.org/officeDocument/2006/relationships/slideMaster" Target="slideMasters/slideMaster1.xml"/><Relationship Id="rId212" Type="http://schemas.openxmlformats.org/officeDocument/2006/relationships/slide" Target="slides/slide186.xml"/><Relationship Id="rId233" Type="http://schemas.openxmlformats.org/officeDocument/2006/relationships/slide" Target="slides/slide207.xml"/><Relationship Id="rId254" Type="http://schemas.openxmlformats.org/officeDocument/2006/relationships/slide" Target="slides/slide228.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275" Type="http://schemas.openxmlformats.org/officeDocument/2006/relationships/slide" Target="slides/slide249.xml"/><Relationship Id="rId60" Type="http://schemas.openxmlformats.org/officeDocument/2006/relationships/slide" Target="slides/slide34.xml"/><Relationship Id="rId81" Type="http://schemas.openxmlformats.org/officeDocument/2006/relationships/slide" Target="slides/slide55.xml"/><Relationship Id="rId135" Type="http://schemas.openxmlformats.org/officeDocument/2006/relationships/slide" Target="slides/slide109.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202" Type="http://schemas.openxmlformats.org/officeDocument/2006/relationships/slide" Target="slides/slide176.xml"/><Relationship Id="rId223" Type="http://schemas.openxmlformats.org/officeDocument/2006/relationships/slide" Target="slides/slide197.xml"/><Relationship Id="rId244" Type="http://schemas.openxmlformats.org/officeDocument/2006/relationships/slide" Target="slides/slide21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7E871-42BF-4DA9-9075-1F3D0974252C}"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GB"/>
        </a:p>
      </dgm:t>
    </dgm:pt>
    <dgm:pt modelId="{E31FD26D-015A-422D-B7A6-04FEF888CE78}">
      <dgm:prSet phldrT="[Text]"/>
      <dgm:spPr/>
      <dgm:t>
        <a:bodyPr/>
        <a:lstStyle/>
        <a:p>
          <a:r>
            <a:rPr lang="en-GB"/>
            <a:t>independent continuant</a:t>
          </a:r>
        </a:p>
      </dgm:t>
    </dgm:pt>
    <dgm:pt modelId="{E9E69BD5-9DDD-4813-B6E0-CA80ABCCFE7F}" type="parTrans" cxnId="{B461424E-C3AB-4C3B-8953-D43B59064F9E}">
      <dgm:prSet/>
      <dgm:spPr/>
      <dgm:t>
        <a:bodyPr/>
        <a:lstStyle/>
        <a:p>
          <a:endParaRPr lang="en-GB"/>
        </a:p>
      </dgm:t>
    </dgm:pt>
    <dgm:pt modelId="{0EF79F62-2392-4F85-82FA-90C658956399}" type="sibTrans" cxnId="{B461424E-C3AB-4C3B-8953-D43B59064F9E}">
      <dgm:prSet/>
      <dgm:spPr/>
      <dgm:t>
        <a:bodyPr/>
        <a:lstStyle/>
        <a:p>
          <a:endParaRPr lang="en-GB"/>
        </a:p>
      </dgm:t>
    </dgm:pt>
    <dgm:pt modelId="{E450C437-132B-4E06-A830-C1922DFFB49F}">
      <dgm:prSet phldrT="[Text]"/>
      <dgm:spPr/>
      <dgm:t>
        <a:bodyPr/>
        <a:lstStyle/>
        <a:p>
          <a:r>
            <a:rPr lang="en-GB" dirty="0"/>
            <a:t>system</a:t>
          </a:r>
        </a:p>
      </dgm:t>
    </dgm:pt>
    <dgm:pt modelId="{56A13A18-7083-4C36-9172-66B1F46A9D26}" type="parTrans" cxnId="{3F62FD2C-110C-469C-A248-5C451403D014}">
      <dgm:prSet/>
      <dgm:spPr/>
      <dgm:t>
        <a:bodyPr/>
        <a:lstStyle/>
        <a:p>
          <a:endParaRPr lang="en-GB"/>
        </a:p>
      </dgm:t>
    </dgm:pt>
    <dgm:pt modelId="{C86CA2BC-2EF1-4341-A453-05CB663F28D1}" type="sibTrans" cxnId="{3F62FD2C-110C-469C-A248-5C451403D014}">
      <dgm:prSet/>
      <dgm:spPr/>
      <dgm:t>
        <a:bodyPr/>
        <a:lstStyle/>
        <a:p>
          <a:endParaRPr lang="en-GB"/>
        </a:p>
      </dgm:t>
    </dgm:pt>
    <dgm:pt modelId="{63B23346-84F3-4F34-A979-1425E5080956}">
      <dgm:prSet/>
      <dgm:spPr/>
      <dgm:t>
        <a:bodyPr/>
        <a:lstStyle/>
        <a:p>
          <a:r>
            <a:rPr lang="en-GB" dirty="0"/>
            <a:t>environmental system</a:t>
          </a:r>
        </a:p>
      </dgm:t>
    </dgm:pt>
    <dgm:pt modelId="{3FFC6D66-A89C-4308-94BC-90172BB70C35}" type="parTrans" cxnId="{52546778-7D09-42F1-8BA2-9E68C71EDD57}">
      <dgm:prSet/>
      <dgm:spPr/>
      <dgm:t>
        <a:bodyPr/>
        <a:lstStyle/>
        <a:p>
          <a:endParaRPr lang="en-GB"/>
        </a:p>
      </dgm:t>
    </dgm:pt>
    <dgm:pt modelId="{D921DA3C-B3B3-4B28-8911-DD5C0D5A14F3}" type="sibTrans" cxnId="{52546778-7D09-42F1-8BA2-9E68C71EDD57}">
      <dgm:prSet/>
      <dgm:spPr/>
      <dgm:t>
        <a:bodyPr/>
        <a:lstStyle/>
        <a:p>
          <a:endParaRPr lang="en-GB"/>
        </a:p>
      </dgm:t>
    </dgm:pt>
    <dgm:pt modelId="{9FD31B80-630F-4A65-B27C-67AE4D2A8B44}">
      <dgm:prSet/>
      <dgm:spPr/>
      <dgm:t>
        <a:bodyPr/>
        <a:lstStyle/>
        <a:p>
          <a:r>
            <a:rPr lang="en-GB"/>
            <a:t>ecosystem</a:t>
          </a:r>
        </a:p>
      </dgm:t>
    </dgm:pt>
    <dgm:pt modelId="{09CFDED7-4B2C-45B3-93C3-FE30FB9BDE9A}" type="parTrans" cxnId="{F4721EF1-FE67-49CB-98BC-43289D139E0E}">
      <dgm:prSet/>
      <dgm:spPr/>
      <dgm:t>
        <a:bodyPr/>
        <a:lstStyle/>
        <a:p>
          <a:endParaRPr lang="en-GB"/>
        </a:p>
      </dgm:t>
    </dgm:pt>
    <dgm:pt modelId="{D51DE597-C787-4FC5-9325-903AF018C864}" type="sibTrans" cxnId="{F4721EF1-FE67-49CB-98BC-43289D139E0E}">
      <dgm:prSet/>
      <dgm:spPr/>
      <dgm:t>
        <a:bodyPr/>
        <a:lstStyle/>
        <a:p>
          <a:endParaRPr lang="en-GB"/>
        </a:p>
      </dgm:t>
    </dgm:pt>
    <dgm:pt modelId="{BB3C3CEB-0AE3-4AC7-8D24-3591734F2AD7}">
      <dgm:prSet/>
      <dgm:spPr/>
      <dgm:t>
        <a:bodyPr/>
        <a:lstStyle/>
        <a:p>
          <a:r>
            <a:rPr lang="en-GB"/>
            <a:t>biome</a:t>
          </a:r>
        </a:p>
      </dgm:t>
    </dgm:pt>
    <dgm:pt modelId="{F0C20BF9-9CBD-4DB4-AEF7-722086501D9A}" type="parTrans" cxnId="{8D6FE350-0D11-40B5-B0EC-D1DF7FCAA2A2}">
      <dgm:prSet/>
      <dgm:spPr/>
      <dgm:t>
        <a:bodyPr/>
        <a:lstStyle/>
        <a:p>
          <a:endParaRPr lang="en-GB"/>
        </a:p>
      </dgm:t>
    </dgm:pt>
    <dgm:pt modelId="{48D9FC6C-1720-42CF-B69B-73329E903EA1}" type="sibTrans" cxnId="{8D6FE350-0D11-40B5-B0EC-D1DF7FCAA2A2}">
      <dgm:prSet/>
      <dgm:spPr/>
      <dgm:t>
        <a:bodyPr/>
        <a:lstStyle/>
        <a:p>
          <a:endParaRPr lang="en-GB"/>
        </a:p>
      </dgm:t>
    </dgm:pt>
    <dgm:pt modelId="{74889F23-3810-433C-9698-30BCD27D6044}">
      <dgm:prSet/>
      <dgm:spPr/>
      <dgm:t>
        <a:bodyPr/>
        <a:lstStyle/>
        <a:p>
          <a:r>
            <a:rPr lang="en-GB"/>
            <a:t>habitat</a:t>
          </a:r>
        </a:p>
      </dgm:t>
    </dgm:pt>
    <dgm:pt modelId="{5054F4A5-D205-4DB7-ABE1-C21784A64805}" type="parTrans" cxnId="{2F618C9A-9614-4339-AEA5-A7C1265FA7B9}">
      <dgm:prSet/>
      <dgm:spPr/>
      <dgm:t>
        <a:bodyPr/>
        <a:lstStyle/>
        <a:p>
          <a:endParaRPr lang="en-GB"/>
        </a:p>
      </dgm:t>
    </dgm:pt>
    <dgm:pt modelId="{45B5E329-00A7-4731-A7CA-CD48BBA0B412}" type="sibTrans" cxnId="{2F618C9A-9614-4339-AEA5-A7C1265FA7B9}">
      <dgm:prSet/>
      <dgm:spPr/>
      <dgm:t>
        <a:bodyPr/>
        <a:lstStyle/>
        <a:p>
          <a:endParaRPr lang="en-GB"/>
        </a:p>
      </dgm:t>
    </dgm:pt>
    <dgm:pt modelId="{3AF96A57-6513-4ADE-8ED1-C9D4551ED359}">
      <dgm:prSet/>
      <dgm:spPr/>
      <dgm:t>
        <a:bodyPr/>
        <a:lstStyle/>
        <a:p>
          <a:r>
            <a:rPr lang="en-GB"/>
            <a:t>niche</a:t>
          </a:r>
        </a:p>
      </dgm:t>
    </dgm:pt>
    <dgm:pt modelId="{2F0BDD65-3734-4345-91CD-15493643C8C7}" type="parTrans" cxnId="{448E53A1-F37D-4713-96D7-7DD0B60C91DB}">
      <dgm:prSet/>
      <dgm:spPr/>
      <dgm:t>
        <a:bodyPr/>
        <a:lstStyle/>
        <a:p>
          <a:endParaRPr lang="en-GB"/>
        </a:p>
      </dgm:t>
    </dgm:pt>
    <dgm:pt modelId="{C1C6096A-DC8C-4215-83B5-3472D4B2AE8F}" type="sibTrans" cxnId="{448E53A1-F37D-4713-96D7-7DD0B60C91DB}">
      <dgm:prSet/>
      <dgm:spPr/>
      <dgm:t>
        <a:bodyPr/>
        <a:lstStyle/>
        <a:p>
          <a:endParaRPr lang="en-GB"/>
        </a:p>
      </dgm:t>
    </dgm:pt>
    <dgm:pt modelId="{CDB4A8A6-A19A-4AB6-9B20-4DD4C0A1807D}">
      <dgm:prSet/>
      <dgm:spPr/>
      <dgm:t>
        <a:bodyPr/>
        <a:lstStyle/>
        <a:p>
          <a:r>
            <a:rPr lang="en-GB"/>
            <a:t>material entity</a:t>
          </a:r>
        </a:p>
      </dgm:t>
    </dgm:pt>
    <dgm:pt modelId="{A27BCFC3-3E1A-4289-8840-A8C2409C1FEE}" type="parTrans" cxnId="{02A6ECA2-26B5-4D78-8247-071F565CBA0B}">
      <dgm:prSet/>
      <dgm:spPr/>
      <dgm:t>
        <a:bodyPr/>
        <a:lstStyle/>
        <a:p>
          <a:endParaRPr lang="en-GB"/>
        </a:p>
      </dgm:t>
    </dgm:pt>
    <dgm:pt modelId="{11693FC8-16BB-419D-A2BD-B1E7F22FCCEB}" type="sibTrans" cxnId="{02A6ECA2-26B5-4D78-8247-071F565CBA0B}">
      <dgm:prSet/>
      <dgm:spPr/>
      <dgm:t>
        <a:bodyPr/>
        <a:lstStyle/>
        <a:p>
          <a:endParaRPr lang="en-GB"/>
        </a:p>
      </dgm:t>
    </dgm:pt>
    <dgm:pt modelId="{AF011547-34B2-41EA-9101-C68D180CB55A}">
      <dgm:prSet/>
      <dgm:spPr/>
      <dgm:t>
        <a:bodyPr/>
        <a:lstStyle/>
        <a:p>
          <a:r>
            <a:rPr lang="en-GB"/>
            <a:t>object</a:t>
          </a:r>
        </a:p>
      </dgm:t>
    </dgm:pt>
    <dgm:pt modelId="{3B1CCB60-8E5F-4EFD-B50E-9E67B5327C57}" type="parTrans" cxnId="{AD832E09-698A-4ACA-ACCB-6B2908867E8A}">
      <dgm:prSet/>
      <dgm:spPr/>
      <dgm:t>
        <a:bodyPr/>
        <a:lstStyle/>
        <a:p>
          <a:endParaRPr lang="en-GB"/>
        </a:p>
      </dgm:t>
    </dgm:pt>
    <dgm:pt modelId="{0B228939-36B7-419F-93FD-0DD4EC4AD66E}" type="sibTrans" cxnId="{AD832E09-698A-4ACA-ACCB-6B2908867E8A}">
      <dgm:prSet/>
      <dgm:spPr/>
      <dgm:t>
        <a:bodyPr/>
        <a:lstStyle/>
        <a:p>
          <a:endParaRPr lang="en-GB"/>
        </a:p>
      </dgm:t>
    </dgm:pt>
    <dgm:pt modelId="{AD453E5D-69D6-4EA5-AFCE-6DCA9763C4EC}">
      <dgm:prSet/>
      <dgm:spPr/>
      <dgm:t>
        <a:bodyPr/>
        <a:lstStyle/>
        <a:p>
          <a:r>
            <a:rPr lang="en-GB" dirty="0"/>
            <a:t>object aggregate</a:t>
          </a:r>
        </a:p>
      </dgm:t>
    </dgm:pt>
    <dgm:pt modelId="{B369193B-D3D6-4836-8DD1-B5751AD4DE2A}" type="parTrans" cxnId="{6ACF5872-C90A-4D99-95F9-6E7E49B48EC7}">
      <dgm:prSet/>
      <dgm:spPr/>
      <dgm:t>
        <a:bodyPr/>
        <a:lstStyle/>
        <a:p>
          <a:endParaRPr lang="en-GB"/>
        </a:p>
      </dgm:t>
    </dgm:pt>
    <dgm:pt modelId="{0829FB2A-64A0-4AD5-A6CC-515E71056CC5}" type="sibTrans" cxnId="{6ACF5872-C90A-4D99-95F9-6E7E49B48EC7}">
      <dgm:prSet/>
      <dgm:spPr/>
      <dgm:t>
        <a:bodyPr/>
        <a:lstStyle/>
        <a:p>
          <a:endParaRPr lang="en-GB"/>
        </a:p>
      </dgm:t>
    </dgm:pt>
    <dgm:pt modelId="{2BC48E6D-AD4D-4AC9-85FB-3267BDDCDC62}">
      <dgm:prSet/>
      <dgm:spPr/>
      <dgm:t>
        <a:bodyPr/>
        <a:lstStyle/>
        <a:p>
          <a:r>
            <a:rPr lang="en-GB"/>
            <a:t>organism</a:t>
          </a:r>
        </a:p>
      </dgm:t>
    </dgm:pt>
    <dgm:pt modelId="{88DD4893-8119-45CE-81E0-44C1118755B0}" type="parTrans" cxnId="{DA7B9E82-FBD0-4EC4-86EA-D6EDD013C25F}">
      <dgm:prSet/>
      <dgm:spPr/>
      <dgm:t>
        <a:bodyPr/>
        <a:lstStyle/>
        <a:p>
          <a:endParaRPr lang="en-GB"/>
        </a:p>
      </dgm:t>
    </dgm:pt>
    <dgm:pt modelId="{82A47D4F-99C0-4F2C-B193-78620B211E07}" type="sibTrans" cxnId="{DA7B9E82-FBD0-4EC4-86EA-D6EDD013C25F}">
      <dgm:prSet/>
      <dgm:spPr/>
      <dgm:t>
        <a:bodyPr/>
        <a:lstStyle/>
        <a:p>
          <a:endParaRPr lang="en-GB"/>
        </a:p>
      </dgm:t>
    </dgm:pt>
    <dgm:pt modelId="{656DE227-88E3-49CF-81C8-EFABF50EE0B0}">
      <dgm:prSet/>
      <dgm:spPr/>
      <dgm:t>
        <a:bodyPr/>
        <a:lstStyle/>
        <a:p>
          <a:r>
            <a:rPr lang="en-GB"/>
            <a:t>population</a:t>
          </a:r>
        </a:p>
      </dgm:t>
    </dgm:pt>
    <dgm:pt modelId="{7FF98B2E-8A10-469C-9708-C35F991A2423}" type="parTrans" cxnId="{F7B8C455-8514-4F45-8555-FAF5B6D8330B}">
      <dgm:prSet/>
      <dgm:spPr/>
      <dgm:t>
        <a:bodyPr/>
        <a:lstStyle/>
        <a:p>
          <a:endParaRPr lang="en-GB"/>
        </a:p>
      </dgm:t>
    </dgm:pt>
    <dgm:pt modelId="{D6C2D7EF-DF61-4E01-B6DE-CDEB58040AA3}" type="sibTrans" cxnId="{F7B8C455-8514-4F45-8555-FAF5B6D8330B}">
      <dgm:prSet/>
      <dgm:spPr/>
      <dgm:t>
        <a:bodyPr/>
        <a:lstStyle/>
        <a:p>
          <a:endParaRPr lang="en-GB"/>
        </a:p>
      </dgm:t>
    </dgm:pt>
    <dgm:pt modelId="{BFE40B69-C463-48DD-995B-17E9D00312FA}">
      <dgm:prSet/>
      <dgm:spPr/>
      <dgm:t>
        <a:bodyPr/>
        <a:lstStyle/>
        <a:p>
          <a:r>
            <a:rPr lang="en-GB"/>
            <a:t>community</a:t>
          </a:r>
        </a:p>
      </dgm:t>
    </dgm:pt>
    <dgm:pt modelId="{731418A0-4881-464C-81CE-B0A102A595B9}" type="parTrans" cxnId="{27053209-A9F8-4CF1-A7BF-DDC22F0BF14B}">
      <dgm:prSet/>
      <dgm:spPr/>
      <dgm:t>
        <a:bodyPr/>
        <a:lstStyle/>
        <a:p>
          <a:endParaRPr lang="en-GB"/>
        </a:p>
      </dgm:t>
    </dgm:pt>
    <dgm:pt modelId="{CFA9D062-97CB-4017-9E5E-9181E73A8CAE}" type="sibTrans" cxnId="{27053209-A9F8-4CF1-A7BF-DDC22F0BF14B}">
      <dgm:prSet/>
      <dgm:spPr/>
      <dgm:t>
        <a:bodyPr/>
        <a:lstStyle/>
        <a:p>
          <a:endParaRPr lang="en-GB"/>
        </a:p>
      </dgm:t>
    </dgm:pt>
    <dgm:pt modelId="{073B46A9-0693-4456-B459-75482B099D0A}">
      <dgm:prSet/>
      <dgm:spPr/>
      <dgm:t>
        <a:bodyPr/>
        <a:lstStyle/>
        <a:p>
          <a:r>
            <a:rPr lang="en-GB"/>
            <a:t>site</a:t>
          </a:r>
        </a:p>
      </dgm:t>
    </dgm:pt>
    <dgm:pt modelId="{B94D2F93-B466-4292-9353-F133399D5E7E}" type="parTrans" cxnId="{F070E4DE-FC6B-40DD-8661-A171E99B5FF7}">
      <dgm:prSet/>
      <dgm:spPr/>
      <dgm:t>
        <a:bodyPr/>
        <a:lstStyle/>
        <a:p>
          <a:endParaRPr lang="en-GB"/>
        </a:p>
      </dgm:t>
    </dgm:pt>
    <dgm:pt modelId="{D74B2F9B-CE18-44F3-ADB9-E487B257FF55}" type="sibTrans" cxnId="{F070E4DE-FC6B-40DD-8661-A171E99B5FF7}">
      <dgm:prSet/>
      <dgm:spPr/>
      <dgm:t>
        <a:bodyPr/>
        <a:lstStyle/>
        <a:p>
          <a:endParaRPr lang="en-GB"/>
        </a:p>
      </dgm:t>
    </dgm:pt>
    <dgm:pt modelId="{D7C19E42-589D-44BF-9D8E-92B401C1C8EC}">
      <dgm:prSet/>
      <dgm:spPr/>
      <dgm:t>
        <a:bodyPr/>
        <a:lstStyle/>
        <a:p>
          <a:r>
            <a:rPr lang="en-GB"/>
            <a:t>ocean</a:t>
          </a:r>
        </a:p>
      </dgm:t>
    </dgm:pt>
    <dgm:pt modelId="{75FF425C-37A7-49BD-AE14-FA82019D4095}" type="parTrans" cxnId="{319B925F-C88A-41A9-928C-E296A2E85BAA}">
      <dgm:prSet/>
      <dgm:spPr/>
      <dgm:t>
        <a:bodyPr/>
        <a:lstStyle/>
        <a:p>
          <a:endParaRPr lang="en-GB"/>
        </a:p>
      </dgm:t>
    </dgm:pt>
    <dgm:pt modelId="{6B797CDD-191F-49B9-9D44-76B3D65F9208}" type="sibTrans" cxnId="{319B925F-C88A-41A9-928C-E296A2E85BAA}">
      <dgm:prSet/>
      <dgm:spPr/>
      <dgm:t>
        <a:bodyPr/>
        <a:lstStyle/>
        <a:p>
          <a:endParaRPr lang="en-GB"/>
        </a:p>
      </dgm:t>
    </dgm:pt>
    <dgm:pt modelId="{2F28A5A6-7692-4A4E-BEDE-E3DEBEEFD501}">
      <dgm:prSet/>
      <dgm:spPr/>
      <dgm:t>
        <a:bodyPr/>
        <a:lstStyle/>
        <a:p>
          <a:r>
            <a:rPr lang="en-GB"/>
            <a:t>desert</a:t>
          </a:r>
        </a:p>
      </dgm:t>
    </dgm:pt>
    <dgm:pt modelId="{98FEBB7A-AD37-417D-9F82-2594CA90DEE5}" type="parTrans" cxnId="{E79CF29C-9558-464C-97BE-3810E3D83FDA}">
      <dgm:prSet/>
      <dgm:spPr/>
      <dgm:t>
        <a:bodyPr/>
        <a:lstStyle/>
        <a:p>
          <a:endParaRPr lang="en-GB"/>
        </a:p>
      </dgm:t>
    </dgm:pt>
    <dgm:pt modelId="{30CAF54D-0576-48E8-8179-2DCCD81B2116}" type="sibTrans" cxnId="{E79CF29C-9558-464C-97BE-3810E3D83FDA}">
      <dgm:prSet/>
      <dgm:spPr/>
      <dgm:t>
        <a:bodyPr/>
        <a:lstStyle/>
        <a:p>
          <a:endParaRPr lang="en-GB"/>
        </a:p>
      </dgm:t>
    </dgm:pt>
    <dgm:pt modelId="{F6F69529-EE0C-4FCF-997D-74E00F1D8CBB}">
      <dgm:prSet/>
      <dgm:spPr/>
      <dgm:t>
        <a:bodyPr/>
        <a:lstStyle/>
        <a:p>
          <a:r>
            <a:rPr lang="en-GB"/>
            <a:t>gut</a:t>
          </a:r>
        </a:p>
      </dgm:t>
    </dgm:pt>
    <dgm:pt modelId="{5E6F7EDF-9558-4C8D-9AE5-D11E4126BF81}" type="parTrans" cxnId="{5BD0BB53-0DBA-4B29-B83C-0082A6D3022C}">
      <dgm:prSet/>
      <dgm:spPr/>
      <dgm:t>
        <a:bodyPr/>
        <a:lstStyle/>
        <a:p>
          <a:endParaRPr lang="en-GB"/>
        </a:p>
      </dgm:t>
    </dgm:pt>
    <dgm:pt modelId="{FED38398-BD60-49A5-B72B-2DF6D74B79C4}" type="sibTrans" cxnId="{5BD0BB53-0DBA-4B29-B83C-0082A6D3022C}">
      <dgm:prSet/>
      <dgm:spPr/>
      <dgm:t>
        <a:bodyPr/>
        <a:lstStyle/>
        <a:p>
          <a:endParaRPr lang="en-GB"/>
        </a:p>
      </dgm:t>
    </dgm:pt>
    <dgm:pt modelId="{D9280EC8-E6A9-4453-939A-D0A89114CC74}" type="pres">
      <dgm:prSet presAssocID="{A957E871-42BF-4DA9-9075-1F3D0974252C}" presName="diagram" presStyleCnt="0">
        <dgm:presLayoutVars>
          <dgm:chPref val="1"/>
          <dgm:dir/>
          <dgm:animOne val="branch"/>
          <dgm:animLvl val="lvl"/>
          <dgm:resizeHandles val="exact"/>
        </dgm:presLayoutVars>
      </dgm:prSet>
      <dgm:spPr/>
    </dgm:pt>
    <dgm:pt modelId="{67B43094-D9FD-4B4E-BF65-52B86AE9353A}" type="pres">
      <dgm:prSet presAssocID="{E31FD26D-015A-422D-B7A6-04FEF888CE78}" presName="root1" presStyleCnt="0"/>
      <dgm:spPr/>
    </dgm:pt>
    <dgm:pt modelId="{490FDF58-C6B7-4492-844E-7461E3A238B3}" type="pres">
      <dgm:prSet presAssocID="{E31FD26D-015A-422D-B7A6-04FEF888CE78}" presName="LevelOneTextNode" presStyleLbl="node0" presStyleIdx="0" presStyleCnt="1">
        <dgm:presLayoutVars>
          <dgm:chPref val="3"/>
        </dgm:presLayoutVars>
      </dgm:prSet>
      <dgm:spPr/>
    </dgm:pt>
    <dgm:pt modelId="{DFB9F6CD-9947-4DBC-BF2D-1B6B3908DA52}" type="pres">
      <dgm:prSet presAssocID="{E31FD26D-015A-422D-B7A6-04FEF888CE78}" presName="level2hierChild" presStyleCnt="0"/>
      <dgm:spPr/>
    </dgm:pt>
    <dgm:pt modelId="{8F997EA9-8406-4B52-AF2C-01CF26C47C1C}" type="pres">
      <dgm:prSet presAssocID="{56A13A18-7083-4C36-9172-66B1F46A9D26}" presName="conn2-1" presStyleLbl="parChTrans1D2" presStyleIdx="0" presStyleCnt="3"/>
      <dgm:spPr/>
    </dgm:pt>
    <dgm:pt modelId="{B75D699B-87B2-483E-AE41-A3D3AC9880AB}" type="pres">
      <dgm:prSet presAssocID="{56A13A18-7083-4C36-9172-66B1F46A9D26}" presName="connTx" presStyleLbl="parChTrans1D2" presStyleIdx="0" presStyleCnt="3"/>
      <dgm:spPr/>
    </dgm:pt>
    <dgm:pt modelId="{01BD10E2-FB5A-4123-90A2-D552D5612FB8}" type="pres">
      <dgm:prSet presAssocID="{E450C437-132B-4E06-A830-C1922DFFB49F}" presName="root2" presStyleCnt="0"/>
      <dgm:spPr/>
    </dgm:pt>
    <dgm:pt modelId="{CEB7C600-07DD-4403-AA69-3B17EBE3130E}" type="pres">
      <dgm:prSet presAssocID="{E450C437-132B-4E06-A830-C1922DFFB49F}" presName="LevelTwoTextNode" presStyleLbl="node2" presStyleIdx="0" presStyleCnt="3">
        <dgm:presLayoutVars>
          <dgm:chPref val="3"/>
        </dgm:presLayoutVars>
      </dgm:prSet>
      <dgm:spPr/>
    </dgm:pt>
    <dgm:pt modelId="{1D4D31B1-291C-4F7E-8EEF-5366BABBD504}" type="pres">
      <dgm:prSet presAssocID="{E450C437-132B-4E06-A830-C1922DFFB49F}" presName="level3hierChild" presStyleCnt="0"/>
      <dgm:spPr/>
    </dgm:pt>
    <dgm:pt modelId="{88FEFFC6-29D7-4FEC-A482-4D02666C64DB}" type="pres">
      <dgm:prSet presAssocID="{3FFC6D66-A89C-4308-94BC-90172BB70C35}" presName="conn2-1" presStyleLbl="parChTrans1D3" presStyleIdx="0" presStyleCnt="6"/>
      <dgm:spPr/>
    </dgm:pt>
    <dgm:pt modelId="{99624FA8-18EB-43DD-959D-F7CB9803555A}" type="pres">
      <dgm:prSet presAssocID="{3FFC6D66-A89C-4308-94BC-90172BB70C35}" presName="connTx" presStyleLbl="parChTrans1D3" presStyleIdx="0" presStyleCnt="6"/>
      <dgm:spPr/>
    </dgm:pt>
    <dgm:pt modelId="{A8B04F60-B28E-4119-A561-F8B0F5B162B2}" type="pres">
      <dgm:prSet presAssocID="{63B23346-84F3-4F34-A979-1425E5080956}" presName="root2" presStyleCnt="0"/>
      <dgm:spPr/>
    </dgm:pt>
    <dgm:pt modelId="{096359A9-9409-45C4-A07B-22D8CB4F4C6F}" type="pres">
      <dgm:prSet presAssocID="{63B23346-84F3-4F34-A979-1425E5080956}" presName="LevelTwoTextNode" presStyleLbl="node3" presStyleIdx="0" presStyleCnt="6">
        <dgm:presLayoutVars>
          <dgm:chPref val="3"/>
        </dgm:presLayoutVars>
      </dgm:prSet>
      <dgm:spPr/>
    </dgm:pt>
    <dgm:pt modelId="{42E667C0-47AA-46F3-9D9D-496B00F07F24}" type="pres">
      <dgm:prSet presAssocID="{63B23346-84F3-4F34-A979-1425E5080956}" presName="level3hierChild" presStyleCnt="0"/>
      <dgm:spPr/>
    </dgm:pt>
    <dgm:pt modelId="{B4859828-8862-4C6E-A4D9-224CDB6C7ECE}" type="pres">
      <dgm:prSet presAssocID="{09CFDED7-4B2C-45B3-93C3-FE30FB9BDE9A}" presName="conn2-1" presStyleLbl="parChTrans1D4" presStyleIdx="0" presStyleCnt="7"/>
      <dgm:spPr/>
    </dgm:pt>
    <dgm:pt modelId="{C69C7B49-8AF9-43D3-9650-F4B6D51A0D56}" type="pres">
      <dgm:prSet presAssocID="{09CFDED7-4B2C-45B3-93C3-FE30FB9BDE9A}" presName="connTx" presStyleLbl="parChTrans1D4" presStyleIdx="0" presStyleCnt="7"/>
      <dgm:spPr/>
    </dgm:pt>
    <dgm:pt modelId="{093B4C89-8B7A-448E-871A-461FDA2BDC2B}" type="pres">
      <dgm:prSet presAssocID="{9FD31B80-630F-4A65-B27C-67AE4D2A8B44}" presName="root2" presStyleCnt="0"/>
      <dgm:spPr/>
    </dgm:pt>
    <dgm:pt modelId="{7A6816B7-7DE5-4A64-8588-D40149087D63}" type="pres">
      <dgm:prSet presAssocID="{9FD31B80-630F-4A65-B27C-67AE4D2A8B44}" presName="LevelTwoTextNode" presStyleLbl="node4" presStyleIdx="0" presStyleCnt="7">
        <dgm:presLayoutVars>
          <dgm:chPref val="3"/>
        </dgm:presLayoutVars>
      </dgm:prSet>
      <dgm:spPr/>
    </dgm:pt>
    <dgm:pt modelId="{B660928A-D64B-45B9-8159-43E4132F5D69}" type="pres">
      <dgm:prSet presAssocID="{9FD31B80-630F-4A65-B27C-67AE4D2A8B44}" presName="level3hierChild" presStyleCnt="0"/>
      <dgm:spPr/>
    </dgm:pt>
    <dgm:pt modelId="{F176D1B2-CD63-4935-AD45-302EA033972E}" type="pres">
      <dgm:prSet presAssocID="{F0C20BF9-9CBD-4DB4-AEF7-722086501D9A}" presName="conn2-1" presStyleLbl="parChTrans1D4" presStyleIdx="1" presStyleCnt="7"/>
      <dgm:spPr/>
    </dgm:pt>
    <dgm:pt modelId="{8560BC27-C96D-4018-AAC0-E7CB10E81025}" type="pres">
      <dgm:prSet presAssocID="{F0C20BF9-9CBD-4DB4-AEF7-722086501D9A}" presName="connTx" presStyleLbl="parChTrans1D4" presStyleIdx="1" presStyleCnt="7"/>
      <dgm:spPr/>
    </dgm:pt>
    <dgm:pt modelId="{D35E9887-2CAE-42E9-B087-7A16A89ABA25}" type="pres">
      <dgm:prSet presAssocID="{BB3C3CEB-0AE3-4AC7-8D24-3591734F2AD7}" presName="root2" presStyleCnt="0"/>
      <dgm:spPr/>
    </dgm:pt>
    <dgm:pt modelId="{879DB577-AAD5-4C59-95DA-06F81E59F4A3}" type="pres">
      <dgm:prSet presAssocID="{BB3C3CEB-0AE3-4AC7-8D24-3591734F2AD7}" presName="LevelTwoTextNode" presStyleLbl="node4" presStyleIdx="1" presStyleCnt="7">
        <dgm:presLayoutVars>
          <dgm:chPref val="3"/>
        </dgm:presLayoutVars>
      </dgm:prSet>
      <dgm:spPr/>
    </dgm:pt>
    <dgm:pt modelId="{0729273A-7CCD-439E-8889-4ECA8A3879E6}" type="pres">
      <dgm:prSet presAssocID="{BB3C3CEB-0AE3-4AC7-8D24-3591734F2AD7}" presName="level3hierChild" presStyleCnt="0"/>
      <dgm:spPr/>
    </dgm:pt>
    <dgm:pt modelId="{6F7B3757-4B69-4003-9690-B8E6C203FA25}" type="pres">
      <dgm:prSet presAssocID="{5054F4A5-D205-4DB7-ABE1-C21784A64805}" presName="conn2-1" presStyleLbl="parChTrans1D4" presStyleIdx="2" presStyleCnt="7"/>
      <dgm:spPr/>
    </dgm:pt>
    <dgm:pt modelId="{1D007EAE-9B6B-4FA1-A660-F41F9718C297}" type="pres">
      <dgm:prSet presAssocID="{5054F4A5-D205-4DB7-ABE1-C21784A64805}" presName="connTx" presStyleLbl="parChTrans1D4" presStyleIdx="2" presStyleCnt="7"/>
      <dgm:spPr/>
    </dgm:pt>
    <dgm:pt modelId="{DB2F7DCC-54B2-4D16-8599-8AE35DDF7200}" type="pres">
      <dgm:prSet presAssocID="{74889F23-3810-433C-9698-30BCD27D6044}" presName="root2" presStyleCnt="0"/>
      <dgm:spPr/>
    </dgm:pt>
    <dgm:pt modelId="{78CA1784-646A-4190-BD0C-C5EC15BC04A2}" type="pres">
      <dgm:prSet presAssocID="{74889F23-3810-433C-9698-30BCD27D6044}" presName="LevelTwoTextNode" presStyleLbl="node4" presStyleIdx="2" presStyleCnt="7">
        <dgm:presLayoutVars>
          <dgm:chPref val="3"/>
        </dgm:presLayoutVars>
      </dgm:prSet>
      <dgm:spPr/>
    </dgm:pt>
    <dgm:pt modelId="{BE80A684-53EE-4900-91FA-FB07D5EE7231}" type="pres">
      <dgm:prSet presAssocID="{74889F23-3810-433C-9698-30BCD27D6044}" presName="level3hierChild" presStyleCnt="0"/>
      <dgm:spPr/>
    </dgm:pt>
    <dgm:pt modelId="{AB3D7B48-2699-4AFB-8667-DD46FBB8A7BF}" type="pres">
      <dgm:prSet presAssocID="{2F0BDD65-3734-4345-91CD-15493643C8C7}" presName="conn2-1" presStyleLbl="parChTrans1D4" presStyleIdx="3" presStyleCnt="7"/>
      <dgm:spPr/>
    </dgm:pt>
    <dgm:pt modelId="{5B2B6BDB-1C28-49CD-B057-6E96EBE59F21}" type="pres">
      <dgm:prSet presAssocID="{2F0BDD65-3734-4345-91CD-15493643C8C7}" presName="connTx" presStyleLbl="parChTrans1D4" presStyleIdx="3" presStyleCnt="7"/>
      <dgm:spPr/>
    </dgm:pt>
    <dgm:pt modelId="{C80F30E8-778D-49AB-A39A-0A000CC0D28E}" type="pres">
      <dgm:prSet presAssocID="{3AF96A57-6513-4ADE-8ED1-C9D4551ED359}" presName="root2" presStyleCnt="0"/>
      <dgm:spPr/>
    </dgm:pt>
    <dgm:pt modelId="{869C101F-8B2F-4DBC-A8C8-BEA527D7535E}" type="pres">
      <dgm:prSet presAssocID="{3AF96A57-6513-4ADE-8ED1-C9D4551ED359}" presName="LevelTwoTextNode" presStyleLbl="node4" presStyleIdx="3" presStyleCnt="7">
        <dgm:presLayoutVars>
          <dgm:chPref val="3"/>
        </dgm:presLayoutVars>
      </dgm:prSet>
      <dgm:spPr/>
    </dgm:pt>
    <dgm:pt modelId="{B3105A95-6C4E-4FCE-818B-62422147F2F8}" type="pres">
      <dgm:prSet presAssocID="{3AF96A57-6513-4ADE-8ED1-C9D4551ED359}" presName="level3hierChild" presStyleCnt="0"/>
      <dgm:spPr/>
    </dgm:pt>
    <dgm:pt modelId="{A7EFC2FA-D521-4CEB-B63E-1447F2BC87A1}" type="pres">
      <dgm:prSet presAssocID="{A27BCFC3-3E1A-4289-8840-A8C2409C1FEE}" presName="conn2-1" presStyleLbl="parChTrans1D2" presStyleIdx="1" presStyleCnt="3"/>
      <dgm:spPr/>
    </dgm:pt>
    <dgm:pt modelId="{74B899FE-B76F-45A8-9669-5C2EB01B7438}" type="pres">
      <dgm:prSet presAssocID="{A27BCFC3-3E1A-4289-8840-A8C2409C1FEE}" presName="connTx" presStyleLbl="parChTrans1D2" presStyleIdx="1" presStyleCnt="3"/>
      <dgm:spPr/>
    </dgm:pt>
    <dgm:pt modelId="{B56CEEE0-CEA1-45B6-A046-C701F511438D}" type="pres">
      <dgm:prSet presAssocID="{CDB4A8A6-A19A-4AB6-9B20-4DD4C0A1807D}" presName="root2" presStyleCnt="0"/>
      <dgm:spPr/>
    </dgm:pt>
    <dgm:pt modelId="{5946CA66-18CB-4637-9716-AADB2283C403}" type="pres">
      <dgm:prSet presAssocID="{CDB4A8A6-A19A-4AB6-9B20-4DD4C0A1807D}" presName="LevelTwoTextNode" presStyleLbl="node2" presStyleIdx="1" presStyleCnt="3">
        <dgm:presLayoutVars>
          <dgm:chPref val="3"/>
        </dgm:presLayoutVars>
      </dgm:prSet>
      <dgm:spPr/>
    </dgm:pt>
    <dgm:pt modelId="{10381145-7D8A-4604-8061-0135915F9B00}" type="pres">
      <dgm:prSet presAssocID="{CDB4A8A6-A19A-4AB6-9B20-4DD4C0A1807D}" presName="level3hierChild" presStyleCnt="0"/>
      <dgm:spPr/>
    </dgm:pt>
    <dgm:pt modelId="{2EEDABF8-8BB3-48D7-A35A-B5832CADD5D0}" type="pres">
      <dgm:prSet presAssocID="{3B1CCB60-8E5F-4EFD-B50E-9E67B5327C57}" presName="conn2-1" presStyleLbl="parChTrans1D3" presStyleIdx="1" presStyleCnt="6"/>
      <dgm:spPr/>
    </dgm:pt>
    <dgm:pt modelId="{DC810901-B6E3-4C25-A866-8CF7AE46384E}" type="pres">
      <dgm:prSet presAssocID="{3B1CCB60-8E5F-4EFD-B50E-9E67B5327C57}" presName="connTx" presStyleLbl="parChTrans1D3" presStyleIdx="1" presStyleCnt="6"/>
      <dgm:spPr/>
    </dgm:pt>
    <dgm:pt modelId="{41AD5DEB-F572-4F6C-BEC3-16BEC53C5C42}" type="pres">
      <dgm:prSet presAssocID="{AF011547-34B2-41EA-9101-C68D180CB55A}" presName="root2" presStyleCnt="0"/>
      <dgm:spPr/>
    </dgm:pt>
    <dgm:pt modelId="{D70D4238-AD00-4D7F-A170-E45CB7451300}" type="pres">
      <dgm:prSet presAssocID="{AF011547-34B2-41EA-9101-C68D180CB55A}" presName="LevelTwoTextNode" presStyleLbl="node3" presStyleIdx="1" presStyleCnt="6">
        <dgm:presLayoutVars>
          <dgm:chPref val="3"/>
        </dgm:presLayoutVars>
      </dgm:prSet>
      <dgm:spPr/>
    </dgm:pt>
    <dgm:pt modelId="{2702B919-BD3B-4444-8ADA-9FD2BE550408}" type="pres">
      <dgm:prSet presAssocID="{AF011547-34B2-41EA-9101-C68D180CB55A}" presName="level3hierChild" presStyleCnt="0"/>
      <dgm:spPr/>
    </dgm:pt>
    <dgm:pt modelId="{61D4C2B1-E88F-40A1-A356-003D5C1DFAA0}" type="pres">
      <dgm:prSet presAssocID="{88DD4893-8119-45CE-81E0-44C1118755B0}" presName="conn2-1" presStyleLbl="parChTrans1D4" presStyleIdx="4" presStyleCnt="7"/>
      <dgm:spPr/>
    </dgm:pt>
    <dgm:pt modelId="{B3D4D21D-C366-4EA7-B792-0C909ECF28D1}" type="pres">
      <dgm:prSet presAssocID="{88DD4893-8119-45CE-81E0-44C1118755B0}" presName="connTx" presStyleLbl="parChTrans1D4" presStyleIdx="4" presStyleCnt="7"/>
      <dgm:spPr/>
    </dgm:pt>
    <dgm:pt modelId="{BA6D4A14-FAEA-4699-B1B6-A16B949D609D}" type="pres">
      <dgm:prSet presAssocID="{2BC48E6D-AD4D-4AC9-85FB-3267BDDCDC62}" presName="root2" presStyleCnt="0"/>
      <dgm:spPr/>
    </dgm:pt>
    <dgm:pt modelId="{BB6A77C2-07EE-4366-85B9-733B30CCBDA3}" type="pres">
      <dgm:prSet presAssocID="{2BC48E6D-AD4D-4AC9-85FB-3267BDDCDC62}" presName="LevelTwoTextNode" presStyleLbl="node4" presStyleIdx="4" presStyleCnt="7">
        <dgm:presLayoutVars>
          <dgm:chPref val="3"/>
        </dgm:presLayoutVars>
      </dgm:prSet>
      <dgm:spPr/>
    </dgm:pt>
    <dgm:pt modelId="{77DCC69B-ED66-407D-B1D4-0FB1615985D1}" type="pres">
      <dgm:prSet presAssocID="{2BC48E6D-AD4D-4AC9-85FB-3267BDDCDC62}" presName="level3hierChild" presStyleCnt="0"/>
      <dgm:spPr/>
    </dgm:pt>
    <dgm:pt modelId="{F29B57D9-A224-44CA-BD4B-50F73329B654}" type="pres">
      <dgm:prSet presAssocID="{B369193B-D3D6-4836-8DD1-B5751AD4DE2A}" presName="conn2-1" presStyleLbl="parChTrans1D3" presStyleIdx="2" presStyleCnt="6"/>
      <dgm:spPr/>
    </dgm:pt>
    <dgm:pt modelId="{90606CA9-7C9D-4456-9ACD-008BC7A8A91C}" type="pres">
      <dgm:prSet presAssocID="{B369193B-D3D6-4836-8DD1-B5751AD4DE2A}" presName="connTx" presStyleLbl="parChTrans1D3" presStyleIdx="2" presStyleCnt="6"/>
      <dgm:spPr/>
    </dgm:pt>
    <dgm:pt modelId="{68271A39-11DC-4F4C-8294-1494F0EE9EB0}" type="pres">
      <dgm:prSet presAssocID="{AD453E5D-69D6-4EA5-AFCE-6DCA9763C4EC}" presName="root2" presStyleCnt="0"/>
      <dgm:spPr/>
    </dgm:pt>
    <dgm:pt modelId="{A066D2A4-17A9-462E-AF66-93E96BF25A29}" type="pres">
      <dgm:prSet presAssocID="{AD453E5D-69D6-4EA5-AFCE-6DCA9763C4EC}" presName="LevelTwoTextNode" presStyleLbl="node3" presStyleIdx="2" presStyleCnt="6">
        <dgm:presLayoutVars>
          <dgm:chPref val="3"/>
        </dgm:presLayoutVars>
      </dgm:prSet>
      <dgm:spPr/>
    </dgm:pt>
    <dgm:pt modelId="{55735C1A-C844-42C3-9802-C8ABAA9A34A9}" type="pres">
      <dgm:prSet presAssocID="{AD453E5D-69D6-4EA5-AFCE-6DCA9763C4EC}" presName="level3hierChild" presStyleCnt="0"/>
      <dgm:spPr/>
    </dgm:pt>
    <dgm:pt modelId="{20C493E1-6B76-4304-AE1B-9DC45E6768F1}" type="pres">
      <dgm:prSet presAssocID="{7FF98B2E-8A10-469C-9708-C35F991A2423}" presName="conn2-1" presStyleLbl="parChTrans1D4" presStyleIdx="5" presStyleCnt="7"/>
      <dgm:spPr/>
    </dgm:pt>
    <dgm:pt modelId="{E2ED6150-C7EC-4426-BF76-BAFC31F24F5F}" type="pres">
      <dgm:prSet presAssocID="{7FF98B2E-8A10-469C-9708-C35F991A2423}" presName="connTx" presStyleLbl="parChTrans1D4" presStyleIdx="5" presStyleCnt="7"/>
      <dgm:spPr/>
    </dgm:pt>
    <dgm:pt modelId="{5FDD78E7-18E8-44A6-BDF8-218C160D8062}" type="pres">
      <dgm:prSet presAssocID="{656DE227-88E3-49CF-81C8-EFABF50EE0B0}" presName="root2" presStyleCnt="0"/>
      <dgm:spPr/>
    </dgm:pt>
    <dgm:pt modelId="{0192D62D-2697-4BB4-AA5C-49C8CD2008E9}" type="pres">
      <dgm:prSet presAssocID="{656DE227-88E3-49CF-81C8-EFABF50EE0B0}" presName="LevelTwoTextNode" presStyleLbl="node4" presStyleIdx="5" presStyleCnt="7">
        <dgm:presLayoutVars>
          <dgm:chPref val="3"/>
        </dgm:presLayoutVars>
      </dgm:prSet>
      <dgm:spPr/>
    </dgm:pt>
    <dgm:pt modelId="{AA5A52AA-ACF9-421E-8A03-9F44774F9DB2}" type="pres">
      <dgm:prSet presAssocID="{656DE227-88E3-49CF-81C8-EFABF50EE0B0}" presName="level3hierChild" presStyleCnt="0"/>
      <dgm:spPr/>
    </dgm:pt>
    <dgm:pt modelId="{F2B72814-B14E-4441-AE67-CD371BE816D5}" type="pres">
      <dgm:prSet presAssocID="{731418A0-4881-464C-81CE-B0A102A595B9}" presName="conn2-1" presStyleLbl="parChTrans1D4" presStyleIdx="6" presStyleCnt="7"/>
      <dgm:spPr/>
    </dgm:pt>
    <dgm:pt modelId="{D9AC745C-0262-40B6-B8F5-E12B8CFCE17A}" type="pres">
      <dgm:prSet presAssocID="{731418A0-4881-464C-81CE-B0A102A595B9}" presName="connTx" presStyleLbl="parChTrans1D4" presStyleIdx="6" presStyleCnt="7"/>
      <dgm:spPr/>
    </dgm:pt>
    <dgm:pt modelId="{B9D55C76-C5E4-43EB-AB61-F2898DCA0DEC}" type="pres">
      <dgm:prSet presAssocID="{BFE40B69-C463-48DD-995B-17E9D00312FA}" presName="root2" presStyleCnt="0"/>
      <dgm:spPr/>
    </dgm:pt>
    <dgm:pt modelId="{F6929E9A-B283-4C62-9904-ED744CE095B1}" type="pres">
      <dgm:prSet presAssocID="{BFE40B69-C463-48DD-995B-17E9D00312FA}" presName="LevelTwoTextNode" presStyleLbl="node4" presStyleIdx="6" presStyleCnt="7">
        <dgm:presLayoutVars>
          <dgm:chPref val="3"/>
        </dgm:presLayoutVars>
      </dgm:prSet>
      <dgm:spPr/>
    </dgm:pt>
    <dgm:pt modelId="{27EEF2EC-8FF4-4CF1-A366-5AEE09F1EB32}" type="pres">
      <dgm:prSet presAssocID="{BFE40B69-C463-48DD-995B-17E9D00312FA}" presName="level3hierChild" presStyleCnt="0"/>
      <dgm:spPr/>
    </dgm:pt>
    <dgm:pt modelId="{9F7FF4E8-F62D-4C30-B5A3-80AFD8A23DA9}" type="pres">
      <dgm:prSet presAssocID="{B94D2F93-B466-4292-9353-F133399D5E7E}" presName="conn2-1" presStyleLbl="parChTrans1D2" presStyleIdx="2" presStyleCnt="3"/>
      <dgm:spPr/>
    </dgm:pt>
    <dgm:pt modelId="{E6697717-C3F7-49D9-AAB1-10E1335ED93E}" type="pres">
      <dgm:prSet presAssocID="{B94D2F93-B466-4292-9353-F133399D5E7E}" presName="connTx" presStyleLbl="parChTrans1D2" presStyleIdx="2" presStyleCnt="3"/>
      <dgm:spPr/>
    </dgm:pt>
    <dgm:pt modelId="{F82C49DB-D0FA-44C8-B30C-5271989F3C74}" type="pres">
      <dgm:prSet presAssocID="{073B46A9-0693-4456-B459-75482B099D0A}" presName="root2" presStyleCnt="0"/>
      <dgm:spPr/>
    </dgm:pt>
    <dgm:pt modelId="{9BF7DB7D-BF3A-4625-B3C4-C8AF24055B3C}" type="pres">
      <dgm:prSet presAssocID="{073B46A9-0693-4456-B459-75482B099D0A}" presName="LevelTwoTextNode" presStyleLbl="node2" presStyleIdx="2" presStyleCnt="3">
        <dgm:presLayoutVars>
          <dgm:chPref val="3"/>
        </dgm:presLayoutVars>
      </dgm:prSet>
      <dgm:spPr/>
    </dgm:pt>
    <dgm:pt modelId="{07279E43-FDAB-4582-8B99-DC1E269C915F}" type="pres">
      <dgm:prSet presAssocID="{073B46A9-0693-4456-B459-75482B099D0A}" presName="level3hierChild" presStyleCnt="0"/>
      <dgm:spPr/>
    </dgm:pt>
    <dgm:pt modelId="{D334D794-A34D-40B3-8BA6-F192C43365C5}" type="pres">
      <dgm:prSet presAssocID="{75FF425C-37A7-49BD-AE14-FA82019D4095}" presName="conn2-1" presStyleLbl="parChTrans1D3" presStyleIdx="3" presStyleCnt="6"/>
      <dgm:spPr/>
    </dgm:pt>
    <dgm:pt modelId="{00D430F8-62F3-4530-92E8-FF4353ED9FA0}" type="pres">
      <dgm:prSet presAssocID="{75FF425C-37A7-49BD-AE14-FA82019D4095}" presName="connTx" presStyleLbl="parChTrans1D3" presStyleIdx="3" presStyleCnt="6"/>
      <dgm:spPr/>
    </dgm:pt>
    <dgm:pt modelId="{B3A0E435-6449-4610-83B0-A3146F1C93B4}" type="pres">
      <dgm:prSet presAssocID="{D7C19E42-589D-44BF-9D8E-92B401C1C8EC}" presName="root2" presStyleCnt="0"/>
      <dgm:spPr/>
    </dgm:pt>
    <dgm:pt modelId="{F6FC19FF-671C-4EA4-97DC-7723DBA943CB}" type="pres">
      <dgm:prSet presAssocID="{D7C19E42-589D-44BF-9D8E-92B401C1C8EC}" presName="LevelTwoTextNode" presStyleLbl="node3" presStyleIdx="3" presStyleCnt="6">
        <dgm:presLayoutVars>
          <dgm:chPref val="3"/>
        </dgm:presLayoutVars>
      </dgm:prSet>
      <dgm:spPr/>
    </dgm:pt>
    <dgm:pt modelId="{8ABCE838-682A-4B36-94A1-BA890D223DD1}" type="pres">
      <dgm:prSet presAssocID="{D7C19E42-589D-44BF-9D8E-92B401C1C8EC}" presName="level3hierChild" presStyleCnt="0"/>
      <dgm:spPr/>
    </dgm:pt>
    <dgm:pt modelId="{37D3EDC8-0D44-44D7-8ACA-159FC012F4B1}" type="pres">
      <dgm:prSet presAssocID="{98FEBB7A-AD37-417D-9F82-2594CA90DEE5}" presName="conn2-1" presStyleLbl="parChTrans1D3" presStyleIdx="4" presStyleCnt="6"/>
      <dgm:spPr/>
    </dgm:pt>
    <dgm:pt modelId="{9BE405D1-0F9D-4F95-A026-492DC226B5ED}" type="pres">
      <dgm:prSet presAssocID="{98FEBB7A-AD37-417D-9F82-2594CA90DEE5}" presName="connTx" presStyleLbl="parChTrans1D3" presStyleIdx="4" presStyleCnt="6"/>
      <dgm:spPr/>
    </dgm:pt>
    <dgm:pt modelId="{EEDD08CB-F2DD-4FE8-8685-7B8A08E685A0}" type="pres">
      <dgm:prSet presAssocID="{2F28A5A6-7692-4A4E-BEDE-E3DEBEEFD501}" presName="root2" presStyleCnt="0"/>
      <dgm:spPr/>
    </dgm:pt>
    <dgm:pt modelId="{24494CB8-4466-46C8-9B2C-914E9649DF59}" type="pres">
      <dgm:prSet presAssocID="{2F28A5A6-7692-4A4E-BEDE-E3DEBEEFD501}" presName="LevelTwoTextNode" presStyleLbl="node3" presStyleIdx="4" presStyleCnt="6">
        <dgm:presLayoutVars>
          <dgm:chPref val="3"/>
        </dgm:presLayoutVars>
      </dgm:prSet>
      <dgm:spPr/>
    </dgm:pt>
    <dgm:pt modelId="{CD5DF202-2872-445E-9D44-FDB02A590CD5}" type="pres">
      <dgm:prSet presAssocID="{2F28A5A6-7692-4A4E-BEDE-E3DEBEEFD501}" presName="level3hierChild" presStyleCnt="0"/>
      <dgm:spPr/>
    </dgm:pt>
    <dgm:pt modelId="{EB00F158-2DC3-4AEE-BA8D-D6106B62302D}" type="pres">
      <dgm:prSet presAssocID="{5E6F7EDF-9558-4C8D-9AE5-D11E4126BF81}" presName="conn2-1" presStyleLbl="parChTrans1D3" presStyleIdx="5" presStyleCnt="6"/>
      <dgm:spPr/>
    </dgm:pt>
    <dgm:pt modelId="{2529C099-C9F9-473E-8AA3-26384A046AE9}" type="pres">
      <dgm:prSet presAssocID="{5E6F7EDF-9558-4C8D-9AE5-D11E4126BF81}" presName="connTx" presStyleLbl="parChTrans1D3" presStyleIdx="5" presStyleCnt="6"/>
      <dgm:spPr/>
    </dgm:pt>
    <dgm:pt modelId="{A7CC0F8A-B324-4983-90D2-BFF56F7D1DAF}" type="pres">
      <dgm:prSet presAssocID="{F6F69529-EE0C-4FCF-997D-74E00F1D8CBB}" presName="root2" presStyleCnt="0"/>
      <dgm:spPr/>
    </dgm:pt>
    <dgm:pt modelId="{C3AC843B-F1BC-4A34-9C2A-A2759C3EA760}" type="pres">
      <dgm:prSet presAssocID="{F6F69529-EE0C-4FCF-997D-74E00F1D8CBB}" presName="LevelTwoTextNode" presStyleLbl="node3" presStyleIdx="5" presStyleCnt="6">
        <dgm:presLayoutVars>
          <dgm:chPref val="3"/>
        </dgm:presLayoutVars>
      </dgm:prSet>
      <dgm:spPr/>
    </dgm:pt>
    <dgm:pt modelId="{B2A2539C-7EE6-4F5A-909F-121907638434}" type="pres">
      <dgm:prSet presAssocID="{F6F69529-EE0C-4FCF-997D-74E00F1D8CBB}" presName="level3hierChild" presStyleCnt="0"/>
      <dgm:spPr/>
    </dgm:pt>
  </dgm:ptLst>
  <dgm:cxnLst>
    <dgm:cxn modelId="{1291CA04-E45D-4D9C-BE3A-78A8F13F5B41}" type="presOf" srcId="{98FEBB7A-AD37-417D-9F82-2594CA90DEE5}" destId="{37D3EDC8-0D44-44D7-8ACA-159FC012F4B1}" srcOrd="0" destOrd="0" presId="urn:microsoft.com/office/officeart/2005/8/layout/hierarchy2"/>
    <dgm:cxn modelId="{D497FD07-FE87-42B7-AC18-E77910774FD9}" type="presOf" srcId="{073B46A9-0693-4456-B459-75482B099D0A}" destId="{9BF7DB7D-BF3A-4625-B3C4-C8AF24055B3C}" srcOrd="0" destOrd="0" presId="urn:microsoft.com/office/officeart/2005/8/layout/hierarchy2"/>
    <dgm:cxn modelId="{AD832E09-698A-4ACA-ACCB-6B2908867E8A}" srcId="{CDB4A8A6-A19A-4AB6-9B20-4DD4C0A1807D}" destId="{AF011547-34B2-41EA-9101-C68D180CB55A}" srcOrd="0" destOrd="0" parTransId="{3B1CCB60-8E5F-4EFD-B50E-9E67B5327C57}" sibTransId="{0B228939-36B7-419F-93FD-0DD4EC4AD66E}"/>
    <dgm:cxn modelId="{27053209-A9F8-4CF1-A7BF-DDC22F0BF14B}" srcId="{AD453E5D-69D6-4EA5-AFCE-6DCA9763C4EC}" destId="{BFE40B69-C463-48DD-995B-17E9D00312FA}" srcOrd="1" destOrd="0" parTransId="{731418A0-4881-464C-81CE-B0A102A595B9}" sibTransId="{CFA9D062-97CB-4017-9E5E-9181E73A8CAE}"/>
    <dgm:cxn modelId="{F442ED19-943D-4E53-97F9-4CF26FF3B290}" type="presOf" srcId="{731418A0-4881-464C-81CE-B0A102A595B9}" destId="{F2B72814-B14E-4441-AE67-CD371BE816D5}" srcOrd="0" destOrd="0" presId="urn:microsoft.com/office/officeart/2005/8/layout/hierarchy2"/>
    <dgm:cxn modelId="{974B431C-C1CA-4F8B-94A4-EF1647A9732F}" type="presOf" srcId="{75FF425C-37A7-49BD-AE14-FA82019D4095}" destId="{00D430F8-62F3-4530-92E8-FF4353ED9FA0}" srcOrd="1" destOrd="0" presId="urn:microsoft.com/office/officeart/2005/8/layout/hierarchy2"/>
    <dgm:cxn modelId="{3265A91D-82DB-41D5-AA54-651F39416A20}" type="presOf" srcId="{B369193B-D3D6-4836-8DD1-B5751AD4DE2A}" destId="{F29B57D9-A224-44CA-BD4B-50F73329B654}" srcOrd="0" destOrd="0" presId="urn:microsoft.com/office/officeart/2005/8/layout/hierarchy2"/>
    <dgm:cxn modelId="{037FF21E-1F11-4412-83BD-5737567C202C}" type="presOf" srcId="{7FF98B2E-8A10-469C-9708-C35F991A2423}" destId="{E2ED6150-C7EC-4426-BF76-BAFC31F24F5F}" srcOrd="1" destOrd="0" presId="urn:microsoft.com/office/officeart/2005/8/layout/hierarchy2"/>
    <dgm:cxn modelId="{2E6BA11F-EDC9-47B5-B199-AA19AD8D9483}" type="presOf" srcId="{98FEBB7A-AD37-417D-9F82-2594CA90DEE5}" destId="{9BE405D1-0F9D-4F95-A026-492DC226B5ED}" srcOrd="1" destOrd="0" presId="urn:microsoft.com/office/officeart/2005/8/layout/hierarchy2"/>
    <dgm:cxn modelId="{3F62FD2C-110C-469C-A248-5C451403D014}" srcId="{E31FD26D-015A-422D-B7A6-04FEF888CE78}" destId="{E450C437-132B-4E06-A830-C1922DFFB49F}" srcOrd="0" destOrd="0" parTransId="{56A13A18-7083-4C36-9172-66B1F46A9D26}" sibTransId="{C86CA2BC-2EF1-4341-A453-05CB663F28D1}"/>
    <dgm:cxn modelId="{6C751D35-900A-4CD3-AA10-717FDA0029C5}" type="presOf" srcId="{BFE40B69-C463-48DD-995B-17E9D00312FA}" destId="{F6929E9A-B283-4C62-9904-ED744CE095B1}" srcOrd="0" destOrd="0" presId="urn:microsoft.com/office/officeart/2005/8/layout/hierarchy2"/>
    <dgm:cxn modelId="{1899323A-782E-4326-B00B-DF4C9DCFF8FE}" type="presOf" srcId="{D7C19E42-589D-44BF-9D8E-92B401C1C8EC}" destId="{F6FC19FF-671C-4EA4-97DC-7723DBA943CB}" srcOrd="0" destOrd="0" presId="urn:microsoft.com/office/officeart/2005/8/layout/hierarchy2"/>
    <dgm:cxn modelId="{5F87BD3A-B1A3-4243-BB39-4C870C338371}" type="presOf" srcId="{5E6F7EDF-9558-4C8D-9AE5-D11E4126BF81}" destId="{2529C099-C9F9-473E-8AA3-26384A046AE9}" srcOrd="1" destOrd="0" presId="urn:microsoft.com/office/officeart/2005/8/layout/hierarchy2"/>
    <dgm:cxn modelId="{319B925F-C88A-41A9-928C-E296A2E85BAA}" srcId="{073B46A9-0693-4456-B459-75482B099D0A}" destId="{D7C19E42-589D-44BF-9D8E-92B401C1C8EC}" srcOrd="0" destOrd="0" parTransId="{75FF425C-37A7-49BD-AE14-FA82019D4095}" sibTransId="{6B797CDD-191F-49B9-9D44-76B3D65F9208}"/>
    <dgm:cxn modelId="{812A3760-3DDE-40C2-A832-F90901965019}" type="presOf" srcId="{63B23346-84F3-4F34-A979-1425E5080956}" destId="{096359A9-9409-45C4-A07B-22D8CB4F4C6F}" srcOrd="0" destOrd="0" presId="urn:microsoft.com/office/officeart/2005/8/layout/hierarchy2"/>
    <dgm:cxn modelId="{2FD49A42-D7C2-47DA-A7A5-4C387D5B8E12}" type="presOf" srcId="{AD453E5D-69D6-4EA5-AFCE-6DCA9763C4EC}" destId="{A066D2A4-17A9-462E-AF66-93E96BF25A29}" srcOrd="0" destOrd="0" presId="urn:microsoft.com/office/officeart/2005/8/layout/hierarchy2"/>
    <dgm:cxn modelId="{DD949E68-5FAA-47B8-BF02-0C0E228DAE80}" type="presOf" srcId="{09CFDED7-4B2C-45B3-93C3-FE30FB9BDE9A}" destId="{B4859828-8862-4C6E-A4D9-224CDB6C7ECE}" srcOrd="0" destOrd="0" presId="urn:microsoft.com/office/officeart/2005/8/layout/hierarchy2"/>
    <dgm:cxn modelId="{E1C2DA6A-9366-4411-8FB1-967613980A9E}" type="presOf" srcId="{3FFC6D66-A89C-4308-94BC-90172BB70C35}" destId="{88FEFFC6-29D7-4FEC-A482-4D02666C64DB}" srcOrd="0" destOrd="0" presId="urn:microsoft.com/office/officeart/2005/8/layout/hierarchy2"/>
    <dgm:cxn modelId="{0FE4A64D-C6FF-4D87-927A-F5F20130D287}" type="presOf" srcId="{3AF96A57-6513-4ADE-8ED1-C9D4551ED359}" destId="{869C101F-8B2F-4DBC-A8C8-BEA527D7535E}" srcOrd="0" destOrd="0" presId="urn:microsoft.com/office/officeart/2005/8/layout/hierarchy2"/>
    <dgm:cxn modelId="{B461424E-C3AB-4C3B-8953-D43B59064F9E}" srcId="{A957E871-42BF-4DA9-9075-1F3D0974252C}" destId="{E31FD26D-015A-422D-B7A6-04FEF888CE78}" srcOrd="0" destOrd="0" parTransId="{E9E69BD5-9DDD-4813-B6E0-CA80ABCCFE7F}" sibTransId="{0EF79F62-2392-4F85-82FA-90C658956399}"/>
    <dgm:cxn modelId="{D6402570-A7A6-43ED-BCE1-D58E18B748BC}" type="presOf" srcId="{BB3C3CEB-0AE3-4AC7-8D24-3591734F2AD7}" destId="{879DB577-AAD5-4C59-95DA-06F81E59F4A3}" srcOrd="0" destOrd="0" presId="urn:microsoft.com/office/officeart/2005/8/layout/hierarchy2"/>
    <dgm:cxn modelId="{8D6FE350-0D11-40B5-B0EC-D1DF7FCAA2A2}" srcId="{9FD31B80-630F-4A65-B27C-67AE4D2A8B44}" destId="{BB3C3CEB-0AE3-4AC7-8D24-3591734F2AD7}" srcOrd="0" destOrd="0" parTransId="{F0C20BF9-9CBD-4DB4-AEF7-722086501D9A}" sibTransId="{48D9FC6C-1720-42CF-B69B-73329E903EA1}"/>
    <dgm:cxn modelId="{6ACF5872-C90A-4D99-95F9-6E7E49B48EC7}" srcId="{CDB4A8A6-A19A-4AB6-9B20-4DD4C0A1807D}" destId="{AD453E5D-69D6-4EA5-AFCE-6DCA9763C4EC}" srcOrd="1" destOrd="0" parTransId="{B369193B-D3D6-4836-8DD1-B5751AD4DE2A}" sibTransId="{0829FB2A-64A0-4AD5-A6CC-515E71056CC5}"/>
    <dgm:cxn modelId="{32241573-C20F-4650-AA10-0E6BA4C47992}" type="presOf" srcId="{F6F69529-EE0C-4FCF-997D-74E00F1D8CBB}" destId="{C3AC843B-F1BC-4A34-9C2A-A2759C3EA760}" srcOrd="0" destOrd="0" presId="urn:microsoft.com/office/officeart/2005/8/layout/hierarchy2"/>
    <dgm:cxn modelId="{5BD0BB53-0DBA-4B29-B83C-0082A6D3022C}" srcId="{073B46A9-0693-4456-B459-75482B099D0A}" destId="{F6F69529-EE0C-4FCF-997D-74E00F1D8CBB}" srcOrd="2" destOrd="0" parTransId="{5E6F7EDF-9558-4C8D-9AE5-D11E4126BF81}" sibTransId="{FED38398-BD60-49A5-B72B-2DF6D74B79C4}"/>
    <dgm:cxn modelId="{517A9A74-7A6B-4697-8B83-4906101EABD4}" type="presOf" srcId="{88DD4893-8119-45CE-81E0-44C1118755B0}" destId="{B3D4D21D-C366-4EA7-B792-0C909ECF28D1}" srcOrd="1" destOrd="0" presId="urn:microsoft.com/office/officeart/2005/8/layout/hierarchy2"/>
    <dgm:cxn modelId="{E0402375-D4F6-44B6-B694-1C34761DDFB9}" type="presOf" srcId="{B94D2F93-B466-4292-9353-F133399D5E7E}" destId="{E6697717-C3F7-49D9-AAB1-10E1335ED93E}" srcOrd="1" destOrd="0" presId="urn:microsoft.com/office/officeart/2005/8/layout/hierarchy2"/>
    <dgm:cxn modelId="{F7B8C455-8514-4F45-8555-FAF5B6D8330B}" srcId="{AD453E5D-69D6-4EA5-AFCE-6DCA9763C4EC}" destId="{656DE227-88E3-49CF-81C8-EFABF50EE0B0}" srcOrd="0" destOrd="0" parTransId="{7FF98B2E-8A10-469C-9708-C35F991A2423}" sibTransId="{D6C2D7EF-DF61-4E01-B6DE-CDEB58040AA3}"/>
    <dgm:cxn modelId="{20B67157-BA3B-4F64-8843-378087B12F1A}" type="presOf" srcId="{CDB4A8A6-A19A-4AB6-9B20-4DD4C0A1807D}" destId="{5946CA66-18CB-4637-9716-AADB2283C403}" srcOrd="0" destOrd="0" presId="urn:microsoft.com/office/officeart/2005/8/layout/hierarchy2"/>
    <dgm:cxn modelId="{5845F557-796F-4458-9429-2E40D624AC7E}" type="presOf" srcId="{5E6F7EDF-9558-4C8D-9AE5-D11E4126BF81}" destId="{EB00F158-2DC3-4AEE-BA8D-D6106B62302D}" srcOrd="0" destOrd="0" presId="urn:microsoft.com/office/officeart/2005/8/layout/hierarchy2"/>
    <dgm:cxn modelId="{52546778-7D09-42F1-8BA2-9E68C71EDD57}" srcId="{E450C437-132B-4E06-A830-C1922DFFB49F}" destId="{63B23346-84F3-4F34-A979-1425E5080956}" srcOrd="0" destOrd="0" parTransId="{3FFC6D66-A89C-4308-94BC-90172BB70C35}" sibTransId="{D921DA3C-B3B3-4B28-8911-DD5C0D5A14F3}"/>
    <dgm:cxn modelId="{FC0EA75A-0C89-41CD-ACFF-06D91C63E8FD}" type="presOf" srcId="{9FD31B80-630F-4A65-B27C-67AE4D2A8B44}" destId="{7A6816B7-7DE5-4A64-8588-D40149087D63}" srcOrd="0" destOrd="0" presId="urn:microsoft.com/office/officeart/2005/8/layout/hierarchy2"/>
    <dgm:cxn modelId="{B3D7AA7B-67EC-4FB4-A087-83D975BE0B36}" type="presOf" srcId="{56A13A18-7083-4C36-9172-66B1F46A9D26}" destId="{B75D699B-87B2-483E-AE41-A3D3AC9880AB}" srcOrd="1" destOrd="0" presId="urn:microsoft.com/office/officeart/2005/8/layout/hierarchy2"/>
    <dgm:cxn modelId="{D32EEB7C-1AAF-4F88-966E-CA22122E417B}" type="presOf" srcId="{88DD4893-8119-45CE-81E0-44C1118755B0}" destId="{61D4C2B1-E88F-40A1-A356-003D5C1DFAA0}" srcOrd="0" destOrd="0" presId="urn:microsoft.com/office/officeart/2005/8/layout/hierarchy2"/>
    <dgm:cxn modelId="{DA7B9E82-FBD0-4EC4-86EA-D6EDD013C25F}" srcId="{AF011547-34B2-41EA-9101-C68D180CB55A}" destId="{2BC48E6D-AD4D-4AC9-85FB-3267BDDCDC62}" srcOrd="0" destOrd="0" parTransId="{88DD4893-8119-45CE-81E0-44C1118755B0}" sibTransId="{82A47D4F-99C0-4F2C-B193-78620B211E07}"/>
    <dgm:cxn modelId="{E1299E83-539F-4966-893C-7A94E51AFA2B}" type="presOf" srcId="{E450C437-132B-4E06-A830-C1922DFFB49F}" destId="{CEB7C600-07DD-4403-AA69-3B17EBE3130E}" srcOrd="0" destOrd="0" presId="urn:microsoft.com/office/officeart/2005/8/layout/hierarchy2"/>
    <dgm:cxn modelId="{7B60B687-DB5F-4045-A282-AEB9DFED50E9}" type="presOf" srcId="{A27BCFC3-3E1A-4289-8840-A8C2409C1FEE}" destId="{74B899FE-B76F-45A8-9669-5C2EB01B7438}" srcOrd="1" destOrd="0" presId="urn:microsoft.com/office/officeart/2005/8/layout/hierarchy2"/>
    <dgm:cxn modelId="{08E5BF88-B9B9-4DDD-9EAA-48A4EA1CC2B9}" type="presOf" srcId="{2BC48E6D-AD4D-4AC9-85FB-3267BDDCDC62}" destId="{BB6A77C2-07EE-4366-85B9-733B30CCBDA3}" srcOrd="0" destOrd="0" presId="urn:microsoft.com/office/officeart/2005/8/layout/hierarchy2"/>
    <dgm:cxn modelId="{7B401E92-37AB-49E1-9CC5-E5AE3D6674F9}" type="presOf" srcId="{56A13A18-7083-4C36-9172-66B1F46A9D26}" destId="{8F997EA9-8406-4B52-AF2C-01CF26C47C1C}" srcOrd="0" destOrd="0" presId="urn:microsoft.com/office/officeart/2005/8/layout/hierarchy2"/>
    <dgm:cxn modelId="{479CC495-71C2-4D02-8441-09894FDF9C0F}" type="presOf" srcId="{7FF98B2E-8A10-469C-9708-C35F991A2423}" destId="{20C493E1-6B76-4304-AE1B-9DC45E6768F1}" srcOrd="0" destOrd="0" presId="urn:microsoft.com/office/officeart/2005/8/layout/hierarchy2"/>
    <dgm:cxn modelId="{2F618C9A-9614-4339-AEA5-A7C1265FA7B9}" srcId="{9FD31B80-630F-4A65-B27C-67AE4D2A8B44}" destId="{74889F23-3810-433C-9698-30BCD27D6044}" srcOrd="1" destOrd="0" parTransId="{5054F4A5-D205-4DB7-ABE1-C21784A64805}" sibTransId="{45B5E329-00A7-4731-A7CA-CD48BBA0B412}"/>
    <dgm:cxn modelId="{4C24B99A-3876-41A3-BD10-239DCA13B3D0}" type="presOf" srcId="{75FF425C-37A7-49BD-AE14-FA82019D4095}" destId="{D334D794-A34D-40B3-8BA6-F192C43365C5}" srcOrd="0" destOrd="0" presId="urn:microsoft.com/office/officeart/2005/8/layout/hierarchy2"/>
    <dgm:cxn modelId="{8C5C749C-6B8A-434E-A6F7-9DF5C6D551FA}" type="presOf" srcId="{A957E871-42BF-4DA9-9075-1F3D0974252C}" destId="{D9280EC8-E6A9-4453-939A-D0A89114CC74}" srcOrd="0" destOrd="0" presId="urn:microsoft.com/office/officeart/2005/8/layout/hierarchy2"/>
    <dgm:cxn modelId="{E79CF29C-9558-464C-97BE-3810E3D83FDA}" srcId="{073B46A9-0693-4456-B459-75482B099D0A}" destId="{2F28A5A6-7692-4A4E-BEDE-E3DEBEEFD501}" srcOrd="1" destOrd="0" parTransId="{98FEBB7A-AD37-417D-9F82-2594CA90DEE5}" sibTransId="{30CAF54D-0576-48E8-8179-2DCCD81B2116}"/>
    <dgm:cxn modelId="{448E53A1-F37D-4713-96D7-7DD0B60C91DB}" srcId="{9FD31B80-630F-4A65-B27C-67AE4D2A8B44}" destId="{3AF96A57-6513-4ADE-8ED1-C9D4551ED359}" srcOrd="2" destOrd="0" parTransId="{2F0BDD65-3734-4345-91CD-15493643C8C7}" sibTransId="{C1C6096A-DC8C-4215-83B5-3472D4B2AE8F}"/>
    <dgm:cxn modelId="{02A6ECA2-26B5-4D78-8247-071F565CBA0B}" srcId="{E31FD26D-015A-422D-B7A6-04FEF888CE78}" destId="{CDB4A8A6-A19A-4AB6-9B20-4DD4C0A1807D}" srcOrd="1" destOrd="0" parTransId="{A27BCFC3-3E1A-4289-8840-A8C2409C1FEE}" sibTransId="{11693FC8-16BB-419D-A2BD-B1E7F22FCCEB}"/>
    <dgm:cxn modelId="{E50577AE-89EA-4A05-8D82-523DAC91CF69}" type="presOf" srcId="{74889F23-3810-433C-9698-30BCD27D6044}" destId="{78CA1784-646A-4190-BD0C-C5EC15BC04A2}" srcOrd="0" destOrd="0" presId="urn:microsoft.com/office/officeart/2005/8/layout/hierarchy2"/>
    <dgm:cxn modelId="{58F0BDAF-AF5F-46BB-BA5A-D141EEE8B8E4}" type="presOf" srcId="{731418A0-4881-464C-81CE-B0A102A595B9}" destId="{D9AC745C-0262-40B6-B8F5-E12B8CFCE17A}" srcOrd="1" destOrd="0" presId="urn:microsoft.com/office/officeart/2005/8/layout/hierarchy2"/>
    <dgm:cxn modelId="{929596B1-64AE-4C8E-9FE3-B45F30F8C515}" type="presOf" srcId="{F0C20BF9-9CBD-4DB4-AEF7-722086501D9A}" destId="{8560BC27-C96D-4018-AAC0-E7CB10E81025}" srcOrd="1" destOrd="0" presId="urn:microsoft.com/office/officeart/2005/8/layout/hierarchy2"/>
    <dgm:cxn modelId="{91AF92B9-8729-4039-BB88-6AB55EE6573E}" type="presOf" srcId="{B369193B-D3D6-4836-8DD1-B5751AD4DE2A}" destId="{90606CA9-7C9D-4456-9ACD-008BC7A8A91C}" srcOrd="1" destOrd="0" presId="urn:microsoft.com/office/officeart/2005/8/layout/hierarchy2"/>
    <dgm:cxn modelId="{C83EABC5-244F-4C08-9184-D73EF308112E}" type="presOf" srcId="{3B1CCB60-8E5F-4EFD-B50E-9E67B5327C57}" destId="{2EEDABF8-8BB3-48D7-A35A-B5832CADD5D0}" srcOrd="0" destOrd="0" presId="urn:microsoft.com/office/officeart/2005/8/layout/hierarchy2"/>
    <dgm:cxn modelId="{454D4DC9-611F-443B-9195-17B4E00C427B}" type="presOf" srcId="{3FFC6D66-A89C-4308-94BC-90172BB70C35}" destId="{99624FA8-18EB-43DD-959D-F7CB9803555A}" srcOrd="1" destOrd="0" presId="urn:microsoft.com/office/officeart/2005/8/layout/hierarchy2"/>
    <dgm:cxn modelId="{7AE675CE-3C16-4E7D-BE4F-F982E339C8A0}" type="presOf" srcId="{A27BCFC3-3E1A-4289-8840-A8C2409C1FEE}" destId="{A7EFC2FA-D521-4CEB-B63E-1447F2BC87A1}" srcOrd="0" destOrd="0" presId="urn:microsoft.com/office/officeart/2005/8/layout/hierarchy2"/>
    <dgm:cxn modelId="{122D52CF-B789-419D-A32A-42267980FA19}" type="presOf" srcId="{09CFDED7-4B2C-45B3-93C3-FE30FB9BDE9A}" destId="{C69C7B49-8AF9-43D3-9650-F4B6D51A0D56}" srcOrd="1" destOrd="0" presId="urn:microsoft.com/office/officeart/2005/8/layout/hierarchy2"/>
    <dgm:cxn modelId="{2C48C7D0-834B-4947-BAEA-803DE892E5B9}" type="presOf" srcId="{F0C20BF9-9CBD-4DB4-AEF7-722086501D9A}" destId="{F176D1B2-CD63-4935-AD45-302EA033972E}" srcOrd="0" destOrd="0" presId="urn:microsoft.com/office/officeart/2005/8/layout/hierarchy2"/>
    <dgm:cxn modelId="{5A77BAD3-BE3B-4DE8-9997-AF59EAFD0980}" type="presOf" srcId="{E31FD26D-015A-422D-B7A6-04FEF888CE78}" destId="{490FDF58-C6B7-4492-844E-7461E3A238B3}" srcOrd="0" destOrd="0" presId="urn:microsoft.com/office/officeart/2005/8/layout/hierarchy2"/>
    <dgm:cxn modelId="{1E20E5D3-C1EF-43B1-B72E-B8BE163D411B}" type="presOf" srcId="{2F0BDD65-3734-4345-91CD-15493643C8C7}" destId="{5B2B6BDB-1C28-49CD-B057-6E96EBE59F21}" srcOrd="1" destOrd="0" presId="urn:microsoft.com/office/officeart/2005/8/layout/hierarchy2"/>
    <dgm:cxn modelId="{863195D9-1747-414B-9439-38A9B2BC5723}" type="presOf" srcId="{AF011547-34B2-41EA-9101-C68D180CB55A}" destId="{D70D4238-AD00-4D7F-A170-E45CB7451300}" srcOrd="0" destOrd="0" presId="urn:microsoft.com/office/officeart/2005/8/layout/hierarchy2"/>
    <dgm:cxn modelId="{F070E4DE-FC6B-40DD-8661-A171E99B5FF7}" srcId="{E31FD26D-015A-422D-B7A6-04FEF888CE78}" destId="{073B46A9-0693-4456-B459-75482B099D0A}" srcOrd="2" destOrd="0" parTransId="{B94D2F93-B466-4292-9353-F133399D5E7E}" sibTransId="{D74B2F9B-CE18-44F3-ADB9-E487B257FF55}"/>
    <dgm:cxn modelId="{AFDFCBE5-68EC-4594-A67D-B7FBE73BB2DE}" type="presOf" srcId="{5054F4A5-D205-4DB7-ABE1-C21784A64805}" destId="{6F7B3757-4B69-4003-9690-B8E6C203FA25}" srcOrd="0" destOrd="0" presId="urn:microsoft.com/office/officeart/2005/8/layout/hierarchy2"/>
    <dgm:cxn modelId="{31E5DAE5-0094-4B1C-8352-6733901CBEB9}" type="presOf" srcId="{656DE227-88E3-49CF-81C8-EFABF50EE0B0}" destId="{0192D62D-2697-4BB4-AA5C-49C8CD2008E9}" srcOrd="0" destOrd="0" presId="urn:microsoft.com/office/officeart/2005/8/layout/hierarchy2"/>
    <dgm:cxn modelId="{DC268FE8-8290-4BAA-A252-FD7FAE5EF00B}" type="presOf" srcId="{3B1CCB60-8E5F-4EFD-B50E-9E67B5327C57}" destId="{DC810901-B6E3-4C25-A866-8CF7AE46384E}" srcOrd="1" destOrd="0" presId="urn:microsoft.com/office/officeart/2005/8/layout/hierarchy2"/>
    <dgm:cxn modelId="{84393DED-8206-4DCD-974C-C7F3BBE09EAB}" type="presOf" srcId="{B94D2F93-B466-4292-9353-F133399D5E7E}" destId="{9F7FF4E8-F62D-4C30-B5A3-80AFD8A23DA9}" srcOrd="0" destOrd="0" presId="urn:microsoft.com/office/officeart/2005/8/layout/hierarchy2"/>
    <dgm:cxn modelId="{F4721EF1-FE67-49CB-98BC-43289D139E0E}" srcId="{63B23346-84F3-4F34-A979-1425E5080956}" destId="{9FD31B80-630F-4A65-B27C-67AE4D2A8B44}" srcOrd="0" destOrd="0" parTransId="{09CFDED7-4B2C-45B3-93C3-FE30FB9BDE9A}" sibTransId="{D51DE597-C787-4FC5-9325-903AF018C864}"/>
    <dgm:cxn modelId="{A38FEEF2-43B6-4B24-BFDC-A40394A0F601}" type="presOf" srcId="{5054F4A5-D205-4DB7-ABE1-C21784A64805}" destId="{1D007EAE-9B6B-4FA1-A660-F41F9718C297}" srcOrd="1" destOrd="0" presId="urn:microsoft.com/office/officeart/2005/8/layout/hierarchy2"/>
    <dgm:cxn modelId="{420DF4F7-64E4-402B-90AF-AA2BFBC8F365}" type="presOf" srcId="{2F0BDD65-3734-4345-91CD-15493643C8C7}" destId="{AB3D7B48-2699-4AFB-8667-DD46FBB8A7BF}" srcOrd="0" destOrd="0" presId="urn:microsoft.com/office/officeart/2005/8/layout/hierarchy2"/>
    <dgm:cxn modelId="{850357F8-1D37-40D6-8285-24317091B00C}" type="presOf" srcId="{2F28A5A6-7692-4A4E-BEDE-E3DEBEEFD501}" destId="{24494CB8-4466-46C8-9B2C-914E9649DF59}" srcOrd="0" destOrd="0" presId="urn:microsoft.com/office/officeart/2005/8/layout/hierarchy2"/>
    <dgm:cxn modelId="{140CA525-3AF0-4EE7-B624-CCD98618FFC6}" type="presParOf" srcId="{D9280EC8-E6A9-4453-939A-D0A89114CC74}" destId="{67B43094-D9FD-4B4E-BF65-52B86AE9353A}" srcOrd="0" destOrd="0" presId="urn:microsoft.com/office/officeart/2005/8/layout/hierarchy2"/>
    <dgm:cxn modelId="{4E7CAE68-234E-4300-907B-6D9F3868F3F6}" type="presParOf" srcId="{67B43094-D9FD-4B4E-BF65-52B86AE9353A}" destId="{490FDF58-C6B7-4492-844E-7461E3A238B3}" srcOrd="0" destOrd="0" presId="urn:microsoft.com/office/officeart/2005/8/layout/hierarchy2"/>
    <dgm:cxn modelId="{32727B4C-2E54-418E-992A-39770FA84413}" type="presParOf" srcId="{67B43094-D9FD-4B4E-BF65-52B86AE9353A}" destId="{DFB9F6CD-9947-4DBC-BF2D-1B6B3908DA52}" srcOrd="1" destOrd="0" presId="urn:microsoft.com/office/officeart/2005/8/layout/hierarchy2"/>
    <dgm:cxn modelId="{BB6BC8D7-658B-4B37-A226-EE201D8C100F}" type="presParOf" srcId="{DFB9F6CD-9947-4DBC-BF2D-1B6B3908DA52}" destId="{8F997EA9-8406-4B52-AF2C-01CF26C47C1C}" srcOrd="0" destOrd="0" presId="urn:microsoft.com/office/officeart/2005/8/layout/hierarchy2"/>
    <dgm:cxn modelId="{C6813BBE-CBED-4A5A-92FF-678918ED03B4}" type="presParOf" srcId="{8F997EA9-8406-4B52-AF2C-01CF26C47C1C}" destId="{B75D699B-87B2-483E-AE41-A3D3AC9880AB}" srcOrd="0" destOrd="0" presId="urn:microsoft.com/office/officeart/2005/8/layout/hierarchy2"/>
    <dgm:cxn modelId="{6687EBFB-DDD4-41DA-A77B-66881E21DAFF}" type="presParOf" srcId="{DFB9F6CD-9947-4DBC-BF2D-1B6B3908DA52}" destId="{01BD10E2-FB5A-4123-90A2-D552D5612FB8}" srcOrd="1" destOrd="0" presId="urn:microsoft.com/office/officeart/2005/8/layout/hierarchy2"/>
    <dgm:cxn modelId="{3818C09D-C1EA-4179-8D2A-F92B4818542F}" type="presParOf" srcId="{01BD10E2-FB5A-4123-90A2-D552D5612FB8}" destId="{CEB7C600-07DD-4403-AA69-3B17EBE3130E}" srcOrd="0" destOrd="0" presId="urn:microsoft.com/office/officeart/2005/8/layout/hierarchy2"/>
    <dgm:cxn modelId="{52DDAABE-5064-4C0C-A1EC-85B7C6985CFA}" type="presParOf" srcId="{01BD10E2-FB5A-4123-90A2-D552D5612FB8}" destId="{1D4D31B1-291C-4F7E-8EEF-5366BABBD504}" srcOrd="1" destOrd="0" presId="urn:microsoft.com/office/officeart/2005/8/layout/hierarchy2"/>
    <dgm:cxn modelId="{D4A445FE-480F-49BC-B1F0-01C1C304439C}" type="presParOf" srcId="{1D4D31B1-291C-4F7E-8EEF-5366BABBD504}" destId="{88FEFFC6-29D7-4FEC-A482-4D02666C64DB}" srcOrd="0" destOrd="0" presId="urn:microsoft.com/office/officeart/2005/8/layout/hierarchy2"/>
    <dgm:cxn modelId="{9A3E1B5A-71CB-4E56-9561-35EC43745668}" type="presParOf" srcId="{88FEFFC6-29D7-4FEC-A482-4D02666C64DB}" destId="{99624FA8-18EB-43DD-959D-F7CB9803555A}" srcOrd="0" destOrd="0" presId="urn:microsoft.com/office/officeart/2005/8/layout/hierarchy2"/>
    <dgm:cxn modelId="{A4F2F26B-0DB1-4F32-A209-6B590B4FC1DA}" type="presParOf" srcId="{1D4D31B1-291C-4F7E-8EEF-5366BABBD504}" destId="{A8B04F60-B28E-4119-A561-F8B0F5B162B2}" srcOrd="1" destOrd="0" presId="urn:microsoft.com/office/officeart/2005/8/layout/hierarchy2"/>
    <dgm:cxn modelId="{BCBF7237-7B81-40F6-8609-17F537FB56BC}" type="presParOf" srcId="{A8B04F60-B28E-4119-A561-F8B0F5B162B2}" destId="{096359A9-9409-45C4-A07B-22D8CB4F4C6F}" srcOrd="0" destOrd="0" presId="urn:microsoft.com/office/officeart/2005/8/layout/hierarchy2"/>
    <dgm:cxn modelId="{EAB5C8C8-1201-403B-B1CB-6E928E978161}" type="presParOf" srcId="{A8B04F60-B28E-4119-A561-F8B0F5B162B2}" destId="{42E667C0-47AA-46F3-9D9D-496B00F07F24}" srcOrd="1" destOrd="0" presId="urn:microsoft.com/office/officeart/2005/8/layout/hierarchy2"/>
    <dgm:cxn modelId="{B4B44F31-DDB2-4F2E-A0F9-9613029C781C}" type="presParOf" srcId="{42E667C0-47AA-46F3-9D9D-496B00F07F24}" destId="{B4859828-8862-4C6E-A4D9-224CDB6C7ECE}" srcOrd="0" destOrd="0" presId="urn:microsoft.com/office/officeart/2005/8/layout/hierarchy2"/>
    <dgm:cxn modelId="{8EFA5F24-5438-41E6-B2B4-7D6EC726D632}" type="presParOf" srcId="{B4859828-8862-4C6E-A4D9-224CDB6C7ECE}" destId="{C69C7B49-8AF9-43D3-9650-F4B6D51A0D56}" srcOrd="0" destOrd="0" presId="urn:microsoft.com/office/officeart/2005/8/layout/hierarchy2"/>
    <dgm:cxn modelId="{F41396E0-B212-4442-A873-A846F4CE0747}" type="presParOf" srcId="{42E667C0-47AA-46F3-9D9D-496B00F07F24}" destId="{093B4C89-8B7A-448E-871A-461FDA2BDC2B}" srcOrd="1" destOrd="0" presId="urn:microsoft.com/office/officeart/2005/8/layout/hierarchy2"/>
    <dgm:cxn modelId="{7CBA5727-5F5F-4778-9073-227474091477}" type="presParOf" srcId="{093B4C89-8B7A-448E-871A-461FDA2BDC2B}" destId="{7A6816B7-7DE5-4A64-8588-D40149087D63}" srcOrd="0" destOrd="0" presId="urn:microsoft.com/office/officeart/2005/8/layout/hierarchy2"/>
    <dgm:cxn modelId="{19DC6907-E3E3-4665-B11A-F9A94432349D}" type="presParOf" srcId="{093B4C89-8B7A-448E-871A-461FDA2BDC2B}" destId="{B660928A-D64B-45B9-8159-43E4132F5D69}" srcOrd="1" destOrd="0" presId="urn:microsoft.com/office/officeart/2005/8/layout/hierarchy2"/>
    <dgm:cxn modelId="{4A453CD5-9817-4C25-A8A1-DB1318FE3C17}" type="presParOf" srcId="{B660928A-D64B-45B9-8159-43E4132F5D69}" destId="{F176D1B2-CD63-4935-AD45-302EA033972E}" srcOrd="0" destOrd="0" presId="urn:microsoft.com/office/officeart/2005/8/layout/hierarchy2"/>
    <dgm:cxn modelId="{61577D62-24FE-4137-B08E-BF0378657A47}" type="presParOf" srcId="{F176D1B2-CD63-4935-AD45-302EA033972E}" destId="{8560BC27-C96D-4018-AAC0-E7CB10E81025}" srcOrd="0" destOrd="0" presId="urn:microsoft.com/office/officeart/2005/8/layout/hierarchy2"/>
    <dgm:cxn modelId="{357B238A-CA60-491B-806E-091160261E42}" type="presParOf" srcId="{B660928A-D64B-45B9-8159-43E4132F5D69}" destId="{D35E9887-2CAE-42E9-B087-7A16A89ABA25}" srcOrd="1" destOrd="0" presId="urn:microsoft.com/office/officeart/2005/8/layout/hierarchy2"/>
    <dgm:cxn modelId="{9CA0DE8B-9F62-4C34-A38F-D5B41B78CEE2}" type="presParOf" srcId="{D35E9887-2CAE-42E9-B087-7A16A89ABA25}" destId="{879DB577-AAD5-4C59-95DA-06F81E59F4A3}" srcOrd="0" destOrd="0" presId="urn:microsoft.com/office/officeart/2005/8/layout/hierarchy2"/>
    <dgm:cxn modelId="{EA46EE87-4F86-4F98-8B94-6BE7296BCCED}" type="presParOf" srcId="{D35E9887-2CAE-42E9-B087-7A16A89ABA25}" destId="{0729273A-7CCD-439E-8889-4ECA8A3879E6}" srcOrd="1" destOrd="0" presId="urn:microsoft.com/office/officeart/2005/8/layout/hierarchy2"/>
    <dgm:cxn modelId="{EC8F3939-3CBA-41D6-9CE7-7ACB63ADB5CA}" type="presParOf" srcId="{B660928A-D64B-45B9-8159-43E4132F5D69}" destId="{6F7B3757-4B69-4003-9690-B8E6C203FA25}" srcOrd="2" destOrd="0" presId="urn:microsoft.com/office/officeart/2005/8/layout/hierarchy2"/>
    <dgm:cxn modelId="{CD994824-8F40-415B-B934-B79B0B2486A4}" type="presParOf" srcId="{6F7B3757-4B69-4003-9690-B8E6C203FA25}" destId="{1D007EAE-9B6B-4FA1-A660-F41F9718C297}" srcOrd="0" destOrd="0" presId="urn:microsoft.com/office/officeart/2005/8/layout/hierarchy2"/>
    <dgm:cxn modelId="{9B5828D7-B5AD-4AD1-B631-2D00959796B2}" type="presParOf" srcId="{B660928A-D64B-45B9-8159-43E4132F5D69}" destId="{DB2F7DCC-54B2-4D16-8599-8AE35DDF7200}" srcOrd="3" destOrd="0" presId="urn:microsoft.com/office/officeart/2005/8/layout/hierarchy2"/>
    <dgm:cxn modelId="{AB4545C1-8108-4632-938A-83CFB9D70336}" type="presParOf" srcId="{DB2F7DCC-54B2-4D16-8599-8AE35DDF7200}" destId="{78CA1784-646A-4190-BD0C-C5EC15BC04A2}" srcOrd="0" destOrd="0" presId="urn:microsoft.com/office/officeart/2005/8/layout/hierarchy2"/>
    <dgm:cxn modelId="{D2DFF23B-E33D-4A3E-97EA-313D7BD3D9A5}" type="presParOf" srcId="{DB2F7DCC-54B2-4D16-8599-8AE35DDF7200}" destId="{BE80A684-53EE-4900-91FA-FB07D5EE7231}" srcOrd="1" destOrd="0" presId="urn:microsoft.com/office/officeart/2005/8/layout/hierarchy2"/>
    <dgm:cxn modelId="{97107547-BE95-485B-8902-99E6500352B5}" type="presParOf" srcId="{B660928A-D64B-45B9-8159-43E4132F5D69}" destId="{AB3D7B48-2699-4AFB-8667-DD46FBB8A7BF}" srcOrd="4" destOrd="0" presId="urn:microsoft.com/office/officeart/2005/8/layout/hierarchy2"/>
    <dgm:cxn modelId="{BC6CDDBC-1C11-451E-B64E-C84E2DD94543}" type="presParOf" srcId="{AB3D7B48-2699-4AFB-8667-DD46FBB8A7BF}" destId="{5B2B6BDB-1C28-49CD-B057-6E96EBE59F21}" srcOrd="0" destOrd="0" presId="urn:microsoft.com/office/officeart/2005/8/layout/hierarchy2"/>
    <dgm:cxn modelId="{65210F04-B496-49A2-9F3C-3CF98192E20B}" type="presParOf" srcId="{B660928A-D64B-45B9-8159-43E4132F5D69}" destId="{C80F30E8-778D-49AB-A39A-0A000CC0D28E}" srcOrd="5" destOrd="0" presId="urn:microsoft.com/office/officeart/2005/8/layout/hierarchy2"/>
    <dgm:cxn modelId="{6FA5B55F-89A4-432E-977E-DDC87E6C17DB}" type="presParOf" srcId="{C80F30E8-778D-49AB-A39A-0A000CC0D28E}" destId="{869C101F-8B2F-4DBC-A8C8-BEA527D7535E}" srcOrd="0" destOrd="0" presId="urn:microsoft.com/office/officeart/2005/8/layout/hierarchy2"/>
    <dgm:cxn modelId="{07C0FAFF-78E3-422A-AA42-CBF04DC29F31}" type="presParOf" srcId="{C80F30E8-778D-49AB-A39A-0A000CC0D28E}" destId="{B3105A95-6C4E-4FCE-818B-62422147F2F8}" srcOrd="1" destOrd="0" presId="urn:microsoft.com/office/officeart/2005/8/layout/hierarchy2"/>
    <dgm:cxn modelId="{49A6E6D4-E518-44BB-B418-39ECE8AE4184}" type="presParOf" srcId="{DFB9F6CD-9947-4DBC-BF2D-1B6B3908DA52}" destId="{A7EFC2FA-D521-4CEB-B63E-1447F2BC87A1}" srcOrd="2" destOrd="0" presId="urn:microsoft.com/office/officeart/2005/8/layout/hierarchy2"/>
    <dgm:cxn modelId="{6EE499A7-17D8-4AD4-AE2E-C6977D508AE1}" type="presParOf" srcId="{A7EFC2FA-D521-4CEB-B63E-1447F2BC87A1}" destId="{74B899FE-B76F-45A8-9669-5C2EB01B7438}" srcOrd="0" destOrd="0" presId="urn:microsoft.com/office/officeart/2005/8/layout/hierarchy2"/>
    <dgm:cxn modelId="{6555012F-286C-4C9F-87A3-79A80D9FFA17}" type="presParOf" srcId="{DFB9F6CD-9947-4DBC-BF2D-1B6B3908DA52}" destId="{B56CEEE0-CEA1-45B6-A046-C701F511438D}" srcOrd="3" destOrd="0" presId="urn:microsoft.com/office/officeart/2005/8/layout/hierarchy2"/>
    <dgm:cxn modelId="{6B07C36F-3476-4D52-A31A-3E1248B3BEF1}" type="presParOf" srcId="{B56CEEE0-CEA1-45B6-A046-C701F511438D}" destId="{5946CA66-18CB-4637-9716-AADB2283C403}" srcOrd="0" destOrd="0" presId="urn:microsoft.com/office/officeart/2005/8/layout/hierarchy2"/>
    <dgm:cxn modelId="{F96BC824-9E60-4989-AF58-89CC07D8BBD5}" type="presParOf" srcId="{B56CEEE0-CEA1-45B6-A046-C701F511438D}" destId="{10381145-7D8A-4604-8061-0135915F9B00}" srcOrd="1" destOrd="0" presId="urn:microsoft.com/office/officeart/2005/8/layout/hierarchy2"/>
    <dgm:cxn modelId="{16C7F5C9-A11B-4C35-A7A3-DA9AC93CC83D}" type="presParOf" srcId="{10381145-7D8A-4604-8061-0135915F9B00}" destId="{2EEDABF8-8BB3-48D7-A35A-B5832CADD5D0}" srcOrd="0" destOrd="0" presId="urn:microsoft.com/office/officeart/2005/8/layout/hierarchy2"/>
    <dgm:cxn modelId="{50B98BD4-2ACB-472D-9C24-43C8BDBB820D}" type="presParOf" srcId="{2EEDABF8-8BB3-48D7-A35A-B5832CADD5D0}" destId="{DC810901-B6E3-4C25-A866-8CF7AE46384E}" srcOrd="0" destOrd="0" presId="urn:microsoft.com/office/officeart/2005/8/layout/hierarchy2"/>
    <dgm:cxn modelId="{89DF0F9C-D79F-431F-9F2B-61009299FBE2}" type="presParOf" srcId="{10381145-7D8A-4604-8061-0135915F9B00}" destId="{41AD5DEB-F572-4F6C-BEC3-16BEC53C5C42}" srcOrd="1" destOrd="0" presId="urn:microsoft.com/office/officeart/2005/8/layout/hierarchy2"/>
    <dgm:cxn modelId="{6EB6247E-2469-4538-8D2E-DBD186218369}" type="presParOf" srcId="{41AD5DEB-F572-4F6C-BEC3-16BEC53C5C42}" destId="{D70D4238-AD00-4D7F-A170-E45CB7451300}" srcOrd="0" destOrd="0" presId="urn:microsoft.com/office/officeart/2005/8/layout/hierarchy2"/>
    <dgm:cxn modelId="{B46415B3-C142-4114-A317-C44C27634948}" type="presParOf" srcId="{41AD5DEB-F572-4F6C-BEC3-16BEC53C5C42}" destId="{2702B919-BD3B-4444-8ADA-9FD2BE550408}" srcOrd="1" destOrd="0" presId="urn:microsoft.com/office/officeart/2005/8/layout/hierarchy2"/>
    <dgm:cxn modelId="{AB489C83-34BA-48AD-9201-7B938D064D76}" type="presParOf" srcId="{2702B919-BD3B-4444-8ADA-9FD2BE550408}" destId="{61D4C2B1-E88F-40A1-A356-003D5C1DFAA0}" srcOrd="0" destOrd="0" presId="urn:microsoft.com/office/officeart/2005/8/layout/hierarchy2"/>
    <dgm:cxn modelId="{D9E203C9-A9E2-41B0-83E9-E708710D2265}" type="presParOf" srcId="{61D4C2B1-E88F-40A1-A356-003D5C1DFAA0}" destId="{B3D4D21D-C366-4EA7-B792-0C909ECF28D1}" srcOrd="0" destOrd="0" presId="urn:microsoft.com/office/officeart/2005/8/layout/hierarchy2"/>
    <dgm:cxn modelId="{9C0B8411-C4BB-4828-BC70-391AEB0ED527}" type="presParOf" srcId="{2702B919-BD3B-4444-8ADA-9FD2BE550408}" destId="{BA6D4A14-FAEA-4699-B1B6-A16B949D609D}" srcOrd="1" destOrd="0" presId="urn:microsoft.com/office/officeart/2005/8/layout/hierarchy2"/>
    <dgm:cxn modelId="{62FD7053-AE21-445F-91B0-7ABB78D4847E}" type="presParOf" srcId="{BA6D4A14-FAEA-4699-B1B6-A16B949D609D}" destId="{BB6A77C2-07EE-4366-85B9-733B30CCBDA3}" srcOrd="0" destOrd="0" presId="urn:microsoft.com/office/officeart/2005/8/layout/hierarchy2"/>
    <dgm:cxn modelId="{FA457E6B-BD13-4C22-9D03-1DFF89841831}" type="presParOf" srcId="{BA6D4A14-FAEA-4699-B1B6-A16B949D609D}" destId="{77DCC69B-ED66-407D-B1D4-0FB1615985D1}" srcOrd="1" destOrd="0" presId="urn:microsoft.com/office/officeart/2005/8/layout/hierarchy2"/>
    <dgm:cxn modelId="{373A8D91-C054-4E92-BD69-E08CAEFD6F10}" type="presParOf" srcId="{10381145-7D8A-4604-8061-0135915F9B00}" destId="{F29B57D9-A224-44CA-BD4B-50F73329B654}" srcOrd="2" destOrd="0" presId="urn:microsoft.com/office/officeart/2005/8/layout/hierarchy2"/>
    <dgm:cxn modelId="{7AF6E528-E17B-41F6-B0E3-C744D734F2E9}" type="presParOf" srcId="{F29B57D9-A224-44CA-BD4B-50F73329B654}" destId="{90606CA9-7C9D-4456-9ACD-008BC7A8A91C}" srcOrd="0" destOrd="0" presId="urn:microsoft.com/office/officeart/2005/8/layout/hierarchy2"/>
    <dgm:cxn modelId="{6218FA8B-B952-49D2-BCCB-42FD0419003B}" type="presParOf" srcId="{10381145-7D8A-4604-8061-0135915F9B00}" destId="{68271A39-11DC-4F4C-8294-1494F0EE9EB0}" srcOrd="3" destOrd="0" presId="urn:microsoft.com/office/officeart/2005/8/layout/hierarchy2"/>
    <dgm:cxn modelId="{2CD877F3-E23D-460E-B7F6-17A497FF8F2F}" type="presParOf" srcId="{68271A39-11DC-4F4C-8294-1494F0EE9EB0}" destId="{A066D2A4-17A9-462E-AF66-93E96BF25A29}" srcOrd="0" destOrd="0" presId="urn:microsoft.com/office/officeart/2005/8/layout/hierarchy2"/>
    <dgm:cxn modelId="{BBF19A89-EC23-4533-8EF6-8CF82F5EEDB8}" type="presParOf" srcId="{68271A39-11DC-4F4C-8294-1494F0EE9EB0}" destId="{55735C1A-C844-42C3-9802-C8ABAA9A34A9}" srcOrd="1" destOrd="0" presId="urn:microsoft.com/office/officeart/2005/8/layout/hierarchy2"/>
    <dgm:cxn modelId="{59F4057D-F70E-48BD-B460-84614211E6B8}" type="presParOf" srcId="{55735C1A-C844-42C3-9802-C8ABAA9A34A9}" destId="{20C493E1-6B76-4304-AE1B-9DC45E6768F1}" srcOrd="0" destOrd="0" presId="urn:microsoft.com/office/officeart/2005/8/layout/hierarchy2"/>
    <dgm:cxn modelId="{00CA2B44-5512-4D13-B595-D9E6121B21B4}" type="presParOf" srcId="{20C493E1-6B76-4304-AE1B-9DC45E6768F1}" destId="{E2ED6150-C7EC-4426-BF76-BAFC31F24F5F}" srcOrd="0" destOrd="0" presId="urn:microsoft.com/office/officeart/2005/8/layout/hierarchy2"/>
    <dgm:cxn modelId="{F447E3C6-F9A5-4105-858C-B0BC731EB4E8}" type="presParOf" srcId="{55735C1A-C844-42C3-9802-C8ABAA9A34A9}" destId="{5FDD78E7-18E8-44A6-BDF8-218C160D8062}" srcOrd="1" destOrd="0" presId="urn:microsoft.com/office/officeart/2005/8/layout/hierarchy2"/>
    <dgm:cxn modelId="{10B494E3-0058-49CA-9997-193C6EF1CE1C}" type="presParOf" srcId="{5FDD78E7-18E8-44A6-BDF8-218C160D8062}" destId="{0192D62D-2697-4BB4-AA5C-49C8CD2008E9}" srcOrd="0" destOrd="0" presId="urn:microsoft.com/office/officeart/2005/8/layout/hierarchy2"/>
    <dgm:cxn modelId="{441274F0-D149-4840-8812-11F51C7C2044}" type="presParOf" srcId="{5FDD78E7-18E8-44A6-BDF8-218C160D8062}" destId="{AA5A52AA-ACF9-421E-8A03-9F44774F9DB2}" srcOrd="1" destOrd="0" presId="urn:microsoft.com/office/officeart/2005/8/layout/hierarchy2"/>
    <dgm:cxn modelId="{678247EB-1473-48C8-ABA5-220547B422E1}" type="presParOf" srcId="{55735C1A-C844-42C3-9802-C8ABAA9A34A9}" destId="{F2B72814-B14E-4441-AE67-CD371BE816D5}" srcOrd="2" destOrd="0" presId="urn:microsoft.com/office/officeart/2005/8/layout/hierarchy2"/>
    <dgm:cxn modelId="{C5E9D1B0-DCEC-4000-9A6A-DD023BCEB7BE}" type="presParOf" srcId="{F2B72814-B14E-4441-AE67-CD371BE816D5}" destId="{D9AC745C-0262-40B6-B8F5-E12B8CFCE17A}" srcOrd="0" destOrd="0" presId="urn:microsoft.com/office/officeart/2005/8/layout/hierarchy2"/>
    <dgm:cxn modelId="{B26C8D15-D0E6-40D9-9301-5DA2F3CF5C01}" type="presParOf" srcId="{55735C1A-C844-42C3-9802-C8ABAA9A34A9}" destId="{B9D55C76-C5E4-43EB-AB61-F2898DCA0DEC}" srcOrd="3" destOrd="0" presId="urn:microsoft.com/office/officeart/2005/8/layout/hierarchy2"/>
    <dgm:cxn modelId="{D7DEFD34-04FE-48DD-91AB-2C020296C1D0}" type="presParOf" srcId="{B9D55C76-C5E4-43EB-AB61-F2898DCA0DEC}" destId="{F6929E9A-B283-4C62-9904-ED744CE095B1}" srcOrd="0" destOrd="0" presId="urn:microsoft.com/office/officeart/2005/8/layout/hierarchy2"/>
    <dgm:cxn modelId="{1EA90EE4-DD77-4D15-8969-60C1BCDD5FD3}" type="presParOf" srcId="{B9D55C76-C5E4-43EB-AB61-F2898DCA0DEC}" destId="{27EEF2EC-8FF4-4CF1-A366-5AEE09F1EB32}" srcOrd="1" destOrd="0" presId="urn:microsoft.com/office/officeart/2005/8/layout/hierarchy2"/>
    <dgm:cxn modelId="{032ADE0A-F529-466A-9990-7159CF83E71A}" type="presParOf" srcId="{DFB9F6CD-9947-4DBC-BF2D-1B6B3908DA52}" destId="{9F7FF4E8-F62D-4C30-B5A3-80AFD8A23DA9}" srcOrd="4" destOrd="0" presId="urn:microsoft.com/office/officeart/2005/8/layout/hierarchy2"/>
    <dgm:cxn modelId="{B5EE9295-5B64-421F-A8FA-B8E86D399B3B}" type="presParOf" srcId="{9F7FF4E8-F62D-4C30-B5A3-80AFD8A23DA9}" destId="{E6697717-C3F7-49D9-AAB1-10E1335ED93E}" srcOrd="0" destOrd="0" presId="urn:microsoft.com/office/officeart/2005/8/layout/hierarchy2"/>
    <dgm:cxn modelId="{67C4A93F-076A-4424-A81C-89EC4624264C}" type="presParOf" srcId="{DFB9F6CD-9947-4DBC-BF2D-1B6B3908DA52}" destId="{F82C49DB-D0FA-44C8-B30C-5271989F3C74}" srcOrd="5" destOrd="0" presId="urn:microsoft.com/office/officeart/2005/8/layout/hierarchy2"/>
    <dgm:cxn modelId="{8EF8C5E9-794A-4CCC-8594-4D1B295FE608}" type="presParOf" srcId="{F82C49DB-D0FA-44C8-B30C-5271989F3C74}" destId="{9BF7DB7D-BF3A-4625-B3C4-C8AF24055B3C}" srcOrd="0" destOrd="0" presId="urn:microsoft.com/office/officeart/2005/8/layout/hierarchy2"/>
    <dgm:cxn modelId="{4DF18F12-AA00-4D8A-BD8B-E42DF7D8C5B0}" type="presParOf" srcId="{F82C49DB-D0FA-44C8-B30C-5271989F3C74}" destId="{07279E43-FDAB-4582-8B99-DC1E269C915F}" srcOrd="1" destOrd="0" presId="urn:microsoft.com/office/officeart/2005/8/layout/hierarchy2"/>
    <dgm:cxn modelId="{2ED1D7C6-D477-4493-A026-0B599E890B5A}" type="presParOf" srcId="{07279E43-FDAB-4582-8B99-DC1E269C915F}" destId="{D334D794-A34D-40B3-8BA6-F192C43365C5}" srcOrd="0" destOrd="0" presId="urn:microsoft.com/office/officeart/2005/8/layout/hierarchy2"/>
    <dgm:cxn modelId="{F3DDB271-A11F-4F21-B319-207C1922AC9E}" type="presParOf" srcId="{D334D794-A34D-40B3-8BA6-F192C43365C5}" destId="{00D430F8-62F3-4530-92E8-FF4353ED9FA0}" srcOrd="0" destOrd="0" presId="urn:microsoft.com/office/officeart/2005/8/layout/hierarchy2"/>
    <dgm:cxn modelId="{B8CC5333-C63E-4A32-BFAF-C9B66810E595}" type="presParOf" srcId="{07279E43-FDAB-4582-8B99-DC1E269C915F}" destId="{B3A0E435-6449-4610-83B0-A3146F1C93B4}" srcOrd="1" destOrd="0" presId="urn:microsoft.com/office/officeart/2005/8/layout/hierarchy2"/>
    <dgm:cxn modelId="{78DCC7A0-CAF8-4B6C-9FBC-13F6518F8B53}" type="presParOf" srcId="{B3A0E435-6449-4610-83B0-A3146F1C93B4}" destId="{F6FC19FF-671C-4EA4-97DC-7723DBA943CB}" srcOrd="0" destOrd="0" presId="urn:microsoft.com/office/officeart/2005/8/layout/hierarchy2"/>
    <dgm:cxn modelId="{056E1A01-6787-4202-BBC9-DF94C1D98D1F}" type="presParOf" srcId="{B3A0E435-6449-4610-83B0-A3146F1C93B4}" destId="{8ABCE838-682A-4B36-94A1-BA890D223DD1}" srcOrd="1" destOrd="0" presId="urn:microsoft.com/office/officeart/2005/8/layout/hierarchy2"/>
    <dgm:cxn modelId="{ACD31C6D-CE37-4618-A925-D4B9FAC8A764}" type="presParOf" srcId="{07279E43-FDAB-4582-8B99-DC1E269C915F}" destId="{37D3EDC8-0D44-44D7-8ACA-159FC012F4B1}" srcOrd="2" destOrd="0" presId="urn:microsoft.com/office/officeart/2005/8/layout/hierarchy2"/>
    <dgm:cxn modelId="{96B3FC2B-8CE4-4089-B313-A1677A011107}" type="presParOf" srcId="{37D3EDC8-0D44-44D7-8ACA-159FC012F4B1}" destId="{9BE405D1-0F9D-4F95-A026-492DC226B5ED}" srcOrd="0" destOrd="0" presId="urn:microsoft.com/office/officeart/2005/8/layout/hierarchy2"/>
    <dgm:cxn modelId="{41DBE54F-70A6-416D-B2F8-94657B2C16F4}" type="presParOf" srcId="{07279E43-FDAB-4582-8B99-DC1E269C915F}" destId="{EEDD08CB-F2DD-4FE8-8685-7B8A08E685A0}" srcOrd="3" destOrd="0" presId="urn:microsoft.com/office/officeart/2005/8/layout/hierarchy2"/>
    <dgm:cxn modelId="{5DD5D2E2-4070-44C0-BAC1-C4EDF9DB4118}" type="presParOf" srcId="{EEDD08CB-F2DD-4FE8-8685-7B8A08E685A0}" destId="{24494CB8-4466-46C8-9B2C-914E9649DF59}" srcOrd="0" destOrd="0" presId="urn:microsoft.com/office/officeart/2005/8/layout/hierarchy2"/>
    <dgm:cxn modelId="{2FD8BCC5-8E14-44F0-86CD-95A5F5D4D816}" type="presParOf" srcId="{EEDD08CB-F2DD-4FE8-8685-7B8A08E685A0}" destId="{CD5DF202-2872-445E-9D44-FDB02A590CD5}" srcOrd="1" destOrd="0" presId="urn:microsoft.com/office/officeart/2005/8/layout/hierarchy2"/>
    <dgm:cxn modelId="{B0043543-4768-42FE-9CF2-8EC827603404}" type="presParOf" srcId="{07279E43-FDAB-4582-8B99-DC1E269C915F}" destId="{EB00F158-2DC3-4AEE-BA8D-D6106B62302D}" srcOrd="4" destOrd="0" presId="urn:microsoft.com/office/officeart/2005/8/layout/hierarchy2"/>
    <dgm:cxn modelId="{3ABBF5A0-D059-4BB2-B5B8-93A6EB43514B}" type="presParOf" srcId="{EB00F158-2DC3-4AEE-BA8D-D6106B62302D}" destId="{2529C099-C9F9-473E-8AA3-26384A046AE9}" srcOrd="0" destOrd="0" presId="urn:microsoft.com/office/officeart/2005/8/layout/hierarchy2"/>
    <dgm:cxn modelId="{AFAFD1CF-4C3B-4EBE-A068-215E5C5281E8}" type="presParOf" srcId="{07279E43-FDAB-4582-8B99-DC1E269C915F}" destId="{A7CC0F8A-B324-4983-90D2-BFF56F7D1DAF}" srcOrd="5" destOrd="0" presId="urn:microsoft.com/office/officeart/2005/8/layout/hierarchy2"/>
    <dgm:cxn modelId="{A4D9E06B-4567-46D1-BFD0-7A0A6FEEF61F}" type="presParOf" srcId="{A7CC0F8A-B324-4983-90D2-BFF56F7D1DAF}" destId="{C3AC843B-F1BC-4A34-9C2A-A2759C3EA760}" srcOrd="0" destOrd="0" presId="urn:microsoft.com/office/officeart/2005/8/layout/hierarchy2"/>
    <dgm:cxn modelId="{D1EBEE98-0C0D-401C-9AF0-E42CC8548BC8}" type="presParOf" srcId="{A7CC0F8A-B324-4983-90D2-BFF56F7D1DAF}" destId="{B2A2539C-7EE6-4F5A-909F-12190763843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FDF58-C6B7-4492-844E-7461E3A238B3}">
      <dsp:nvSpPr>
        <dsp:cNvPr id="0" name=""/>
        <dsp:cNvSpPr/>
      </dsp:nvSpPr>
      <dsp:spPr>
        <a:xfrm>
          <a:off x="169960" y="24945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independent continuant</a:t>
          </a:r>
        </a:p>
      </dsp:txBody>
      <dsp:txXfrm>
        <a:off x="189495" y="2514134"/>
        <a:ext cx="1294881" cy="627905"/>
      </dsp:txXfrm>
    </dsp:sp>
    <dsp:sp modelId="{8F997EA9-8406-4B52-AF2C-01CF26C47C1C}">
      <dsp:nvSpPr>
        <dsp:cNvPr id="0" name=""/>
        <dsp:cNvSpPr/>
      </dsp:nvSpPr>
      <dsp:spPr>
        <a:xfrm rot="17230830">
          <a:off x="867500" y="1954574"/>
          <a:ext cx="1806403" cy="21225"/>
        </a:xfrm>
        <a:custGeom>
          <a:avLst/>
          <a:gdLst/>
          <a:ahLst/>
          <a:cxnLst/>
          <a:rect l="0" t="0" r="0" b="0"/>
          <a:pathLst>
            <a:path>
              <a:moveTo>
                <a:pt x="0" y="10612"/>
              </a:moveTo>
              <a:lnTo>
                <a:pt x="1806403" y="106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1725541" y="1920027"/>
        <a:ext cx="90320" cy="90320"/>
      </dsp:txXfrm>
    </dsp:sp>
    <dsp:sp modelId="{CEB7C600-07DD-4403-AA69-3B17EBE3130E}">
      <dsp:nvSpPr>
        <dsp:cNvPr id="0" name=""/>
        <dsp:cNvSpPr/>
      </dsp:nvSpPr>
      <dsp:spPr>
        <a:xfrm>
          <a:off x="2037492" y="7687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system</a:t>
          </a:r>
        </a:p>
      </dsp:txBody>
      <dsp:txXfrm>
        <a:off x="2057027" y="788334"/>
        <a:ext cx="1294881" cy="627905"/>
      </dsp:txXfrm>
    </dsp:sp>
    <dsp:sp modelId="{88FEFFC6-29D7-4FEC-A482-4D02666C64DB}">
      <dsp:nvSpPr>
        <dsp:cNvPr id="0" name=""/>
        <dsp:cNvSpPr/>
      </dsp:nvSpPr>
      <dsp:spPr>
        <a:xfrm>
          <a:off x="3371443" y="1091675"/>
          <a:ext cx="533580" cy="21225"/>
        </a:xfrm>
        <a:custGeom>
          <a:avLst/>
          <a:gdLst/>
          <a:ahLst/>
          <a:cxnLst/>
          <a:rect l="0" t="0" r="0" b="0"/>
          <a:pathLst>
            <a:path>
              <a:moveTo>
                <a:pt x="0" y="10612"/>
              </a:moveTo>
              <a:lnTo>
                <a:pt x="533580"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24894" y="1088948"/>
        <a:ext cx="26679" cy="26679"/>
      </dsp:txXfrm>
    </dsp:sp>
    <dsp:sp modelId="{096359A9-9409-45C4-A07B-22D8CB4F4C6F}">
      <dsp:nvSpPr>
        <dsp:cNvPr id="0" name=""/>
        <dsp:cNvSpPr/>
      </dsp:nvSpPr>
      <dsp:spPr>
        <a:xfrm>
          <a:off x="3905024" y="7687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environmental system</a:t>
          </a:r>
        </a:p>
      </dsp:txBody>
      <dsp:txXfrm>
        <a:off x="3924559" y="788334"/>
        <a:ext cx="1294881" cy="627905"/>
      </dsp:txXfrm>
    </dsp:sp>
    <dsp:sp modelId="{B4859828-8862-4C6E-A4D9-224CDB6C7ECE}">
      <dsp:nvSpPr>
        <dsp:cNvPr id="0" name=""/>
        <dsp:cNvSpPr/>
      </dsp:nvSpPr>
      <dsp:spPr>
        <a:xfrm>
          <a:off x="5238975" y="1091675"/>
          <a:ext cx="533580" cy="21225"/>
        </a:xfrm>
        <a:custGeom>
          <a:avLst/>
          <a:gdLst/>
          <a:ahLst/>
          <a:cxnLst/>
          <a:rect l="0" t="0" r="0" b="0"/>
          <a:pathLst>
            <a:path>
              <a:moveTo>
                <a:pt x="0" y="10612"/>
              </a:moveTo>
              <a:lnTo>
                <a:pt x="533580"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92426" y="1088948"/>
        <a:ext cx="26679" cy="26679"/>
      </dsp:txXfrm>
    </dsp:sp>
    <dsp:sp modelId="{7A6816B7-7DE5-4A64-8588-D40149087D63}">
      <dsp:nvSpPr>
        <dsp:cNvPr id="0" name=""/>
        <dsp:cNvSpPr/>
      </dsp:nvSpPr>
      <dsp:spPr>
        <a:xfrm>
          <a:off x="5772556" y="7687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ecosystem</a:t>
          </a:r>
        </a:p>
      </dsp:txBody>
      <dsp:txXfrm>
        <a:off x="5792091" y="788334"/>
        <a:ext cx="1294881" cy="627905"/>
      </dsp:txXfrm>
    </dsp:sp>
    <dsp:sp modelId="{F176D1B2-CD63-4935-AD45-302EA033972E}">
      <dsp:nvSpPr>
        <dsp:cNvPr id="0" name=""/>
        <dsp:cNvSpPr/>
      </dsp:nvSpPr>
      <dsp:spPr>
        <a:xfrm rot="18289469">
          <a:off x="6906117" y="708164"/>
          <a:ext cx="934361" cy="21225"/>
        </a:xfrm>
        <a:custGeom>
          <a:avLst/>
          <a:gdLst/>
          <a:ahLst/>
          <a:cxnLst/>
          <a:rect l="0" t="0" r="0" b="0"/>
          <a:pathLst>
            <a:path>
              <a:moveTo>
                <a:pt x="0" y="10612"/>
              </a:moveTo>
              <a:lnTo>
                <a:pt x="934361"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349938" y="695417"/>
        <a:ext cx="46718" cy="46718"/>
      </dsp:txXfrm>
    </dsp:sp>
    <dsp:sp modelId="{879DB577-AAD5-4C59-95DA-06F81E59F4A3}">
      <dsp:nvSpPr>
        <dsp:cNvPr id="0" name=""/>
        <dsp:cNvSpPr/>
      </dsp:nvSpPr>
      <dsp:spPr>
        <a:xfrm>
          <a:off x="7640088" y="1777"/>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biome</a:t>
          </a:r>
        </a:p>
      </dsp:txBody>
      <dsp:txXfrm>
        <a:off x="7659623" y="21312"/>
        <a:ext cx="1294881" cy="627905"/>
      </dsp:txXfrm>
    </dsp:sp>
    <dsp:sp modelId="{6F7B3757-4B69-4003-9690-B8E6C203FA25}">
      <dsp:nvSpPr>
        <dsp:cNvPr id="0" name=""/>
        <dsp:cNvSpPr/>
      </dsp:nvSpPr>
      <dsp:spPr>
        <a:xfrm>
          <a:off x="7106507" y="1091675"/>
          <a:ext cx="533580" cy="21225"/>
        </a:xfrm>
        <a:custGeom>
          <a:avLst/>
          <a:gdLst/>
          <a:ahLst/>
          <a:cxnLst/>
          <a:rect l="0" t="0" r="0" b="0"/>
          <a:pathLst>
            <a:path>
              <a:moveTo>
                <a:pt x="0" y="10612"/>
              </a:moveTo>
              <a:lnTo>
                <a:pt x="533580"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359958" y="1088948"/>
        <a:ext cx="26679" cy="26679"/>
      </dsp:txXfrm>
    </dsp:sp>
    <dsp:sp modelId="{78CA1784-646A-4190-BD0C-C5EC15BC04A2}">
      <dsp:nvSpPr>
        <dsp:cNvPr id="0" name=""/>
        <dsp:cNvSpPr/>
      </dsp:nvSpPr>
      <dsp:spPr>
        <a:xfrm>
          <a:off x="7640088" y="7687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habitat</a:t>
          </a:r>
        </a:p>
      </dsp:txBody>
      <dsp:txXfrm>
        <a:off x="7659623" y="788334"/>
        <a:ext cx="1294881" cy="627905"/>
      </dsp:txXfrm>
    </dsp:sp>
    <dsp:sp modelId="{AB3D7B48-2699-4AFB-8667-DD46FBB8A7BF}">
      <dsp:nvSpPr>
        <dsp:cNvPr id="0" name=""/>
        <dsp:cNvSpPr/>
      </dsp:nvSpPr>
      <dsp:spPr>
        <a:xfrm rot="3310531">
          <a:off x="6906117" y="1475186"/>
          <a:ext cx="934361" cy="21225"/>
        </a:xfrm>
        <a:custGeom>
          <a:avLst/>
          <a:gdLst/>
          <a:ahLst/>
          <a:cxnLst/>
          <a:rect l="0" t="0" r="0" b="0"/>
          <a:pathLst>
            <a:path>
              <a:moveTo>
                <a:pt x="0" y="10612"/>
              </a:moveTo>
              <a:lnTo>
                <a:pt x="934361"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349938" y="1462439"/>
        <a:ext cx="46718" cy="46718"/>
      </dsp:txXfrm>
    </dsp:sp>
    <dsp:sp modelId="{869C101F-8B2F-4DBC-A8C8-BEA527D7535E}">
      <dsp:nvSpPr>
        <dsp:cNvPr id="0" name=""/>
        <dsp:cNvSpPr/>
      </dsp:nvSpPr>
      <dsp:spPr>
        <a:xfrm>
          <a:off x="7640088" y="1535822"/>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niche</a:t>
          </a:r>
        </a:p>
      </dsp:txBody>
      <dsp:txXfrm>
        <a:off x="7659623" y="1555357"/>
        <a:ext cx="1294881" cy="627905"/>
      </dsp:txXfrm>
    </dsp:sp>
    <dsp:sp modelId="{A7EFC2FA-D521-4CEB-B63E-1447F2BC87A1}">
      <dsp:nvSpPr>
        <dsp:cNvPr id="0" name=""/>
        <dsp:cNvSpPr/>
      </dsp:nvSpPr>
      <dsp:spPr>
        <a:xfrm rot="19457599">
          <a:off x="1442148" y="2625719"/>
          <a:ext cx="657106" cy="21225"/>
        </a:xfrm>
        <a:custGeom>
          <a:avLst/>
          <a:gdLst/>
          <a:ahLst/>
          <a:cxnLst/>
          <a:rect l="0" t="0" r="0" b="0"/>
          <a:pathLst>
            <a:path>
              <a:moveTo>
                <a:pt x="0" y="10612"/>
              </a:moveTo>
              <a:lnTo>
                <a:pt x="657106" y="106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754274" y="2619904"/>
        <a:ext cx="32855" cy="32855"/>
      </dsp:txXfrm>
    </dsp:sp>
    <dsp:sp modelId="{5946CA66-18CB-4637-9716-AADB2283C403}">
      <dsp:nvSpPr>
        <dsp:cNvPr id="0" name=""/>
        <dsp:cNvSpPr/>
      </dsp:nvSpPr>
      <dsp:spPr>
        <a:xfrm>
          <a:off x="2037492" y="2111088"/>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material entity</a:t>
          </a:r>
        </a:p>
      </dsp:txBody>
      <dsp:txXfrm>
        <a:off x="2057027" y="2130623"/>
        <a:ext cx="1294881" cy="627905"/>
      </dsp:txXfrm>
    </dsp:sp>
    <dsp:sp modelId="{2EEDABF8-8BB3-48D7-A35A-B5832CADD5D0}">
      <dsp:nvSpPr>
        <dsp:cNvPr id="0" name=""/>
        <dsp:cNvSpPr/>
      </dsp:nvSpPr>
      <dsp:spPr>
        <a:xfrm rot="18770822">
          <a:off x="3245920" y="2146330"/>
          <a:ext cx="784627" cy="21225"/>
        </a:xfrm>
        <a:custGeom>
          <a:avLst/>
          <a:gdLst/>
          <a:ahLst/>
          <a:cxnLst/>
          <a:rect l="0" t="0" r="0" b="0"/>
          <a:pathLst>
            <a:path>
              <a:moveTo>
                <a:pt x="0" y="10612"/>
              </a:moveTo>
              <a:lnTo>
                <a:pt x="784627"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18618" y="2137327"/>
        <a:ext cx="39231" cy="39231"/>
      </dsp:txXfrm>
    </dsp:sp>
    <dsp:sp modelId="{D70D4238-AD00-4D7F-A170-E45CB7451300}">
      <dsp:nvSpPr>
        <dsp:cNvPr id="0" name=""/>
        <dsp:cNvSpPr/>
      </dsp:nvSpPr>
      <dsp:spPr>
        <a:xfrm>
          <a:off x="3905024" y="1535822"/>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object</a:t>
          </a:r>
        </a:p>
      </dsp:txBody>
      <dsp:txXfrm>
        <a:off x="3924559" y="1555357"/>
        <a:ext cx="1294881" cy="627905"/>
      </dsp:txXfrm>
    </dsp:sp>
    <dsp:sp modelId="{61D4C2B1-E88F-40A1-A356-003D5C1DFAA0}">
      <dsp:nvSpPr>
        <dsp:cNvPr id="0" name=""/>
        <dsp:cNvSpPr/>
      </dsp:nvSpPr>
      <dsp:spPr>
        <a:xfrm>
          <a:off x="5238975" y="1858697"/>
          <a:ext cx="533580" cy="21225"/>
        </a:xfrm>
        <a:custGeom>
          <a:avLst/>
          <a:gdLst/>
          <a:ahLst/>
          <a:cxnLst/>
          <a:rect l="0" t="0" r="0" b="0"/>
          <a:pathLst>
            <a:path>
              <a:moveTo>
                <a:pt x="0" y="10612"/>
              </a:moveTo>
              <a:lnTo>
                <a:pt x="533580"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92426" y="1855970"/>
        <a:ext cx="26679" cy="26679"/>
      </dsp:txXfrm>
    </dsp:sp>
    <dsp:sp modelId="{BB6A77C2-07EE-4366-85B9-733B30CCBDA3}">
      <dsp:nvSpPr>
        <dsp:cNvPr id="0" name=""/>
        <dsp:cNvSpPr/>
      </dsp:nvSpPr>
      <dsp:spPr>
        <a:xfrm>
          <a:off x="5772556" y="1535822"/>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organism</a:t>
          </a:r>
        </a:p>
      </dsp:txBody>
      <dsp:txXfrm>
        <a:off x="5792091" y="1555357"/>
        <a:ext cx="1294881" cy="627905"/>
      </dsp:txXfrm>
    </dsp:sp>
    <dsp:sp modelId="{F29B57D9-A224-44CA-BD4B-50F73329B654}">
      <dsp:nvSpPr>
        <dsp:cNvPr id="0" name=""/>
        <dsp:cNvSpPr/>
      </dsp:nvSpPr>
      <dsp:spPr>
        <a:xfrm rot="2829178">
          <a:off x="3245920" y="2721596"/>
          <a:ext cx="784627" cy="21225"/>
        </a:xfrm>
        <a:custGeom>
          <a:avLst/>
          <a:gdLst/>
          <a:ahLst/>
          <a:cxnLst/>
          <a:rect l="0" t="0" r="0" b="0"/>
          <a:pathLst>
            <a:path>
              <a:moveTo>
                <a:pt x="0" y="10612"/>
              </a:moveTo>
              <a:lnTo>
                <a:pt x="784627"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18618" y="2712594"/>
        <a:ext cx="39231" cy="39231"/>
      </dsp:txXfrm>
    </dsp:sp>
    <dsp:sp modelId="{A066D2A4-17A9-462E-AF66-93E96BF25A29}">
      <dsp:nvSpPr>
        <dsp:cNvPr id="0" name=""/>
        <dsp:cNvSpPr/>
      </dsp:nvSpPr>
      <dsp:spPr>
        <a:xfrm>
          <a:off x="3905024" y="2686355"/>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object aggregate</a:t>
          </a:r>
        </a:p>
      </dsp:txBody>
      <dsp:txXfrm>
        <a:off x="3924559" y="2705890"/>
        <a:ext cx="1294881" cy="627905"/>
      </dsp:txXfrm>
    </dsp:sp>
    <dsp:sp modelId="{20C493E1-6B76-4304-AE1B-9DC45E6768F1}">
      <dsp:nvSpPr>
        <dsp:cNvPr id="0" name=""/>
        <dsp:cNvSpPr/>
      </dsp:nvSpPr>
      <dsp:spPr>
        <a:xfrm rot="19457599">
          <a:off x="5177212" y="2817474"/>
          <a:ext cx="657106" cy="21225"/>
        </a:xfrm>
        <a:custGeom>
          <a:avLst/>
          <a:gdLst/>
          <a:ahLst/>
          <a:cxnLst/>
          <a:rect l="0" t="0" r="0" b="0"/>
          <a:pathLst>
            <a:path>
              <a:moveTo>
                <a:pt x="0" y="10612"/>
              </a:moveTo>
              <a:lnTo>
                <a:pt x="657106"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89338" y="2811659"/>
        <a:ext cx="32855" cy="32855"/>
      </dsp:txXfrm>
    </dsp:sp>
    <dsp:sp modelId="{0192D62D-2697-4BB4-AA5C-49C8CD2008E9}">
      <dsp:nvSpPr>
        <dsp:cNvPr id="0" name=""/>
        <dsp:cNvSpPr/>
      </dsp:nvSpPr>
      <dsp:spPr>
        <a:xfrm>
          <a:off x="5772556" y="2302844"/>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population</a:t>
          </a:r>
        </a:p>
      </dsp:txBody>
      <dsp:txXfrm>
        <a:off x="5792091" y="2322379"/>
        <a:ext cx="1294881" cy="627905"/>
      </dsp:txXfrm>
    </dsp:sp>
    <dsp:sp modelId="{F2B72814-B14E-4441-AE67-CD371BE816D5}">
      <dsp:nvSpPr>
        <dsp:cNvPr id="0" name=""/>
        <dsp:cNvSpPr/>
      </dsp:nvSpPr>
      <dsp:spPr>
        <a:xfrm rot="2142401">
          <a:off x="5177212" y="3200985"/>
          <a:ext cx="657106" cy="21225"/>
        </a:xfrm>
        <a:custGeom>
          <a:avLst/>
          <a:gdLst/>
          <a:ahLst/>
          <a:cxnLst/>
          <a:rect l="0" t="0" r="0" b="0"/>
          <a:pathLst>
            <a:path>
              <a:moveTo>
                <a:pt x="0" y="10612"/>
              </a:moveTo>
              <a:lnTo>
                <a:pt x="657106"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89338" y="3195170"/>
        <a:ext cx="32855" cy="32855"/>
      </dsp:txXfrm>
    </dsp:sp>
    <dsp:sp modelId="{F6929E9A-B283-4C62-9904-ED744CE095B1}">
      <dsp:nvSpPr>
        <dsp:cNvPr id="0" name=""/>
        <dsp:cNvSpPr/>
      </dsp:nvSpPr>
      <dsp:spPr>
        <a:xfrm>
          <a:off x="5772556" y="3069866"/>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community</a:t>
          </a:r>
        </a:p>
      </dsp:txBody>
      <dsp:txXfrm>
        <a:off x="5792091" y="3089401"/>
        <a:ext cx="1294881" cy="627905"/>
      </dsp:txXfrm>
    </dsp:sp>
    <dsp:sp modelId="{9F7FF4E8-F62D-4C30-B5A3-80AFD8A23DA9}">
      <dsp:nvSpPr>
        <dsp:cNvPr id="0" name=""/>
        <dsp:cNvSpPr/>
      </dsp:nvSpPr>
      <dsp:spPr>
        <a:xfrm rot="4369170">
          <a:off x="867500" y="3680374"/>
          <a:ext cx="1806403" cy="21225"/>
        </a:xfrm>
        <a:custGeom>
          <a:avLst/>
          <a:gdLst/>
          <a:ahLst/>
          <a:cxnLst/>
          <a:rect l="0" t="0" r="0" b="0"/>
          <a:pathLst>
            <a:path>
              <a:moveTo>
                <a:pt x="0" y="10612"/>
              </a:moveTo>
              <a:lnTo>
                <a:pt x="1806403" y="106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1725541" y="3645827"/>
        <a:ext cx="90320" cy="90320"/>
      </dsp:txXfrm>
    </dsp:sp>
    <dsp:sp modelId="{9BF7DB7D-BF3A-4625-B3C4-C8AF24055B3C}">
      <dsp:nvSpPr>
        <dsp:cNvPr id="0" name=""/>
        <dsp:cNvSpPr/>
      </dsp:nvSpPr>
      <dsp:spPr>
        <a:xfrm>
          <a:off x="2037492" y="42203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site</a:t>
          </a:r>
        </a:p>
      </dsp:txBody>
      <dsp:txXfrm>
        <a:off x="2057027" y="4239934"/>
        <a:ext cx="1294881" cy="627905"/>
      </dsp:txXfrm>
    </dsp:sp>
    <dsp:sp modelId="{D334D794-A34D-40B3-8BA6-F192C43365C5}">
      <dsp:nvSpPr>
        <dsp:cNvPr id="0" name=""/>
        <dsp:cNvSpPr/>
      </dsp:nvSpPr>
      <dsp:spPr>
        <a:xfrm rot="18289469">
          <a:off x="3171053" y="4159763"/>
          <a:ext cx="934361" cy="21225"/>
        </a:xfrm>
        <a:custGeom>
          <a:avLst/>
          <a:gdLst/>
          <a:ahLst/>
          <a:cxnLst/>
          <a:rect l="0" t="0" r="0" b="0"/>
          <a:pathLst>
            <a:path>
              <a:moveTo>
                <a:pt x="0" y="10612"/>
              </a:moveTo>
              <a:lnTo>
                <a:pt x="934361"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14874" y="4147017"/>
        <a:ext cx="46718" cy="46718"/>
      </dsp:txXfrm>
    </dsp:sp>
    <dsp:sp modelId="{F6FC19FF-671C-4EA4-97DC-7723DBA943CB}">
      <dsp:nvSpPr>
        <dsp:cNvPr id="0" name=""/>
        <dsp:cNvSpPr/>
      </dsp:nvSpPr>
      <dsp:spPr>
        <a:xfrm>
          <a:off x="3905024" y="3453377"/>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ocean</a:t>
          </a:r>
        </a:p>
      </dsp:txBody>
      <dsp:txXfrm>
        <a:off x="3924559" y="3472912"/>
        <a:ext cx="1294881" cy="627905"/>
      </dsp:txXfrm>
    </dsp:sp>
    <dsp:sp modelId="{37D3EDC8-0D44-44D7-8ACA-159FC012F4B1}">
      <dsp:nvSpPr>
        <dsp:cNvPr id="0" name=""/>
        <dsp:cNvSpPr/>
      </dsp:nvSpPr>
      <dsp:spPr>
        <a:xfrm>
          <a:off x="3371443" y="4543274"/>
          <a:ext cx="533580" cy="21225"/>
        </a:xfrm>
        <a:custGeom>
          <a:avLst/>
          <a:gdLst/>
          <a:ahLst/>
          <a:cxnLst/>
          <a:rect l="0" t="0" r="0" b="0"/>
          <a:pathLst>
            <a:path>
              <a:moveTo>
                <a:pt x="0" y="10612"/>
              </a:moveTo>
              <a:lnTo>
                <a:pt x="533580"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24894" y="4540547"/>
        <a:ext cx="26679" cy="26679"/>
      </dsp:txXfrm>
    </dsp:sp>
    <dsp:sp modelId="{24494CB8-4466-46C8-9B2C-914E9649DF59}">
      <dsp:nvSpPr>
        <dsp:cNvPr id="0" name=""/>
        <dsp:cNvSpPr/>
      </dsp:nvSpPr>
      <dsp:spPr>
        <a:xfrm>
          <a:off x="3905024" y="4220399"/>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desert</a:t>
          </a:r>
        </a:p>
      </dsp:txBody>
      <dsp:txXfrm>
        <a:off x="3924559" y="4239934"/>
        <a:ext cx="1294881" cy="627905"/>
      </dsp:txXfrm>
    </dsp:sp>
    <dsp:sp modelId="{EB00F158-2DC3-4AEE-BA8D-D6106B62302D}">
      <dsp:nvSpPr>
        <dsp:cNvPr id="0" name=""/>
        <dsp:cNvSpPr/>
      </dsp:nvSpPr>
      <dsp:spPr>
        <a:xfrm rot="3310531">
          <a:off x="3171053" y="4926785"/>
          <a:ext cx="934361" cy="21225"/>
        </a:xfrm>
        <a:custGeom>
          <a:avLst/>
          <a:gdLst/>
          <a:ahLst/>
          <a:cxnLst/>
          <a:rect l="0" t="0" r="0" b="0"/>
          <a:pathLst>
            <a:path>
              <a:moveTo>
                <a:pt x="0" y="10612"/>
              </a:moveTo>
              <a:lnTo>
                <a:pt x="934361" y="10612"/>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614874" y="4914039"/>
        <a:ext cx="46718" cy="46718"/>
      </dsp:txXfrm>
    </dsp:sp>
    <dsp:sp modelId="{C3AC843B-F1BC-4A34-9C2A-A2759C3EA760}">
      <dsp:nvSpPr>
        <dsp:cNvPr id="0" name=""/>
        <dsp:cNvSpPr/>
      </dsp:nvSpPr>
      <dsp:spPr>
        <a:xfrm>
          <a:off x="3905024" y="4987421"/>
          <a:ext cx="1333951" cy="66697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gut</a:t>
          </a:r>
        </a:p>
      </dsp:txBody>
      <dsp:txXfrm>
        <a:off x="3924559" y="5006956"/>
        <a:ext cx="1294881" cy="6279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46BB56-23CC-4A95-A722-ED242394D72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51FC28D-2B2C-4004-8898-D666F57A17E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0E36C9F-BC99-4A34-8977-F60F9C2AC853}" type="datetimeFigureOut">
              <a:rPr lang="en-US"/>
              <a:pPr>
                <a:defRPr/>
              </a:pPr>
              <a:t>10/26/2017</a:t>
            </a:fld>
            <a:endParaRPr lang="en-US"/>
          </a:p>
        </p:txBody>
      </p:sp>
      <p:sp>
        <p:nvSpPr>
          <p:cNvPr id="4" name="Slide Image Placeholder 3">
            <a:extLst>
              <a:ext uri="{FF2B5EF4-FFF2-40B4-BE49-F238E27FC236}">
                <a16:creationId xmlns:a16="http://schemas.microsoft.com/office/drawing/2014/main" id="{4E6B4027-A527-4E54-82E6-CBC344F0AD1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12A55F-D633-440F-BEA1-F1BCCA53113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6C69A48-C0E8-46D8-9E4F-E18239FDC79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ECFC7C7-3DDB-4905-B747-A66D29B193B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044CE4D-BDA8-4053-8BFC-2EB29E05D03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plosone.org/article/info:doi/10.1371/journal.pone.0099979"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plosone.org/article/info:doi/10.1371/journal.pone.0099979"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bioportal.bioontology.org/ontologies/IAO/?p=classes&amp;conceptid=http://www.ifomis.org/bfo/1.1#Entity"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467745FC-D9AD-4382-A77F-8BE02B552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3C63484C-CD58-4460-9CD6-9654DA5B88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D0B85CA0-6038-4491-B129-C3DE928F7CBC}"/>
              </a:ext>
            </a:extLst>
          </p:cNvPr>
          <p:cNvSpPr>
            <a:spLocks noGrp="1"/>
          </p:cNvSpPr>
          <p:nvPr>
            <p:ph type="sldNum" sz="quarter" idx="5"/>
          </p:nvPr>
        </p:nvSpPr>
        <p:spPr/>
        <p:txBody>
          <a:bodyPr/>
          <a:lstStyle/>
          <a:p>
            <a:pPr fontAlgn="auto">
              <a:spcBef>
                <a:spcPts val="0"/>
              </a:spcBef>
              <a:spcAft>
                <a:spcPts val="0"/>
              </a:spcAft>
              <a:defRPr/>
            </a:pPr>
            <a:fld id="{92AB66FC-CF58-4FDE-BDAF-48C2B6AFA07D}" type="slidenum">
              <a:rPr lang="en-US" smtClean="0">
                <a:solidFill>
                  <a:prstClr val="black"/>
                </a:solidFill>
                <a:latin typeface="Calibri" panose="020F0502020204030204"/>
                <a:cs typeface="+mn-cs"/>
              </a:rPr>
              <a:pPr fontAlgn="auto">
                <a:spcBef>
                  <a:spcPts val="0"/>
                </a:spcBef>
                <a:spcAft>
                  <a:spcPts val="0"/>
                </a:spcAft>
                <a:defRPr/>
              </a:pPr>
              <a:t>1</a:t>
            </a:fld>
            <a:endParaRPr lang="en-US">
              <a:solidFill>
                <a:prstClr val="black"/>
              </a:solidFill>
              <a:latin typeface="Calibri" panose="020F0502020204030204"/>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33084151-3A91-4F2B-9F9B-5421670D37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13D557-EC5F-49DA-BF90-EABC68406291}" type="slidenum">
              <a:rPr lang="en-US" altLang="en-US" smtClean="0">
                <a:latin typeface="Arial" panose="020B0604020202020204" pitchFamily="34" charset="0"/>
              </a:rPr>
              <a:pPr>
                <a:spcBef>
                  <a:spcPct val="0"/>
                </a:spcBef>
              </a:pPr>
              <a:t>60</a:t>
            </a:fld>
            <a:endParaRPr lang="en-US" altLang="en-US">
              <a:latin typeface="Arial" panose="020B0604020202020204" pitchFamily="34" charset="0"/>
            </a:endParaRPr>
          </a:p>
        </p:txBody>
      </p:sp>
      <p:sp>
        <p:nvSpPr>
          <p:cNvPr id="232451" name="Rectangle 2">
            <a:extLst>
              <a:ext uri="{FF2B5EF4-FFF2-40B4-BE49-F238E27FC236}">
                <a16:creationId xmlns:a16="http://schemas.microsoft.com/office/drawing/2014/main" id="{00184302-6D48-41A0-AFF5-B1DF818ED2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a:extLst>
              <a:ext uri="{FF2B5EF4-FFF2-40B4-BE49-F238E27FC236}">
                <a16:creationId xmlns:a16="http://schemas.microsoft.com/office/drawing/2014/main" id="{503F0DF4-9D49-437B-977F-13E37D80A9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CAA106BC-6076-4028-A6BA-710502247F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53D9DB-D490-4690-AB46-02F7C4A4FC70}" type="slidenum">
              <a:rPr lang="en-US" altLang="en-US" smtClean="0">
                <a:latin typeface="Arial" panose="020B0604020202020204" pitchFamily="34" charset="0"/>
              </a:rPr>
              <a:pPr>
                <a:spcBef>
                  <a:spcPct val="0"/>
                </a:spcBef>
              </a:pPr>
              <a:t>63</a:t>
            </a:fld>
            <a:endParaRPr lang="en-US" altLang="en-US">
              <a:latin typeface="Arial" panose="020B0604020202020204" pitchFamily="34" charset="0"/>
            </a:endParaRPr>
          </a:p>
        </p:txBody>
      </p:sp>
      <p:sp>
        <p:nvSpPr>
          <p:cNvPr id="236547" name="Rectangle 2">
            <a:extLst>
              <a:ext uri="{FF2B5EF4-FFF2-40B4-BE49-F238E27FC236}">
                <a16:creationId xmlns:a16="http://schemas.microsoft.com/office/drawing/2014/main" id="{A8324117-8710-4A8A-AF25-8408710BE4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a:extLst>
              <a:ext uri="{FF2B5EF4-FFF2-40B4-BE49-F238E27FC236}">
                <a16:creationId xmlns:a16="http://schemas.microsoft.com/office/drawing/2014/main" id="{C8F2D0FB-487D-4B64-A3CB-FAD8836C7F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E4E38119-52C7-4778-810E-10F7FB1B13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517BA3-6FC0-45C9-90D6-A79F967813EE}" type="slidenum">
              <a:rPr lang="en-US" altLang="en-US" smtClean="0">
                <a:latin typeface="Arial" panose="020B0604020202020204" pitchFamily="34" charset="0"/>
              </a:rPr>
              <a:pPr>
                <a:spcBef>
                  <a:spcPct val="0"/>
                </a:spcBef>
              </a:pPr>
              <a:t>64</a:t>
            </a:fld>
            <a:endParaRPr lang="en-US" altLang="en-US">
              <a:latin typeface="Arial" panose="020B0604020202020204" pitchFamily="34" charset="0"/>
            </a:endParaRPr>
          </a:p>
        </p:txBody>
      </p:sp>
      <p:sp>
        <p:nvSpPr>
          <p:cNvPr id="238595" name="Rectangle 2">
            <a:extLst>
              <a:ext uri="{FF2B5EF4-FFF2-40B4-BE49-F238E27FC236}">
                <a16:creationId xmlns:a16="http://schemas.microsoft.com/office/drawing/2014/main" id="{3EC80434-1932-4577-816B-94E1114CEC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a:extLst>
              <a:ext uri="{FF2B5EF4-FFF2-40B4-BE49-F238E27FC236}">
                <a16:creationId xmlns:a16="http://schemas.microsoft.com/office/drawing/2014/main" id="{500061FB-5DDB-4FEF-AA05-8B6002CF5E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0BE662E2-F6E7-4F4B-BBEF-F44D389BF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0E6AAF-40EE-40C9-B5BE-5F918453705B}" type="slidenum">
              <a:rPr lang="en-US" altLang="en-US" smtClean="0">
                <a:latin typeface="Arial" panose="020B0604020202020204" pitchFamily="34" charset="0"/>
              </a:rPr>
              <a:pPr>
                <a:spcBef>
                  <a:spcPct val="0"/>
                </a:spcBef>
              </a:pPr>
              <a:t>65</a:t>
            </a:fld>
            <a:endParaRPr lang="en-US" altLang="en-US">
              <a:latin typeface="Arial" panose="020B0604020202020204" pitchFamily="34" charset="0"/>
            </a:endParaRPr>
          </a:p>
        </p:txBody>
      </p:sp>
      <p:sp>
        <p:nvSpPr>
          <p:cNvPr id="240643" name="Rectangle 2">
            <a:extLst>
              <a:ext uri="{FF2B5EF4-FFF2-40B4-BE49-F238E27FC236}">
                <a16:creationId xmlns:a16="http://schemas.microsoft.com/office/drawing/2014/main" id="{EBAF89A9-421E-4042-9160-110ED42B14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CC7CA866-1C05-44B3-B216-B79F87D104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D3C198D3-5BD8-4FE1-AF3F-01339C4887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1BE7EE-926C-4E3C-830F-AE3FFB1E3525}" type="slidenum">
              <a:rPr lang="en-US" altLang="en-US" smtClean="0">
                <a:latin typeface="Arial" panose="020B0604020202020204" pitchFamily="34" charset="0"/>
              </a:rPr>
              <a:pPr>
                <a:spcBef>
                  <a:spcPct val="0"/>
                </a:spcBef>
              </a:pPr>
              <a:t>66</a:t>
            </a:fld>
            <a:endParaRPr lang="en-US" altLang="en-US">
              <a:latin typeface="Arial" panose="020B0604020202020204" pitchFamily="34" charset="0"/>
            </a:endParaRPr>
          </a:p>
        </p:txBody>
      </p:sp>
      <p:sp>
        <p:nvSpPr>
          <p:cNvPr id="242691" name="Rectangle 2">
            <a:extLst>
              <a:ext uri="{FF2B5EF4-FFF2-40B4-BE49-F238E27FC236}">
                <a16:creationId xmlns:a16="http://schemas.microsoft.com/office/drawing/2014/main" id="{1B4A3F2D-1EE1-454E-9108-B56F070527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a:extLst>
              <a:ext uri="{FF2B5EF4-FFF2-40B4-BE49-F238E27FC236}">
                <a16:creationId xmlns:a16="http://schemas.microsoft.com/office/drawing/2014/main" id="{25AB6069-71BE-47D3-BFB6-86584B7DF5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BD221270-85FB-4C0C-AA9A-DA743B2087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2701E3-DDAD-465F-92AE-787CFE1E0F31}" type="slidenum">
              <a:rPr lang="en-US" altLang="en-US" smtClean="0"/>
              <a:pPr>
                <a:spcBef>
                  <a:spcPct val="0"/>
                </a:spcBef>
              </a:pPr>
              <a:t>67</a:t>
            </a:fld>
            <a:endParaRPr lang="en-US" altLang="en-US"/>
          </a:p>
        </p:txBody>
      </p:sp>
      <p:sp>
        <p:nvSpPr>
          <p:cNvPr id="244739" name="Rectangle 2">
            <a:extLst>
              <a:ext uri="{FF2B5EF4-FFF2-40B4-BE49-F238E27FC236}">
                <a16:creationId xmlns:a16="http://schemas.microsoft.com/office/drawing/2014/main" id="{4752DD2C-E328-4226-AE59-B3D55B41A7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8CD8511A-36A7-49FF-9CF3-14BED98F86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9024D5F0-2B14-4406-997B-A29968FEE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D3348-605E-4EDC-A657-A4A6BA71061A}" type="slidenum">
              <a:rPr lang="en-US" altLang="en-US" smtClean="0">
                <a:latin typeface="Arial" panose="020B0604020202020204" pitchFamily="34" charset="0"/>
              </a:rPr>
              <a:pPr>
                <a:spcBef>
                  <a:spcPct val="0"/>
                </a:spcBef>
              </a:pPr>
              <a:t>68</a:t>
            </a:fld>
            <a:endParaRPr lang="en-US" altLang="en-US">
              <a:latin typeface="Arial" panose="020B0604020202020204" pitchFamily="34" charset="0"/>
            </a:endParaRPr>
          </a:p>
        </p:txBody>
      </p:sp>
      <p:sp>
        <p:nvSpPr>
          <p:cNvPr id="246787" name="Rectangle 2">
            <a:extLst>
              <a:ext uri="{FF2B5EF4-FFF2-40B4-BE49-F238E27FC236}">
                <a16:creationId xmlns:a16="http://schemas.microsoft.com/office/drawing/2014/main" id="{4360587F-3F91-4C11-AA88-4F2BA5ABF2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63C48581-E439-4AC4-9CD6-6887412C9A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DBE7A421-6ED8-436D-995D-B6AD0A35A9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F281C7-FE5E-4254-9793-1BDA269A21C2}" type="slidenum">
              <a:rPr lang="en-US" altLang="en-US" smtClean="0"/>
              <a:pPr>
                <a:spcBef>
                  <a:spcPct val="0"/>
                </a:spcBef>
              </a:pPr>
              <a:t>69</a:t>
            </a:fld>
            <a:endParaRPr lang="en-US" altLang="en-US"/>
          </a:p>
        </p:txBody>
      </p:sp>
      <p:sp>
        <p:nvSpPr>
          <p:cNvPr id="248835" name="Rectangle 2">
            <a:extLst>
              <a:ext uri="{FF2B5EF4-FFF2-40B4-BE49-F238E27FC236}">
                <a16:creationId xmlns:a16="http://schemas.microsoft.com/office/drawing/2014/main" id="{16EDDC02-7A91-4147-A53F-3EA2E416C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a:extLst>
              <a:ext uri="{FF2B5EF4-FFF2-40B4-BE49-F238E27FC236}">
                <a16:creationId xmlns:a16="http://schemas.microsoft.com/office/drawing/2014/main" id="{A97CD135-429F-4248-94C1-BEF390E5A8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2571AEC7-2A8F-4384-A0A8-BAB8039C39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E11F5A-B5F2-4106-B626-5D20AB62B7E1}" type="slidenum">
              <a:rPr lang="en-US" altLang="en-US" smtClean="0"/>
              <a:pPr>
                <a:spcBef>
                  <a:spcPct val="0"/>
                </a:spcBef>
              </a:pPr>
              <a:t>70</a:t>
            </a:fld>
            <a:endParaRPr lang="en-US" altLang="en-US"/>
          </a:p>
        </p:txBody>
      </p:sp>
      <p:sp>
        <p:nvSpPr>
          <p:cNvPr id="250883" name="Rectangle 2">
            <a:extLst>
              <a:ext uri="{FF2B5EF4-FFF2-40B4-BE49-F238E27FC236}">
                <a16:creationId xmlns:a16="http://schemas.microsoft.com/office/drawing/2014/main" id="{C3B6C205-120D-46A0-9FD6-901A2EC79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Rectangle 3">
            <a:extLst>
              <a:ext uri="{FF2B5EF4-FFF2-40B4-BE49-F238E27FC236}">
                <a16:creationId xmlns:a16="http://schemas.microsoft.com/office/drawing/2014/main" id="{1D69BC25-5D50-4F88-8472-984AAC8F8A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B7E5F43F-6AE4-4033-8245-DFD798DBC7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11D15-0B6C-4065-8251-C2F4296C9C1A}" type="slidenum">
              <a:rPr lang="en-US" altLang="en-US" smtClean="0"/>
              <a:pPr>
                <a:spcBef>
                  <a:spcPct val="0"/>
                </a:spcBef>
              </a:pPr>
              <a:t>71</a:t>
            </a:fld>
            <a:endParaRPr lang="en-US" altLang="en-US"/>
          </a:p>
        </p:txBody>
      </p:sp>
      <p:sp>
        <p:nvSpPr>
          <p:cNvPr id="252931" name="Rectangle 2">
            <a:extLst>
              <a:ext uri="{FF2B5EF4-FFF2-40B4-BE49-F238E27FC236}">
                <a16:creationId xmlns:a16="http://schemas.microsoft.com/office/drawing/2014/main" id="{F721FEFE-3D6D-442E-A284-931586D5B2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2" name="Rectangle 3">
            <a:extLst>
              <a:ext uri="{FF2B5EF4-FFF2-40B4-BE49-F238E27FC236}">
                <a16:creationId xmlns:a16="http://schemas.microsoft.com/office/drawing/2014/main" id="{D75776D4-D406-4221-8FAB-1D4A184E66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5AA1F0E5-EA38-43B4-A802-B571AAFC8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393EF19B-3053-4CC6-B522-AED6BA82FC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BE6A39F-C689-4AE3-8E7A-853F1015B9FA}"/>
              </a:ext>
            </a:extLst>
          </p:cNvPr>
          <p:cNvSpPr>
            <a:spLocks noGrp="1"/>
          </p:cNvSpPr>
          <p:nvPr>
            <p:ph type="sldNum" sz="quarter" idx="5"/>
          </p:nvPr>
        </p:nvSpPr>
        <p:spPr/>
        <p:txBody>
          <a:bodyPr/>
          <a:lstStyle/>
          <a:p>
            <a:pPr fontAlgn="auto">
              <a:spcBef>
                <a:spcPts val="0"/>
              </a:spcBef>
              <a:spcAft>
                <a:spcPts val="0"/>
              </a:spcAft>
              <a:defRPr/>
            </a:pPr>
            <a:fld id="{429459A4-A410-4E2E-B66E-B0807194F121}" type="slidenum">
              <a:rPr lang="en-US" smtClean="0">
                <a:solidFill>
                  <a:prstClr val="black"/>
                </a:solidFill>
                <a:latin typeface="Calibri" panose="020F0502020204030204"/>
                <a:cs typeface="+mn-cs"/>
              </a:rPr>
              <a:pPr fontAlgn="auto">
                <a:spcBef>
                  <a:spcPts val="0"/>
                </a:spcBef>
                <a:spcAft>
                  <a:spcPts val="0"/>
                </a:spcAft>
                <a:defRPr/>
              </a:pPr>
              <a:t>2</a:t>
            </a:fld>
            <a:endParaRPr lang="en-US">
              <a:solidFill>
                <a:prstClr val="black"/>
              </a:solidFill>
              <a:latin typeface="Calibri" panose="020F0502020204030204"/>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B4FBACAA-EFB8-4398-8D80-EC5869B769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5A1666-9E2B-42D9-B903-E2D8C4F19F4E}" type="slidenum">
              <a:rPr lang="en-US" altLang="en-US" smtClean="0"/>
              <a:pPr>
                <a:spcBef>
                  <a:spcPct val="0"/>
                </a:spcBef>
              </a:pPr>
              <a:t>72</a:t>
            </a:fld>
            <a:endParaRPr lang="en-US" altLang="en-US"/>
          </a:p>
        </p:txBody>
      </p:sp>
      <p:sp>
        <p:nvSpPr>
          <p:cNvPr id="254979" name="Rectangle 2">
            <a:extLst>
              <a:ext uri="{FF2B5EF4-FFF2-40B4-BE49-F238E27FC236}">
                <a16:creationId xmlns:a16="http://schemas.microsoft.com/office/drawing/2014/main" id="{FAC95260-84CF-46E9-A95A-722CC19D44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a:extLst>
              <a:ext uri="{FF2B5EF4-FFF2-40B4-BE49-F238E27FC236}">
                <a16:creationId xmlns:a16="http://schemas.microsoft.com/office/drawing/2014/main" id="{3DF3E77B-ED48-48B5-887D-DC382F1F1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CD174609-18F1-441D-9F97-4455505CF7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CA12D6-51A5-4CD1-B768-ED065A7DC038}" type="slidenum">
              <a:rPr lang="en-US" altLang="en-US" smtClean="0"/>
              <a:pPr>
                <a:spcBef>
                  <a:spcPct val="0"/>
                </a:spcBef>
              </a:pPr>
              <a:t>73</a:t>
            </a:fld>
            <a:endParaRPr lang="en-US" altLang="en-US"/>
          </a:p>
        </p:txBody>
      </p:sp>
      <p:sp>
        <p:nvSpPr>
          <p:cNvPr id="257027" name="Rectangle 2">
            <a:extLst>
              <a:ext uri="{FF2B5EF4-FFF2-40B4-BE49-F238E27FC236}">
                <a16:creationId xmlns:a16="http://schemas.microsoft.com/office/drawing/2014/main" id="{CB9F3642-160D-4F2D-BAE4-99EF1DA3A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a:extLst>
              <a:ext uri="{FF2B5EF4-FFF2-40B4-BE49-F238E27FC236}">
                <a16:creationId xmlns:a16="http://schemas.microsoft.com/office/drawing/2014/main" id="{019930B8-3A2A-45E3-9B27-5C14E0650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6DFF2727-FCCE-4374-818D-06DBA9966E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C0F8DB-C533-4C29-8B71-FB9B4CA10875}" type="slidenum">
              <a:rPr lang="en-US" altLang="en-US" smtClean="0"/>
              <a:pPr>
                <a:spcBef>
                  <a:spcPct val="0"/>
                </a:spcBef>
              </a:pPr>
              <a:t>74</a:t>
            </a:fld>
            <a:endParaRPr lang="en-US" altLang="en-US"/>
          </a:p>
        </p:txBody>
      </p:sp>
      <p:sp>
        <p:nvSpPr>
          <p:cNvPr id="259075" name="Rectangle 2">
            <a:extLst>
              <a:ext uri="{FF2B5EF4-FFF2-40B4-BE49-F238E27FC236}">
                <a16:creationId xmlns:a16="http://schemas.microsoft.com/office/drawing/2014/main" id="{31EAA99F-7D8B-491E-98BD-3A87F873BB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6" name="Rectangle 3">
            <a:extLst>
              <a:ext uri="{FF2B5EF4-FFF2-40B4-BE49-F238E27FC236}">
                <a16:creationId xmlns:a16="http://schemas.microsoft.com/office/drawing/2014/main" id="{69B756C7-1B21-407C-910E-E93815BA78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70BF02E1-EC6E-438B-AD54-57B0646A3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51D4D-E641-4AD9-9ACD-1EED6001C02C}" type="slidenum">
              <a:rPr lang="en-US" altLang="en-US" smtClean="0"/>
              <a:pPr>
                <a:spcBef>
                  <a:spcPct val="0"/>
                </a:spcBef>
              </a:pPr>
              <a:t>75</a:t>
            </a:fld>
            <a:endParaRPr lang="en-US" altLang="en-US"/>
          </a:p>
        </p:txBody>
      </p:sp>
      <p:sp>
        <p:nvSpPr>
          <p:cNvPr id="261123" name="Rectangle 2">
            <a:extLst>
              <a:ext uri="{FF2B5EF4-FFF2-40B4-BE49-F238E27FC236}">
                <a16:creationId xmlns:a16="http://schemas.microsoft.com/office/drawing/2014/main" id="{5080C7B3-78C3-4B54-AD3F-AC5D68CE1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64D2BCBF-B0E8-401E-889D-29C61926BA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28D7DFA9-5765-4334-A5D3-60ED42431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BFDCAB-1C61-4098-9224-AA5ED795757F}" type="slidenum">
              <a:rPr lang="en-US" altLang="en-US" smtClean="0"/>
              <a:pPr>
                <a:spcBef>
                  <a:spcPct val="0"/>
                </a:spcBef>
              </a:pPr>
              <a:t>76</a:t>
            </a:fld>
            <a:endParaRPr lang="en-US" altLang="en-US"/>
          </a:p>
        </p:txBody>
      </p:sp>
      <p:sp>
        <p:nvSpPr>
          <p:cNvPr id="263171" name="Rectangle 2">
            <a:extLst>
              <a:ext uri="{FF2B5EF4-FFF2-40B4-BE49-F238E27FC236}">
                <a16:creationId xmlns:a16="http://schemas.microsoft.com/office/drawing/2014/main" id="{C8027825-B61E-4171-BF23-68D3DA4018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C76FA54C-D151-470A-9521-3672442876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F042B9E5-1761-4C6F-814B-A3A3A2AF4F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0202E2-BE1F-4D65-8DC7-46EC8DE3AB8D}" type="slidenum">
              <a:rPr lang="en-US" altLang="en-US" smtClean="0">
                <a:latin typeface="Arial" panose="020B0604020202020204" pitchFamily="34" charset="0"/>
              </a:rPr>
              <a:pPr>
                <a:spcBef>
                  <a:spcPct val="0"/>
                </a:spcBef>
              </a:pPr>
              <a:t>77</a:t>
            </a:fld>
            <a:endParaRPr lang="en-US" altLang="en-US">
              <a:latin typeface="Arial" panose="020B0604020202020204" pitchFamily="34" charset="0"/>
            </a:endParaRPr>
          </a:p>
        </p:txBody>
      </p:sp>
      <p:sp>
        <p:nvSpPr>
          <p:cNvPr id="265219" name="Rectangle 2">
            <a:extLst>
              <a:ext uri="{FF2B5EF4-FFF2-40B4-BE49-F238E27FC236}">
                <a16:creationId xmlns:a16="http://schemas.microsoft.com/office/drawing/2014/main" id="{0A612999-8FC3-4672-92B9-D890B7E2FF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a:extLst>
              <a:ext uri="{FF2B5EF4-FFF2-40B4-BE49-F238E27FC236}">
                <a16:creationId xmlns:a16="http://schemas.microsoft.com/office/drawing/2014/main" id="{E6DA1B04-CEDE-44DE-8706-7F7AE6AAA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BF501DB7-8537-49F3-9444-05D6AAD5A0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7BECD4-2CC1-4706-BEC8-DD02E0384070}" type="slidenum">
              <a:rPr lang="en-US" altLang="en-US" smtClean="0">
                <a:latin typeface="Arial" panose="020B0604020202020204" pitchFamily="34" charset="0"/>
              </a:rPr>
              <a:pPr>
                <a:spcBef>
                  <a:spcPct val="0"/>
                </a:spcBef>
              </a:pPr>
              <a:t>78</a:t>
            </a:fld>
            <a:endParaRPr lang="en-US" altLang="en-US">
              <a:latin typeface="Arial" panose="020B0604020202020204" pitchFamily="34" charset="0"/>
            </a:endParaRPr>
          </a:p>
        </p:txBody>
      </p:sp>
      <p:sp>
        <p:nvSpPr>
          <p:cNvPr id="267267" name="Rectangle 2">
            <a:extLst>
              <a:ext uri="{FF2B5EF4-FFF2-40B4-BE49-F238E27FC236}">
                <a16:creationId xmlns:a16="http://schemas.microsoft.com/office/drawing/2014/main" id="{294A8E8A-825B-4000-92F2-AF2ED590F6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FE86C8C6-BA90-4B54-87BC-2C3FAE84A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6E56B4F8-37E7-4C35-ABB2-9032BE3A51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75BD90-846D-4E19-860F-9EC910B978EB}" type="slidenum">
              <a:rPr lang="en-US" altLang="en-US" smtClean="0">
                <a:latin typeface="Arial" panose="020B0604020202020204" pitchFamily="34" charset="0"/>
              </a:rPr>
              <a:pPr>
                <a:spcBef>
                  <a:spcPct val="0"/>
                </a:spcBef>
              </a:pPr>
              <a:t>79</a:t>
            </a:fld>
            <a:endParaRPr lang="en-US" altLang="en-US">
              <a:latin typeface="Arial" panose="020B0604020202020204" pitchFamily="34" charset="0"/>
            </a:endParaRPr>
          </a:p>
        </p:txBody>
      </p:sp>
      <p:sp>
        <p:nvSpPr>
          <p:cNvPr id="269315" name="Rectangle 2">
            <a:extLst>
              <a:ext uri="{FF2B5EF4-FFF2-40B4-BE49-F238E27FC236}">
                <a16:creationId xmlns:a16="http://schemas.microsoft.com/office/drawing/2014/main" id="{FD7F4CAB-AC47-440E-A3BC-9C6B8B9146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E991A3E6-86B3-441D-BA98-EC02DD04A4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6E56B4F8-37E7-4C35-ABB2-9032BE3A51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75BD90-846D-4E19-860F-9EC910B978EB}" type="slidenum">
              <a:rPr lang="en-US" altLang="en-US" smtClean="0">
                <a:latin typeface="Arial" panose="020B0604020202020204" pitchFamily="34" charset="0"/>
              </a:rPr>
              <a:pPr>
                <a:spcBef>
                  <a:spcPct val="0"/>
                </a:spcBef>
              </a:pPr>
              <a:t>80</a:t>
            </a:fld>
            <a:endParaRPr lang="en-US" altLang="en-US">
              <a:latin typeface="Arial" panose="020B0604020202020204" pitchFamily="34" charset="0"/>
            </a:endParaRPr>
          </a:p>
        </p:txBody>
      </p:sp>
      <p:sp>
        <p:nvSpPr>
          <p:cNvPr id="269315" name="Rectangle 2">
            <a:extLst>
              <a:ext uri="{FF2B5EF4-FFF2-40B4-BE49-F238E27FC236}">
                <a16:creationId xmlns:a16="http://schemas.microsoft.com/office/drawing/2014/main" id="{FD7F4CAB-AC47-440E-A3BC-9C6B8B9146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E991A3E6-86B3-441D-BA98-EC02DD04A4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52162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2A337B8F-9732-4B84-8660-DA1D2A6899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52AC58-4B70-407A-A21E-669DB42CF113}" type="slidenum">
              <a:rPr lang="en-US" altLang="en-US" smtClean="0">
                <a:latin typeface="Arial" panose="020B0604020202020204" pitchFamily="34" charset="0"/>
              </a:rPr>
              <a:pPr>
                <a:spcBef>
                  <a:spcPct val="0"/>
                </a:spcBef>
              </a:pPr>
              <a:t>81</a:t>
            </a:fld>
            <a:endParaRPr lang="en-US" altLang="en-US">
              <a:latin typeface="Arial" panose="020B0604020202020204" pitchFamily="34" charset="0"/>
            </a:endParaRPr>
          </a:p>
        </p:txBody>
      </p:sp>
      <p:sp>
        <p:nvSpPr>
          <p:cNvPr id="271363" name="Rectangle 2">
            <a:extLst>
              <a:ext uri="{FF2B5EF4-FFF2-40B4-BE49-F238E27FC236}">
                <a16:creationId xmlns:a16="http://schemas.microsoft.com/office/drawing/2014/main" id="{4EB38486-B1B3-45BE-BF5A-C66908E0CE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B72F754A-3639-4568-B167-26D9125797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54D940D4-9336-44A8-9DC0-E6B8B34A94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811A39-A9F2-433F-94C5-DF98FD96418A}" type="slidenum">
              <a:rPr lang="en-US" altLang="en-US" smtClean="0">
                <a:solidFill>
                  <a:srgbClr val="000000"/>
                </a:solidFill>
                <a:latin typeface="Arial" panose="020B0604020202020204" pitchFamily="34" charset="0"/>
              </a:rPr>
              <a:pPr>
                <a:spcBef>
                  <a:spcPct val="0"/>
                </a:spcBef>
              </a:pPr>
              <a:t>9</a:t>
            </a:fld>
            <a:endParaRPr lang="en-US" altLang="en-US">
              <a:solidFill>
                <a:srgbClr val="000000"/>
              </a:solidFill>
              <a:latin typeface="Arial" panose="020B0604020202020204" pitchFamily="34" charset="0"/>
            </a:endParaRPr>
          </a:p>
        </p:txBody>
      </p:sp>
      <p:sp>
        <p:nvSpPr>
          <p:cNvPr id="173059" name="Rectangle 2">
            <a:extLst>
              <a:ext uri="{FF2B5EF4-FFF2-40B4-BE49-F238E27FC236}">
                <a16:creationId xmlns:a16="http://schemas.microsoft.com/office/drawing/2014/main" id="{B6827254-F27B-452B-AC66-10FE6C445B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a:extLst>
              <a:ext uri="{FF2B5EF4-FFF2-40B4-BE49-F238E27FC236}">
                <a16:creationId xmlns:a16="http://schemas.microsoft.com/office/drawing/2014/main" id="{75808E1C-F572-4A9C-AF80-68207699AC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C73794B8-7793-468C-AE60-45F7B6C4F9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A5676B-0413-4679-94BB-CCCE735B1E46}" type="slidenum">
              <a:rPr lang="en-US" altLang="en-US" smtClean="0">
                <a:latin typeface="Arial" panose="020B0604020202020204" pitchFamily="34" charset="0"/>
              </a:rPr>
              <a:pPr>
                <a:spcBef>
                  <a:spcPct val="0"/>
                </a:spcBef>
              </a:pPr>
              <a:t>82</a:t>
            </a:fld>
            <a:endParaRPr lang="en-US" altLang="en-US">
              <a:latin typeface="Arial" panose="020B0604020202020204" pitchFamily="34" charset="0"/>
            </a:endParaRPr>
          </a:p>
        </p:txBody>
      </p:sp>
      <p:sp>
        <p:nvSpPr>
          <p:cNvPr id="273411" name="Rectangle 2">
            <a:extLst>
              <a:ext uri="{FF2B5EF4-FFF2-40B4-BE49-F238E27FC236}">
                <a16:creationId xmlns:a16="http://schemas.microsoft.com/office/drawing/2014/main" id="{E83378F6-129C-4EE1-A03A-BEC5BCCF42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B8FB1270-0CA2-4DAF-B26D-1C28CD7C85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BCE82DF8-F89A-490D-A8FF-CEB7436054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079C91-7823-4089-AD8E-0B109DFA3C5B}" type="slidenum">
              <a:rPr lang="en-US" altLang="en-US" smtClean="0">
                <a:latin typeface="Arial" panose="020B0604020202020204" pitchFamily="34" charset="0"/>
              </a:rPr>
              <a:pPr>
                <a:spcBef>
                  <a:spcPct val="0"/>
                </a:spcBef>
              </a:pPr>
              <a:t>83</a:t>
            </a:fld>
            <a:endParaRPr lang="en-US" altLang="en-US">
              <a:latin typeface="Arial" panose="020B0604020202020204" pitchFamily="34" charset="0"/>
            </a:endParaRPr>
          </a:p>
        </p:txBody>
      </p:sp>
      <p:sp>
        <p:nvSpPr>
          <p:cNvPr id="275459" name="Rectangle 2">
            <a:extLst>
              <a:ext uri="{FF2B5EF4-FFF2-40B4-BE49-F238E27FC236}">
                <a16:creationId xmlns:a16="http://schemas.microsoft.com/office/drawing/2014/main" id="{08E4346F-8F2A-45F0-A0F9-D1AFDB1500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a:extLst>
              <a:ext uri="{FF2B5EF4-FFF2-40B4-BE49-F238E27FC236}">
                <a16:creationId xmlns:a16="http://schemas.microsoft.com/office/drawing/2014/main" id="{F7798AF5-8A59-4BDA-BD78-912F10EF07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 http://books.nap.edu/openbook.php?record_id=10464&amp;page=120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37BEC306-1091-4FBE-9140-BCEAD3BBED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2D749F-D21C-4EDF-AEE1-A9786675FAD1}" type="slidenum">
              <a:rPr lang="en-US" altLang="en-US" smtClean="0">
                <a:latin typeface="Arial" panose="020B0604020202020204" pitchFamily="34" charset="0"/>
              </a:rPr>
              <a:pPr>
                <a:spcBef>
                  <a:spcPct val="0"/>
                </a:spcBef>
              </a:pPr>
              <a:t>84</a:t>
            </a:fld>
            <a:endParaRPr lang="en-US" altLang="en-US">
              <a:latin typeface="Arial" panose="020B0604020202020204" pitchFamily="34" charset="0"/>
            </a:endParaRPr>
          </a:p>
        </p:txBody>
      </p:sp>
      <p:sp>
        <p:nvSpPr>
          <p:cNvPr id="277507" name="Rectangle 2">
            <a:extLst>
              <a:ext uri="{FF2B5EF4-FFF2-40B4-BE49-F238E27FC236}">
                <a16:creationId xmlns:a16="http://schemas.microsoft.com/office/drawing/2014/main" id="{3189A45A-07DD-46AB-9E82-F8FA88D573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DA57FD35-FC3D-4EB6-B818-5F04684D9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47BC29A0-C535-4825-90B5-0E4349DDF6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4A487C-68EA-479C-BCC5-60DC70B2D696}" type="slidenum">
              <a:rPr lang="en-US" altLang="en-US" smtClean="0">
                <a:latin typeface="Arial" panose="020B0604020202020204" pitchFamily="34" charset="0"/>
              </a:rPr>
              <a:pPr>
                <a:spcBef>
                  <a:spcPct val="0"/>
                </a:spcBef>
              </a:pPr>
              <a:t>85</a:t>
            </a:fld>
            <a:endParaRPr lang="en-US" altLang="en-US">
              <a:latin typeface="Arial" panose="020B0604020202020204" pitchFamily="34" charset="0"/>
            </a:endParaRPr>
          </a:p>
        </p:txBody>
      </p:sp>
      <p:sp>
        <p:nvSpPr>
          <p:cNvPr id="279555" name="Rectangle 2">
            <a:extLst>
              <a:ext uri="{FF2B5EF4-FFF2-40B4-BE49-F238E27FC236}">
                <a16:creationId xmlns:a16="http://schemas.microsoft.com/office/drawing/2014/main" id="{76DA301A-6748-4B50-890C-EADB22E90E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a:extLst>
              <a:ext uri="{FF2B5EF4-FFF2-40B4-BE49-F238E27FC236}">
                <a16:creationId xmlns:a16="http://schemas.microsoft.com/office/drawing/2014/main" id="{76B4AFCB-0DFE-4926-B08C-CE2A5F3B4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56DB15D9-896B-4F21-BD3D-2254AAC64A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a:extLst>
              <a:ext uri="{FF2B5EF4-FFF2-40B4-BE49-F238E27FC236}">
                <a16:creationId xmlns:a16="http://schemas.microsoft.com/office/drawing/2014/main" id="{A7153997-7CB6-4D80-BF71-46C205F8F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281604" name="Slide Number Placeholder 3">
            <a:extLst>
              <a:ext uri="{FF2B5EF4-FFF2-40B4-BE49-F238E27FC236}">
                <a16:creationId xmlns:a16="http://schemas.microsoft.com/office/drawing/2014/main" id="{C08A058B-8706-43E2-9B88-8BF629F8B6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9E7B9B-C24D-4367-933E-3A02754ACC13}" type="slidenum">
              <a:rPr lang="en-US" altLang="en-US" smtClean="0">
                <a:latin typeface="Arial" panose="020B0604020202020204" pitchFamily="34" charset="0"/>
              </a:rPr>
              <a:pPr>
                <a:spcBef>
                  <a:spcPct val="0"/>
                </a:spcBef>
              </a:pPr>
              <a:t>86</a:t>
            </a:fld>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22" name="Shape 313">
            <a:extLst>
              <a:ext uri="{FF2B5EF4-FFF2-40B4-BE49-F238E27FC236}">
                <a16:creationId xmlns:a16="http://schemas.microsoft.com/office/drawing/2014/main" id="{96F30209-AF96-4F8E-9688-BA31D2A7128A}"/>
              </a:ext>
            </a:extLst>
          </p:cNvPr>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86723" name="Shape 314">
            <a:extLst>
              <a:ext uri="{FF2B5EF4-FFF2-40B4-BE49-F238E27FC236}">
                <a16:creationId xmlns:a16="http://schemas.microsoft.com/office/drawing/2014/main" id="{2663CBDC-625D-4358-994C-78C16622B2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Once we defined the structure for how types of items should be represented, we imported data from various sources, and imported several ontologies, including DO, GO. Now we have a nice connected graph of data</a:t>
            </a:r>
          </a:p>
          <a:p>
            <a:pPr>
              <a:spcBef>
                <a:spcPct val="0"/>
              </a:spcBef>
            </a:pPr>
            <a:r>
              <a:rPr lang="en-US" altLang="en-US"/>
              <a:t>Defined properties connecting items, cross-referenced with RO whenever possible</a:t>
            </a:r>
          </a:p>
          <a:p>
            <a:pPr>
              <a:spcBef>
                <a:spcPct val="0"/>
              </a:spcBef>
            </a:pPr>
            <a:r>
              <a:rPr lang="en-US" altLang="en-US"/>
              <a:t>This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B8881438-155C-48A4-A3EA-7DEAE93D5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a:extLst>
              <a:ext uri="{FF2B5EF4-FFF2-40B4-BE49-F238E27FC236}">
                <a16:creationId xmlns:a16="http://schemas.microsoft.com/office/drawing/2014/main" id="{E19BE981-7FFC-455E-9502-414FABA64A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Aims to overcome some of these obstacles.</a:t>
            </a:r>
          </a:p>
          <a:p>
            <a:pPr eaLnBrk="1" hangingPunct="1">
              <a:spcBef>
                <a:spcPct val="0"/>
              </a:spcBef>
            </a:pPr>
            <a:r>
              <a:rPr lang="en-US" altLang="en-US"/>
              <a:t>Ontologically correct natural language defs.</a:t>
            </a:r>
          </a:p>
        </p:txBody>
      </p:sp>
      <p:sp>
        <p:nvSpPr>
          <p:cNvPr id="295940" name="Slide Number Placeholder 3">
            <a:extLst>
              <a:ext uri="{FF2B5EF4-FFF2-40B4-BE49-F238E27FC236}">
                <a16:creationId xmlns:a16="http://schemas.microsoft.com/office/drawing/2014/main" id="{3DDD8C60-5A2C-4D66-A9AC-D1A145CDF1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7127CF-8B97-4C99-85BF-8F7ADA9EE567}" type="slidenum">
              <a:rPr lang="en-US" altLang="en-US" smtClean="0">
                <a:solidFill>
                  <a:srgbClr val="000000"/>
                </a:solidFill>
              </a:rPr>
              <a:pPr>
                <a:spcBef>
                  <a:spcPct val="0"/>
                </a:spcBef>
              </a:pPr>
              <a:t>98</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D81A6263-FC23-4589-8F40-61A1F10361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8B9F7C-F5C9-439A-BEAB-98DE5AA37118}" type="slidenum">
              <a:rPr lang="en-US" altLang="en-US" smtClean="0">
                <a:latin typeface="Arial" panose="020B0604020202020204" pitchFamily="34" charset="0"/>
              </a:rPr>
              <a:pPr>
                <a:spcBef>
                  <a:spcPct val="0"/>
                </a:spcBef>
              </a:pPr>
              <a:t>102</a:t>
            </a:fld>
            <a:endParaRPr lang="en-US" altLang="en-US">
              <a:latin typeface="Arial" panose="020B0604020202020204" pitchFamily="34" charset="0"/>
            </a:endParaRPr>
          </a:p>
        </p:txBody>
      </p:sp>
      <p:sp>
        <p:nvSpPr>
          <p:cNvPr id="301059" name="Rectangle 2">
            <a:extLst>
              <a:ext uri="{FF2B5EF4-FFF2-40B4-BE49-F238E27FC236}">
                <a16:creationId xmlns:a16="http://schemas.microsoft.com/office/drawing/2014/main" id="{3F94E758-2011-4C34-B4A4-8AE3039C73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60" name="Rectangle 3">
            <a:extLst>
              <a:ext uri="{FF2B5EF4-FFF2-40B4-BE49-F238E27FC236}">
                <a16:creationId xmlns:a16="http://schemas.microsoft.com/office/drawing/2014/main" id="{10623CF3-A0A9-40B6-AEA3-12A23C1F11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1EE8FA80-A345-4A68-B079-6A1370C0B6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20724B-8DC6-4F1F-B140-4169BE24F263}" type="slidenum">
              <a:rPr lang="en-US" altLang="en-US" smtClean="0">
                <a:latin typeface="Arial" panose="020B0604020202020204" pitchFamily="34" charset="0"/>
              </a:rPr>
              <a:pPr>
                <a:spcBef>
                  <a:spcPct val="0"/>
                </a:spcBef>
              </a:pPr>
              <a:t>103</a:t>
            </a:fld>
            <a:endParaRPr lang="en-US" altLang="en-US">
              <a:latin typeface="Arial" panose="020B0604020202020204" pitchFamily="34" charset="0"/>
            </a:endParaRPr>
          </a:p>
        </p:txBody>
      </p:sp>
      <p:sp>
        <p:nvSpPr>
          <p:cNvPr id="303107" name="Rectangle 2">
            <a:extLst>
              <a:ext uri="{FF2B5EF4-FFF2-40B4-BE49-F238E27FC236}">
                <a16:creationId xmlns:a16="http://schemas.microsoft.com/office/drawing/2014/main" id="{0CF69A00-B5A0-4175-999E-72749E61C8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8" name="Rectangle 3">
            <a:extLst>
              <a:ext uri="{FF2B5EF4-FFF2-40B4-BE49-F238E27FC236}">
                <a16:creationId xmlns:a16="http://schemas.microsoft.com/office/drawing/2014/main" id="{AA2B7719-B0C0-47D1-AE01-3FD9F88FAD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a:extLst>
              <a:ext uri="{FF2B5EF4-FFF2-40B4-BE49-F238E27FC236}">
                <a16:creationId xmlns:a16="http://schemas.microsoft.com/office/drawing/2014/main" id="{77007AA2-2ADC-4F97-AA51-D686BC6D5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a:extLst>
              <a:ext uri="{FF2B5EF4-FFF2-40B4-BE49-F238E27FC236}">
                <a16:creationId xmlns:a16="http://schemas.microsoft.com/office/drawing/2014/main" id="{72788179-557D-4993-AE40-1E011E488F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Subscribing to IDO core means agreeing to a semantics</a:t>
            </a:r>
            <a:r>
              <a:rPr lang="en-US" altLang="en-US"/>
              <a:t>. Without bias to any dimension.</a:t>
            </a:r>
          </a:p>
        </p:txBody>
      </p:sp>
      <p:sp>
        <p:nvSpPr>
          <p:cNvPr id="306180" name="Slide Number Placeholder 3">
            <a:extLst>
              <a:ext uri="{FF2B5EF4-FFF2-40B4-BE49-F238E27FC236}">
                <a16:creationId xmlns:a16="http://schemas.microsoft.com/office/drawing/2014/main" id="{2FBE714B-4F41-4B38-AC79-ED43308580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957049-71CF-4163-8718-886165DB1555}" type="slidenum">
              <a:rPr lang="en-US" altLang="en-US" smtClean="0">
                <a:solidFill>
                  <a:srgbClr val="000000"/>
                </a:solidFill>
              </a:rPr>
              <a:pPr>
                <a:spcBef>
                  <a:spcPct val="0"/>
                </a:spcBef>
              </a:pPr>
              <a:t>105</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9440BDCA-4999-43E9-9224-9F80909862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6E213670-EB9F-4AA7-B081-475D5A59A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1252" name="Slide Number Placeholder 3">
            <a:extLst>
              <a:ext uri="{FF2B5EF4-FFF2-40B4-BE49-F238E27FC236}">
                <a16:creationId xmlns:a16="http://schemas.microsoft.com/office/drawing/2014/main" id="{AE51A315-BD00-4696-A74B-84DD93C0E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E915FD-C199-4222-A1D0-F6EABFFF79CA}"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30519246-06FC-469D-B703-3DC77BC78B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a:extLst>
              <a:ext uri="{FF2B5EF4-FFF2-40B4-BE49-F238E27FC236}">
                <a16:creationId xmlns:a16="http://schemas.microsoft.com/office/drawing/2014/main" id="{2C5DD737-5DE6-4715-A8DF-E8FDDEE334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Our use cases are broad…and this is by no means an exhaustive list</a:t>
            </a:r>
          </a:p>
          <a:p>
            <a:pPr eaLnBrk="1" hangingPunct="1">
              <a:spcBef>
                <a:spcPct val="0"/>
              </a:spcBef>
            </a:pPr>
            <a:r>
              <a:rPr lang="en-US" altLang="en-US"/>
              <a:t>Inference on rdf triples</a:t>
            </a:r>
          </a:p>
        </p:txBody>
      </p:sp>
      <p:sp>
        <p:nvSpPr>
          <p:cNvPr id="308228" name="Slide Number Placeholder 3">
            <a:extLst>
              <a:ext uri="{FF2B5EF4-FFF2-40B4-BE49-F238E27FC236}">
                <a16:creationId xmlns:a16="http://schemas.microsoft.com/office/drawing/2014/main" id="{D0CE18A9-ACD9-4338-AFF1-6564DA514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08855-EAE6-49DD-B43F-3D062B3E2053}" type="slidenum">
              <a:rPr lang="en-US" altLang="en-US" smtClean="0">
                <a:solidFill>
                  <a:srgbClr val="000000"/>
                </a:solidFill>
              </a:rPr>
              <a:pPr>
                <a:spcBef>
                  <a:spcPct val="0"/>
                </a:spcBef>
              </a:pPr>
              <a:t>106</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a:extLst>
              <a:ext uri="{FF2B5EF4-FFF2-40B4-BE49-F238E27FC236}">
                <a16:creationId xmlns:a16="http://schemas.microsoft.com/office/drawing/2014/main" id="{F17A9059-2A79-44ED-BB56-E032D03A9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a:extLst>
              <a:ext uri="{FF2B5EF4-FFF2-40B4-BE49-F238E27FC236}">
                <a16:creationId xmlns:a16="http://schemas.microsoft.com/office/drawing/2014/main" id="{79B384C8-4178-478D-A78A-CF91E40B8F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Growth</a:t>
            </a:r>
          </a:p>
          <a:p>
            <a:pPr eaLnBrk="1" hangingPunct="1">
              <a:spcBef>
                <a:spcPct val="0"/>
              </a:spcBef>
            </a:pPr>
            <a:r>
              <a:rPr lang="en-US" altLang="en-US"/>
              <a:t>Micro ontologies for particular diseases that inherit terms and axioms about host-pathogen interaction.  Evolve in a cross-producty way…so if you are interested in frog pneumonia, IDO Core has you covered.</a:t>
            </a:r>
          </a:p>
        </p:txBody>
      </p:sp>
      <p:sp>
        <p:nvSpPr>
          <p:cNvPr id="310276" name="Slide Number Placeholder 3">
            <a:extLst>
              <a:ext uri="{FF2B5EF4-FFF2-40B4-BE49-F238E27FC236}">
                <a16:creationId xmlns:a16="http://schemas.microsoft.com/office/drawing/2014/main" id="{3CA5ACC8-6C07-441E-B793-DA12C616E2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7CB082-D625-4C29-BA9D-044EA9F8B609}" type="slidenum">
              <a:rPr lang="en-US" altLang="en-US" smtClean="0">
                <a:solidFill>
                  <a:srgbClr val="000000"/>
                </a:solidFill>
              </a:rPr>
              <a:pPr>
                <a:spcBef>
                  <a:spcPct val="0"/>
                </a:spcBef>
              </a:pPr>
              <a:t>107</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292E3634-7A7F-4446-A7B9-416CD86E7F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833CE2-B584-422B-829E-6F870E12438E}" type="slidenum">
              <a:rPr lang="en-US" altLang="en-US" smtClean="0">
                <a:solidFill>
                  <a:srgbClr val="000000"/>
                </a:solidFill>
              </a:rPr>
              <a:pPr>
                <a:spcBef>
                  <a:spcPct val="0"/>
                </a:spcBef>
              </a:pPr>
              <a:t>108</a:t>
            </a:fld>
            <a:endParaRPr lang="en-US" altLang="en-US">
              <a:solidFill>
                <a:srgbClr val="000000"/>
              </a:solidFill>
            </a:endParaRPr>
          </a:p>
        </p:txBody>
      </p:sp>
      <p:sp>
        <p:nvSpPr>
          <p:cNvPr id="312323" name="Rectangle 2">
            <a:extLst>
              <a:ext uri="{FF2B5EF4-FFF2-40B4-BE49-F238E27FC236}">
                <a16:creationId xmlns:a16="http://schemas.microsoft.com/office/drawing/2014/main" id="{C296C878-8F0A-48E7-90E2-852AA6C5A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4" name="Rectangle 3">
            <a:extLst>
              <a:ext uri="{FF2B5EF4-FFF2-40B4-BE49-F238E27FC236}">
                <a16:creationId xmlns:a16="http://schemas.microsoft.com/office/drawing/2014/main" id="{76DEF5C0-FAC4-4546-8ED6-4E7F0E163F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8BBA4866-111F-492F-B012-176B6B0364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0017C3-055A-4579-965D-28A1FE898AAD}" type="slidenum">
              <a:rPr lang="en-US" altLang="en-US" smtClean="0">
                <a:solidFill>
                  <a:srgbClr val="000000"/>
                </a:solidFill>
              </a:rPr>
              <a:pPr>
                <a:spcBef>
                  <a:spcPct val="0"/>
                </a:spcBef>
              </a:pPr>
              <a:t>109</a:t>
            </a:fld>
            <a:endParaRPr lang="en-US" altLang="en-US">
              <a:solidFill>
                <a:srgbClr val="000000"/>
              </a:solidFill>
            </a:endParaRPr>
          </a:p>
        </p:txBody>
      </p:sp>
      <p:sp>
        <p:nvSpPr>
          <p:cNvPr id="314371" name="Rectangle 2">
            <a:extLst>
              <a:ext uri="{FF2B5EF4-FFF2-40B4-BE49-F238E27FC236}">
                <a16:creationId xmlns:a16="http://schemas.microsoft.com/office/drawing/2014/main" id="{11317C70-07DC-47E9-80BF-A3873D6D82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73518DB9-401E-4095-ACCD-21A5A57E11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25EB110B-7431-4D18-974E-52B41E048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a:extLst>
              <a:ext uri="{FF2B5EF4-FFF2-40B4-BE49-F238E27FC236}">
                <a16:creationId xmlns:a16="http://schemas.microsoft.com/office/drawing/2014/main" id="{55779613-E6AE-45D5-BFA8-EB8B3A119C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ICD may be suitable for billing, but cannot </a:t>
            </a:r>
            <a:r>
              <a:rPr lang="en-US" altLang="en-US" b="1"/>
              <a:t>scale</a:t>
            </a:r>
            <a:r>
              <a:rPr lang="en-US" altLang="en-US"/>
              <a:t> to do the job of an ontology.  </a:t>
            </a:r>
            <a:r>
              <a:rPr lang="en-US" altLang="en-US" b="1"/>
              <a:t>Won’t fit our use cases.</a:t>
            </a:r>
          </a:p>
        </p:txBody>
      </p:sp>
      <p:sp>
        <p:nvSpPr>
          <p:cNvPr id="317444" name="Slide Number Placeholder 3">
            <a:extLst>
              <a:ext uri="{FF2B5EF4-FFF2-40B4-BE49-F238E27FC236}">
                <a16:creationId xmlns:a16="http://schemas.microsoft.com/office/drawing/2014/main" id="{F9B895C5-E539-44DD-BA1A-2B99AF5F75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B3184C-DA19-45C4-AACC-E260A266433C}" type="slidenum">
              <a:rPr lang="en-US" altLang="en-US" smtClean="0">
                <a:solidFill>
                  <a:srgbClr val="000000"/>
                </a:solidFill>
              </a:rPr>
              <a:pPr>
                <a:spcBef>
                  <a:spcPct val="0"/>
                </a:spcBef>
              </a:pPr>
              <a:t>111</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a:extLst>
              <a:ext uri="{FF2B5EF4-FFF2-40B4-BE49-F238E27FC236}">
                <a16:creationId xmlns:a16="http://schemas.microsoft.com/office/drawing/2014/main" id="{A3BD130C-BB50-4746-8AA0-02071A2262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a:extLst>
              <a:ext uri="{FF2B5EF4-FFF2-40B4-BE49-F238E27FC236}">
                <a16:creationId xmlns:a16="http://schemas.microsoft.com/office/drawing/2014/main" id="{DC0FFD15-D41E-42A9-A085-5541D2290F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Every disease has some disorder as its physical basis.  A disease is realized in some disease course.  Signs and symptoms show up in the disease course.</a:t>
            </a:r>
          </a:p>
        </p:txBody>
      </p:sp>
      <p:sp>
        <p:nvSpPr>
          <p:cNvPr id="319492" name="Slide Number Placeholder 3">
            <a:extLst>
              <a:ext uri="{FF2B5EF4-FFF2-40B4-BE49-F238E27FC236}">
                <a16:creationId xmlns:a16="http://schemas.microsoft.com/office/drawing/2014/main" id="{CFA6A985-3DDF-4471-B575-3F57409EA3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6B890F-1B76-4E8F-B103-DDABFE337BFD}" type="slidenum">
              <a:rPr lang="en-US" altLang="en-US" smtClean="0">
                <a:solidFill>
                  <a:srgbClr val="000000"/>
                </a:solidFill>
              </a:rPr>
              <a:pPr>
                <a:spcBef>
                  <a:spcPct val="0"/>
                </a:spcBef>
              </a:pPr>
              <a:t>112</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a:extLst>
              <a:ext uri="{FF2B5EF4-FFF2-40B4-BE49-F238E27FC236}">
                <a16:creationId xmlns:a16="http://schemas.microsoft.com/office/drawing/2014/main" id="{4F55678E-DFE7-4EDF-AE69-CE7177E6A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a:extLst>
              <a:ext uri="{FF2B5EF4-FFF2-40B4-BE49-F238E27FC236}">
                <a16:creationId xmlns:a16="http://schemas.microsoft.com/office/drawing/2014/main" id="{114893C8-CC4F-4A32-B502-15E586FD2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Formal, ontologically sound, and interconnected</a:t>
            </a:r>
          </a:p>
        </p:txBody>
      </p:sp>
      <p:sp>
        <p:nvSpPr>
          <p:cNvPr id="323588" name="Slide Number Placeholder 3">
            <a:extLst>
              <a:ext uri="{FF2B5EF4-FFF2-40B4-BE49-F238E27FC236}">
                <a16:creationId xmlns:a16="http://schemas.microsoft.com/office/drawing/2014/main" id="{8776B85A-19BC-46F7-AC3B-F8FCE2E873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BE110F-8AC8-4AF4-98B6-2695CD67B443}" type="slidenum">
              <a:rPr lang="en-US" altLang="en-US" smtClean="0">
                <a:solidFill>
                  <a:srgbClr val="000000"/>
                </a:solidFill>
              </a:rPr>
              <a:pPr>
                <a:spcBef>
                  <a:spcPct val="0"/>
                </a:spcBef>
              </a:pPr>
              <a:t>115</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a:extLst>
              <a:ext uri="{FF2B5EF4-FFF2-40B4-BE49-F238E27FC236}">
                <a16:creationId xmlns:a16="http://schemas.microsoft.com/office/drawing/2014/main" id="{CE4D7679-31CC-428E-B862-70F9F9C7A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a:extLst>
              <a:ext uri="{FF2B5EF4-FFF2-40B4-BE49-F238E27FC236}">
                <a16:creationId xmlns:a16="http://schemas.microsoft.com/office/drawing/2014/main" id="{617B2D89-931F-4FA9-983F-D939E59C1B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underlying disorder that is the basis for infectious disease</a:t>
            </a:r>
          </a:p>
        </p:txBody>
      </p:sp>
      <p:sp>
        <p:nvSpPr>
          <p:cNvPr id="325636" name="Slide Number Placeholder 3">
            <a:extLst>
              <a:ext uri="{FF2B5EF4-FFF2-40B4-BE49-F238E27FC236}">
                <a16:creationId xmlns:a16="http://schemas.microsoft.com/office/drawing/2014/main" id="{EC6A0A1C-22BD-4F9F-83C6-D95DD81CDA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B7D345-DC84-4CB9-8A3A-6CDDDE8651BB}" type="slidenum">
              <a:rPr lang="en-US" altLang="en-US" smtClean="0">
                <a:solidFill>
                  <a:srgbClr val="000000"/>
                </a:solidFill>
              </a:rPr>
              <a:pPr>
                <a:spcBef>
                  <a:spcPct val="0"/>
                </a:spcBef>
              </a:pPr>
              <a:t>116</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a:extLst>
              <a:ext uri="{FF2B5EF4-FFF2-40B4-BE49-F238E27FC236}">
                <a16:creationId xmlns:a16="http://schemas.microsoft.com/office/drawing/2014/main" id="{5DE883D2-5457-4B00-9BFF-15E0F6F58D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a:extLst>
              <a:ext uri="{FF2B5EF4-FFF2-40B4-BE49-F238E27FC236}">
                <a16:creationId xmlns:a16="http://schemas.microsoft.com/office/drawing/2014/main" id="{20122070-36AF-4A3B-A16C-CF647645F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Restrictions on DL terms…representable in OWL/XML syntax</a:t>
            </a:r>
          </a:p>
        </p:txBody>
      </p:sp>
      <p:sp>
        <p:nvSpPr>
          <p:cNvPr id="329732" name="Slide Number Placeholder 3">
            <a:extLst>
              <a:ext uri="{FF2B5EF4-FFF2-40B4-BE49-F238E27FC236}">
                <a16:creationId xmlns:a16="http://schemas.microsoft.com/office/drawing/2014/main" id="{D4275E49-F1DB-49F4-8E8F-7CFCCF022D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9FC482-9A96-4035-8D90-2B85B7B3732C}" type="slidenum">
              <a:rPr lang="en-US" altLang="en-US" smtClean="0">
                <a:solidFill>
                  <a:srgbClr val="000000"/>
                </a:solidFill>
              </a:rPr>
              <a:pPr>
                <a:spcBef>
                  <a:spcPct val="0"/>
                </a:spcBef>
              </a:pPr>
              <a:t>119</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a:extLst>
              <a:ext uri="{FF2B5EF4-FFF2-40B4-BE49-F238E27FC236}">
                <a16:creationId xmlns:a16="http://schemas.microsoft.com/office/drawing/2014/main" id="{065FF075-0FD5-4480-AB6F-64FFB6BDF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a:extLst>
              <a:ext uri="{FF2B5EF4-FFF2-40B4-BE49-F238E27FC236}">
                <a16:creationId xmlns:a16="http://schemas.microsoft.com/office/drawing/2014/main" id="{6663E65A-FF13-46FD-801E-90B4E0DEC4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 represent this as a set of triples over which we can apply logical rules of inference.</a:t>
            </a:r>
          </a:p>
        </p:txBody>
      </p:sp>
      <p:sp>
        <p:nvSpPr>
          <p:cNvPr id="331780" name="Slide Number Placeholder 3">
            <a:extLst>
              <a:ext uri="{FF2B5EF4-FFF2-40B4-BE49-F238E27FC236}">
                <a16:creationId xmlns:a16="http://schemas.microsoft.com/office/drawing/2014/main" id="{B50DDD94-002D-4FFC-8787-48E7D2488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A77ACF-F838-44A5-B964-1B3B1C5F8D8E}" type="slidenum">
              <a:rPr lang="en-US" altLang="en-US" smtClean="0">
                <a:solidFill>
                  <a:srgbClr val="000000"/>
                </a:solidFill>
              </a:rPr>
              <a:pPr>
                <a:spcBef>
                  <a:spcPct val="0"/>
                </a:spcBef>
              </a:pPr>
              <a:t>120</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C8F9C5CA-D34A-4DD4-B121-F2B5668B44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1DDBEE17-2E83-445F-AEF1-E3ED4CC903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3300" name="Slide Number Placeholder 3">
            <a:extLst>
              <a:ext uri="{FF2B5EF4-FFF2-40B4-BE49-F238E27FC236}">
                <a16:creationId xmlns:a16="http://schemas.microsoft.com/office/drawing/2014/main" id="{F77BBE0F-0D98-4815-B847-1DE10E7FA2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23F463-8AA3-4EDE-8C4F-861232CA860E}"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a:extLst>
              <a:ext uri="{FF2B5EF4-FFF2-40B4-BE49-F238E27FC236}">
                <a16:creationId xmlns:a16="http://schemas.microsoft.com/office/drawing/2014/main" id="{6E06A3BF-DA8D-4DDC-AF00-EFACB7A0C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a:extLst>
              <a:ext uri="{FF2B5EF4-FFF2-40B4-BE49-F238E27FC236}">
                <a16:creationId xmlns:a16="http://schemas.microsoft.com/office/drawing/2014/main" id="{3BF5FDEF-8505-4879-92DB-65F1AA6DC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What’s at stake here?</a:t>
            </a:r>
          </a:p>
        </p:txBody>
      </p:sp>
      <p:sp>
        <p:nvSpPr>
          <p:cNvPr id="333828" name="Slide Number Placeholder 3">
            <a:extLst>
              <a:ext uri="{FF2B5EF4-FFF2-40B4-BE49-F238E27FC236}">
                <a16:creationId xmlns:a16="http://schemas.microsoft.com/office/drawing/2014/main" id="{FFD96C7E-E85A-4B36-BD85-4428FE5A1A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CDB0EB-22C0-4009-9592-9346B5E70110}" type="slidenum">
              <a:rPr lang="en-US" altLang="en-US" smtClean="0">
                <a:solidFill>
                  <a:srgbClr val="000000"/>
                </a:solidFill>
              </a:rPr>
              <a:pPr>
                <a:spcBef>
                  <a:spcPct val="0"/>
                </a:spcBef>
              </a:pPr>
              <a:t>121</a:t>
            </a:fld>
            <a:endParaRPr lang="en-US"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1026">
            <a:extLst>
              <a:ext uri="{FF2B5EF4-FFF2-40B4-BE49-F238E27FC236}">
                <a16:creationId xmlns:a16="http://schemas.microsoft.com/office/drawing/2014/main" id="{0034825E-5E13-4B2A-99B1-218C52F697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Rectangle 1027">
            <a:extLst>
              <a:ext uri="{FF2B5EF4-FFF2-40B4-BE49-F238E27FC236}">
                <a16:creationId xmlns:a16="http://schemas.microsoft.com/office/drawing/2014/main" id="{251FB87F-7AAA-45B7-A71B-25C383CCC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just an is-a hierarchy, not really an ontology</a:t>
            </a:r>
          </a:p>
          <a:p>
            <a:pPr eaLnBrk="1" hangingPunct="1">
              <a:spcBef>
                <a:spcPct val="0"/>
              </a:spcBef>
            </a:pPr>
            <a:r>
              <a:rPr lang="en-US" altLang="en-US"/>
              <a:t>Other differentiations depend on making the MRSa-MSSa differentiation…these distinctions are multiscale and multidiscipline </a:t>
            </a:r>
          </a:p>
          <a:p>
            <a:pPr eaLnBrk="1" hangingPunct="1">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a:extLst>
              <a:ext uri="{FF2B5EF4-FFF2-40B4-BE49-F238E27FC236}">
                <a16:creationId xmlns:a16="http://schemas.microsoft.com/office/drawing/2014/main" id="{65BDBEA2-1655-476C-81E7-99F42C37C9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a:extLst>
              <a:ext uri="{FF2B5EF4-FFF2-40B4-BE49-F238E27FC236}">
                <a16:creationId xmlns:a16="http://schemas.microsoft.com/office/drawing/2014/main" id="{3B30E8E6-C87B-4870-A67F-1E2C1B8E5E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24" name="Slide Number Placeholder 3">
            <a:extLst>
              <a:ext uri="{FF2B5EF4-FFF2-40B4-BE49-F238E27FC236}">
                <a16:creationId xmlns:a16="http://schemas.microsoft.com/office/drawing/2014/main" id="{BBD02FAA-09AA-420F-8F5E-5ACFC81D46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2B6441-16E1-41F7-8B17-2B8D51F376F6}" type="slidenum">
              <a:rPr lang="en-US" altLang="en-US" smtClean="0">
                <a:latin typeface="Calibri" panose="020F0502020204030204" pitchFamily="34" charset="0"/>
              </a:rPr>
              <a:pPr/>
              <a:t>123</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A269AF35-BC18-47DB-8676-E92C27AB50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a:extLst>
              <a:ext uri="{FF2B5EF4-FFF2-40B4-BE49-F238E27FC236}">
                <a16:creationId xmlns:a16="http://schemas.microsoft.com/office/drawing/2014/main" id="{71091A53-53E5-4AE4-BB34-32ED430B5F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9972" name="Slide Number Placeholder 3">
            <a:extLst>
              <a:ext uri="{FF2B5EF4-FFF2-40B4-BE49-F238E27FC236}">
                <a16:creationId xmlns:a16="http://schemas.microsoft.com/office/drawing/2014/main" id="{8376E9BE-501F-49D4-99BC-CEB66E4C39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65FD50-6466-4DE1-B525-F170FBB9549E}" type="slidenum">
              <a:rPr lang="en-US" altLang="en-US" smtClean="0">
                <a:latin typeface="Calibri" panose="020F0502020204030204" pitchFamily="34" charset="0"/>
              </a:rPr>
              <a:pPr/>
              <a:t>124</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5">
            <a:extLst>
              <a:ext uri="{FF2B5EF4-FFF2-40B4-BE49-F238E27FC236}">
                <a16:creationId xmlns:a16="http://schemas.microsoft.com/office/drawing/2014/main" id="{05C4E9EB-3B9C-446F-B854-F2ED04CEC5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24258F-AAB2-443C-8159-1629BF15EA06}" type="slidenum">
              <a:rPr lang="en-GB" altLang="en-US" smtClean="0">
                <a:solidFill>
                  <a:srgbClr val="000000"/>
                </a:solidFill>
                <a:latin typeface="Arial" panose="020B0604020202020204" pitchFamily="34" charset="0"/>
              </a:rPr>
              <a:pPr>
                <a:spcBef>
                  <a:spcPct val="0"/>
                </a:spcBef>
              </a:pPr>
              <a:t>134</a:t>
            </a:fld>
            <a:endParaRPr lang="en-GB" altLang="en-US">
              <a:solidFill>
                <a:srgbClr val="000000"/>
              </a:solidFill>
              <a:latin typeface="Arial" panose="020B0604020202020204" pitchFamily="34" charset="0"/>
            </a:endParaRPr>
          </a:p>
        </p:txBody>
      </p:sp>
      <p:sp>
        <p:nvSpPr>
          <p:cNvPr id="350211" name="Rectangle 2">
            <a:extLst>
              <a:ext uri="{FF2B5EF4-FFF2-40B4-BE49-F238E27FC236}">
                <a16:creationId xmlns:a16="http://schemas.microsoft.com/office/drawing/2014/main" id="{C50328AF-4A6E-487A-B941-1FA4F3B5F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2" name="Rectangle 3">
            <a:extLst>
              <a:ext uri="{FF2B5EF4-FFF2-40B4-BE49-F238E27FC236}">
                <a16:creationId xmlns:a16="http://schemas.microsoft.com/office/drawing/2014/main" id="{CBAFF07F-882B-412A-B943-24AF3771D8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7E32CC7C-7DCC-4177-ACC7-EDFE0BD116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a:extLst>
              <a:ext uri="{FF2B5EF4-FFF2-40B4-BE49-F238E27FC236}">
                <a16:creationId xmlns:a16="http://schemas.microsoft.com/office/drawing/2014/main" id="{38B6D9D1-A128-4166-A57F-2CC002AA88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4E4234F-0D90-43AC-BA4D-2994B427DB42}"/>
              </a:ext>
            </a:extLst>
          </p:cNvPr>
          <p:cNvSpPr>
            <a:spLocks noGrp="1"/>
          </p:cNvSpPr>
          <p:nvPr>
            <p:ph type="sldNum" sz="quarter" idx="5"/>
          </p:nvPr>
        </p:nvSpPr>
        <p:spPr/>
        <p:txBody>
          <a:bodyPr/>
          <a:lstStyle/>
          <a:p>
            <a:pPr fontAlgn="auto">
              <a:spcBef>
                <a:spcPts val="0"/>
              </a:spcBef>
              <a:spcAft>
                <a:spcPts val="0"/>
              </a:spcAft>
              <a:defRPr/>
            </a:pPr>
            <a:fld id="{CF6A11C7-219F-46EB-8DA5-C5B44A4F7073}" type="slidenum">
              <a:rPr lang="en-US" smtClean="0">
                <a:solidFill>
                  <a:prstClr val="black"/>
                </a:solidFill>
                <a:latin typeface="Calibri"/>
                <a:cs typeface="+mn-cs"/>
              </a:rPr>
              <a:pPr fontAlgn="auto">
                <a:spcBef>
                  <a:spcPts val="0"/>
                </a:spcBef>
                <a:spcAft>
                  <a:spcPts val="0"/>
                </a:spcAft>
                <a:defRPr/>
              </a:pPr>
              <a:t>139</a:t>
            </a:fld>
            <a:endParaRPr lang="en-US">
              <a:solidFill>
                <a:prstClr val="black"/>
              </a:solidFill>
              <a:latin typeface="Calibri"/>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A253B047-AEDB-4790-AFF1-96E0B20545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a:extLst>
              <a:ext uri="{FF2B5EF4-FFF2-40B4-BE49-F238E27FC236}">
                <a16:creationId xmlns:a16="http://schemas.microsoft.com/office/drawing/2014/main" id="{4B0B218B-C120-4CFE-86AF-CD82DA3A44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64545F71-62F0-4984-A9D7-A60567ED9201}"/>
              </a:ext>
            </a:extLst>
          </p:cNvPr>
          <p:cNvSpPr>
            <a:spLocks noGrp="1"/>
          </p:cNvSpPr>
          <p:nvPr>
            <p:ph type="sldNum" sz="quarter" idx="5"/>
          </p:nvPr>
        </p:nvSpPr>
        <p:spPr/>
        <p:txBody>
          <a:bodyPr/>
          <a:lstStyle/>
          <a:p>
            <a:pPr fontAlgn="auto">
              <a:spcBef>
                <a:spcPts val="0"/>
              </a:spcBef>
              <a:spcAft>
                <a:spcPts val="0"/>
              </a:spcAft>
              <a:defRPr/>
            </a:pPr>
            <a:fld id="{BBFBEFAA-3434-4A36-8517-3E6377D6FA5A}" type="slidenum">
              <a:rPr lang="en-US" smtClean="0">
                <a:solidFill>
                  <a:prstClr val="black"/>
                </a:solidFill>
                <a:latin typeface="Calibri"/>
                <a:cs typeface="+mn-cs"/>
              </a:rPr>
              <a:pPr fontAlgn="auto">
                <a:spcBef>
                  <a:spcPts val="0"/>
                </a:spcBef>
                <a:spcAft>
                  <a:spcPts val="0"/>
                </a:spcAft>
                <a:defRPr/>
              </a:pPr>
              <a:t>140</a:t>
            </a:fld>
            <a:endParaRPr lang="en-US">
              <a:solidFill>
                <a:prstClr val="black"/>
              </a:solidFill>
              <a:latin typeface="Calibri"/>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a:extLst>
              <a:ext uri="{FF2B5EF4-FFF2-40B4-BE49-F238E27FC236}">
                <a16:creationId xmlns:a16="http://schemas.microsoft.com/office/drawing/2014/main" id="{83F012DE-7113-4DA8-9E61-ADC77D0979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a:extLst>
              <a:ext uri="{FF2B5EF4-FFF2-40B4-BE49-F238E27FC236}">
                <a16:creationId xmlns:a16="http://schemas.microsoft.com/office/drawing/2014/main" id="{732A90F2-0FD3-4BE0-B7F8-7379F14CC2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MS PGothic" panose="020B0600070205080204" pitchFamily="34" charset="-128"/>
            </a:endParaRPr>
          </a:p>
        </p:txBody>
      </p:sp>
      <p:sp>
        <p:nvSpPr>
          <p:cNvPr id="15363" name="Slide Number Placeholder 3">
            <a:extLst>
              <a:ext uri="{FF2B5EF4-FFF2-40B4-BE49-F238E27FC236}">
                <a16:creationId xmlns:a16="http://schemas.microsoft.com/office/drawing/2014/main" id="{099BF11B-571D-406F-9CFA-C98B91C53B76}"/>
              </a:ext>
            </a:extLst>
          </p:cNvPr>
          <p:cNvSpPr>
            <a:spLocks noGrp="1"/>
          </p:cNvSpPr>
          <p:nvPr>
            <p:ph type="sldNum" sz="quarter" idx="5"/>
          </p:nvPr>
        </p:nvSpPr>
        <p:spPr bwMode="auto">
          <a:extLst>
            <a:ext uri="{909E8E84-426E-40dd-AFC4-6F175D3DCCD1}"/>
            <a:ext uri="{91240B29-F687-4f45-9708-019B960494DF}"/>
          </a:extLst>
        </p:spPr>
        <p:txBody>
          <a:bodyP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fld id="{3DC89408-0780-4FF9-8D53-F4E4B39D082A}" type="slidenum">
              <a:rPr lang="en-US" altLang="en-US" sz="1200">
                <a:solidFill>
                  <a:prstClr val="black"/>
                </a:solidFill>
                <a:cs typeface="+mn-cs"/>
              </a:rPr>
              <a:pPr eaLnBrk="1" fontAlgn="auto" hangingPunct="1">
                <a:spcBef>
                  <a:spcPts val="0"/>
                </a:spcBef>
                <a:spcAft>
                  <a:spcPts val="0"/>
                </a:spcAft>
                <a:defRPr/>
              </a:pPr>
              <a:t>145</a:t>
            </a:fld>
            <a:endParaRPr lang="en-US" altLang="en-US" sz="1200">
              <a:solidFill>
                <a:prstClr val="black"/>
              </a:solidFill>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FBC15F07-08CB-41CC-8E3E-38BDFE0FAF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34F39B-885B-4A0F-BF7D-FA3DE68C338F}" type="slidenum">
              <a:rPr lang="en-US" altLang="en-US" smtClean="0">
                <a:solidFill>
                  <a:srgbClr val="000000"/>
                </a:solidFill>
                <a:latin typeface="Calibri" panose="020F0502020204030204" pitchFamily="34" charset="0"/>
              </a:rPr>
              <a:pPr/>
              <a:t>152</a:t>
            </a:fld>
            <a:endParaRPr lang="en-US" altLang="en-US">
              <a:solidFill>
                <a:srgbClr val="000000"/>
              </a:solidFill>
              <a:latin typeface="Calibri" panose="020F0502020204030204" pitchFamily="34" charset="0"/>
            </a:endParaRPr>
          </a:p>
        </p:txBody>
      </p:sp>
      <p:sp>
        <p:nvSpPr>
          <p:cNvPr id="372739" name="Rectangle 2">
            <a:extLst>
              <a:ext uri="{FF2B5EF4-FFF2-40B4-BE49-F238E27FC236}">
                <a16:creationId xmlns:a16="http://schemas.microsoft.com/office/drawing/2014/main" id="{EE813DCD-2A7E-415E-9FEE-9F88DF9ADB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40" name="Rectangle 3">
            <a:extLst>
              <a:ext uri="{FF2B5EF4-FFF2-40B4-BE49-F238E27FC236}">
                <a16:creationId xmlns:a16="http://schemas.microsoft.com/office/drawing/2014/main" id="{DE9B62DE-E69F-484B-90F2-EA03A606AB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a:extLst>
              <a:ext uri="{FF2B5EF4-FFF2-40B4-BE49-F238E27FC236}">
                <a16:creationId xmlns:a16="http://schemas.microsoft.com/office/drawing/2014/main" id="{26DF6611-E3AF-498B-996B-6825591048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a:extLst>
              <a:ext uri="{FF2B5EF4-FFF2-40B4-BE49-F238E27FC236}">
                <a16:creationId xmlns:a16="http://schemas.microsoft.com/office/drawing/2014/main" id="{19EAE41C-F287-42B7-9156-70A151176E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solidFill>
                  <a:srgbClr val="000000"/>
                </a:solidFill>
                <a:hlinkClick r:id="rId3"/>
              </a:rPr>
              <a:t>http://www.plosone.org/article/info:doi/10.1371/journal.pone.0099979</a:t>
            </a:r>
            <a:endParaRPr lang="en-US" altLang="en-US">
              <a:solidFill>
                <a:srgbClr val="000000"/>
              </a:solidFill>
            </a:endParaRPr>
          </a:p>
          <a:p>
            <a:pPr defTabSz="912813" eaLnBrk="1" hangingPunct="1">
              <a:spcBef>
                <a:spcPct val="0"/>
              </a:spcBef>
            </a:pPr>
            <a:r>
              <a:rPr lang="en-US" altLang="en-US">
                <a:solidFill>
                  <a:srgbClr val="000000"/>
                </a:solidFill>
              </a:rPr>
              <a:t>Dugan VG, Emrich SJ, Giraldo-Calderón GI, Harb OS, et al. (2014) Standardized Metadata for Human Pathogen/Vector Genomic Sequences. PLoS ONE 9(6): e99979. doi:10.1371/journal.pone.0099979</a:t>
            </a:r>
          </a:p>
          <a:p>
            <a:pPr defTabSz="912813" eaLnBrk="1" hangingPunct="1">
              <a:spcBef>
                <a:spcPct val="0"/>
              </a:spcBef>
            </a:pPr>
            <a:endParaRPr lang="en-US" altLang="en-US">
              <a:solidFill>
                <a:srgbClr val="000000"/>
              </a:solidFill>
            </a:endParaRPr>
          </a:p>
          <a:p>
            <a:pPr defTabSz="912813"/>
            <a:endParaRPr lang="en-US" altLang="en-US"/>
          </a:p>
        </p:txBody>
      </p:sp>
      <p:sp>
        <p:nvSpPr>
          <p:cNvPr id="374788" name="Slide Number Placeholder 3">
            <a:extLst>
              <a:ext uri="{FF2B5EF4-FFF2-40B4-BE49-F238E27FC236}">
                <a16:creationId xmlns:a16="http://schemas.microsoft.com/office/drawing/2014/main" id="{E90B578E-C7BC-41F3-B830-1066CFAF25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0E5618-F63E-41BD-924C-2F7E6CB58E96}" type="slidenum">
              <a:rPr lang="en-US" altLang="en-US" smtClean="0">
                <a:solidFill>
                  <a:srgbClr val="000000"/>
                </a:solidFill>
                <a:latin typeface="Arial" panose="020B0604020202020204" pitchFamily="34" charset="0"/>
              </a:rPr>
              <a:pPr>
                <a:spcBef>
                  <a:spcPct val="0"/>
                </a:spcBef>
              </a:pPr>
              <a:t>153</a:t>
            </a:fld>
            <a:endParaRPr lang="en-US" altLang="en-US">
              <a:solidFill>
                <a:srgbClr val="000000"/>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80CDB3A5-FFD8-47A9-9829-83F2EF89C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0DAD9B-2497-4DD6-A053-42D9C3D29310}" type="slidenum">
              <a:rPr lang="en-US" altLang="en-US" smtClean="0">
                <a:solidFill>
                  <a:srgbClr val="000000"/>
                </a:solidFill>
                <a:latin typeface="Arial" panose="020B0604020202020204" pitchFamily="34" charset="0"/>
              </a:rPr>
              <a:pPr>
                <a:spcBef>
                  <a:spcPct val="0"/>
                </a:spcBef>
              </a:pPr>
              <a:t>21</a:t>
            </a:fld>
            <a:endParaRPr lang="en-US" altLang="en-US">
              <a:solidFill>
                <a:srgbClr val="000000"/>
              </a:solidFill>
              <a:latin typeface="Arial" panose="020B0604020202020204" pitchFamily="34" charset="0"/>
            </a:endParaRPr>
          </a:p>
        </p:txBody>
      </p:sp>
      <p:sp>
        <p:nvSpPr>
          <p:cNvPr id="188419" name="Rectangle 2">
            <a:extLst>
              <a:ext uri="{FF2B5EF4-FFF2-40B4-BE49-F238E27FC236}">
                <a16:creationId xmlns:a16="http://schemas.microsoft.com/office/drawing/2014/main" id="{66BAD20C-AC46-4ED1-A1FF-2DA64BE134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a:extLst>
              <a:ext uri="{FF2B5EF4-FFF2-40B4-BE49-F238E27FC236}">
                <a16:creationId xmlns:a16="http://schemas.microsoft.com/office/drawing/2014/main" id="{AAE83E66-8EC0-4465-B322-20979CEF80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5">
            <a:extLst>
              <a:ext uri="{FF2B5EF4-FFF2-40B4-BE49-F238E27FC236}">
                <a16:creationId xmlns:a16="http://schemas.microsoft.com/office/drawing/2014/main" id="{3D1F70F4-500C-41E8-80E7-62DC22CDD5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0F12F3-AFBD-4A19-BB5C-328C040DDDD3}" type="slidenum">
              <a:rPr lang="en-GB" altLang="en-US" smtClean="0">
                <a:solidFill>
                  <a:srgbClr val="000000"/>
                </a:solidFill>
                <a:latin typeface="Arial" panose="020B0604020202020204" pitchFamily="34" charset="0"/>
              </a:rPr>
              <a:pPr>
                <a:spcBef>
                  <a:spcPct val="0"/>
                </a:spcBef>
              </a:pPr>
              <a:t>154</a:t>
            </a:fld>
            <a:endParaRPr lang="en-GB" altLang="en-US">
              <a:solidFill>
                <a:srgbClr val="000000"/>
              </a:solidFill>
              <a:latin typeface="Arial" panose="020B0604020202020204" pitchFamily="34" charset="0"/>
            </a:endParaRPr>
          </a:p>
        </p:txBody>
      </p:sp>
      <p:sp>
        <p:nvSpPr>
          <p:cNvPr id="376835" name="Rectangle 2">
            <a:extLst>
              <a:ext uri="{FF2B5EF4-FFF2-40B4-BE49-F238E27FC236}">
                <a16:creationId xmlns:a16="http://schemas.microsoft.com/office/drawing/2014/main" id="{7A01EEB7-E5E3-4153-B1EE-AD2F779B03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6" name="Rectangle 3">
            <a:extLst>
              <a:ext uri="{FF2B5EF4-FFF2-40B4-BE49-F238E27FC236}">
                <a16:creationId xmlns:a16="http://schemas.microsoft.com/office/drawing/2014/main" id="{8D154645-8849-4F8D-A920-BF26DFA36D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5">
            <a:extLst>
              <a:ext uri="{FF2B5EF4-FFF2-40B4-BE49-F238E27FC236}">
                <a16:creationId xmlns:a16="http://schemas.microsoft.com/office/drawing/2014/main" id="{7F6E98EB-1EFC-4383-A449-EE2557611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4B7339-67DE-4DF6-9E0F-CD58B9D4681F}" type="slidenum">
              <a:rPr lang="en-GB" altLang="en-US" smtClean="0">
                <a:solidFill>
                  <a:srgbClr val="000000"/>
                </a:solidFill>
                <a:latin typeface="Arial" panose="020B0604020202020204" pitchFamily="34" charset="0"/>
              </a:rPr>
              <a:pPr>
                <a:spcBef>
                  <a:spcPct val="0"/>
                </a:spcBef>
              </a:pPr>
              <a:t>156</a:t>
            </a:fld>
            <a:endParaRPr lang="en-GB" altLang="en-US">
              <a:solidFill>
                <a:srgbClr val="000000"/>
              </a:solidFill>
              <a:latin typeface="Arial" panose="020B0604020202020204" pitchFamily="34" charset="0"/>
            </a:endParaRPr>
          </a:p>
        </p:txBody>
      </p:sp>
      <p:sp>
        <p:nvSpPr>
          <p:cNvPr id="379907" name="Rectangle 2">
            <a:extLst>
              <a:ext uri="{FF2B5EF4-FFF2-40B4-BE49-F238E27FC236}">
                <a16:creationId xmlns:a16="http://schemas.microsoft.com/office/drawing/2014/main" id="{5B02FC05-08EF-4CC8-A78F-CAF6E34B91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a:extLst>
              <a:ext uri="{FF2B5EF4-FFF2-40B4-BE49-F238E27FC236}">
                <a16:creationId xmlns:a16="http://schemas.microsoft.com/office/drawing/2014/main" id="{DA5B79C3-EA54-44A8-9DD4-36162D9BFF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a:extLst>
              <a:ext uri="{FF2B5EF4-FFF2-40B4-BE49-F238E27FC236}">
                <a16:creationId xmlns:a16="http://schemas.microsoft.com/office/drawing/2014/main" id="{28494933-AAAF-4991-A6FE-ECC040CC7B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a:extLst>
              <a:ext uri="{FF2B5EF4-FFF2-40B4-BE49-F238E27FC236}">
                <a16:creationId xmlns:a16="http://schemas.microsoft.com/office/drawing/2014/main" id="{D0F35F01-48C5-48AA-B3D2-49F35567AE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a:solidFill>
                  <a:srgbClr val="000000"/>
                </a:solidFill>
                <a:hlinkClick r:id="rId3"/>
              </a:rPr>
              <a:t>http://www.plosone.org/article/info:doi/10.1371/journal.pone.0099979</a:t>
            </a:r>
            <a:endParaRPr lang="en-US" altLang="en-US">
              <a:solidFill>
                <a:srgbClr val="000000"/>
              </a:solidFill>
            </a:endParaRPr>
          </a:p>
          <a:p>
            <a:pPr defTabSz="912813" eaLnBrk="1" hangingPunct="1">
              <a:spcBef>
                <a:spcPct val="0"/>
              </a:spcBef>
            </a:pPr>
            <a:r>
              <a:rPr lang="en-US" altLang="en-US">
                <a:solidFill>
                  <a:srgbClr val="000000"/>
                </a:solidFill>
              </a:rPr>
              <a:t>Dugan VG, Emrich SJ, Giraldo-Calderón GI, Harb OS, et al. (2014) Standardized Metadata for Human Pathogen/Vector Genomic Sequences. PLoS ONE 9(6): e99979. doi:10.1371/journal.pone.0099979</a:t>
            </a:r>
          </a:p>
          <a:p>
            <a:pPr defTabSz="912813" eaLnBrk="1" hangingPunct="1">
              <a:spcBef>
                <a:spcPct val="0"/>
              </a:spcBef>
            </a:pPr>
            <a:endParaRPr lang="en-US" altLang="en-US">
              <a:solidFill>
                <a:srgbClr val="000000"/>
              </a:solidFill>
            </a:endParaRPr>
          </a:p>
          <a:p>
            <a:pPr defTabSz="912813"/>
            <a:endParaRPr lang="en-US" altLang="en-US"/>
          </a:p>
        </p:txBody>
      </p:sp>
      <p:sp>
        <p:nvSpPr>
          <p:cNvPr id="382980" name="Slide Number Placeholder 3">
            <a:extLst>
              <a:ext uri="{FF2B5EF4-FFF2-40B4-BE49-F238E27FC236}">
                <a16:creationId xmlns:a16="http://schemas.microsoft.com/office/drawing/2014/main" id="{7B16DF94-ABFA-4B8D-9039-C672C5E92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381EDF-6CF5-4380-8527-9EC3ED973100}" type="slidenum">
              <a:rPr lang="en-US" altLang="en-US" smtClean="0">
                <a:solidFill>
                  <a:srgbClr val="000000"/>
                </a:solidFill>
                <a:latin typeface="Arial" panose="020B0604020202020204" pitchFamily="34" charset="0"/>
              </a:rPr>
              <a:pPr>
                <a:spcBef>
                  <a:spcPct val="0"/>
                </a:spcBef>
              </a:pPr>
              <a:t>158</a:t>
            </a:fld>
            <a:endParaRPr lang="en-US" altLang="en-US">
              <a:solidFill>
                <a:srgbClr val="000000"/>
              </a:solidFill>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a:extLst>
              <a:ext uri="{FF2B5EF4-FFF2-40B4-BE49-F238E27FC236}">
                <a16:creationId xmlns:a16="http://schemas.microsoft.com/office/drawing/2014/main" id="{DB8A1CD6-F15D-44AE-BB07-A8FBD73EAB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a:extLst>
              <a:ext uri="{FF2B5EF4-FFF2-40B4-BE49-F238E27FC236}">
                <a16:creationId xmlns:a16="http://schemas.microsoft.com/office/drawing/2014/main" id="{4275E7D6-FAB0-4BE6-B3A7-4C201A06A0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hlinkClick r:id="rId3"/>
              </a:rPr>
              <a:t>http://bioportal.bioontology.org/ontologies/IAO/?p=classes&amp;conceptid=http%3A%2F%2Fwww.ifomis.org%2Fbfo%2F1.1%23Entity</a:t>
            </a:r>
            <a:endParaRPr lang="en-US" altLang="en-US">
              <a:latin typeface="Arial" panose="020B0604020202020204" pitchFamily="34" charset="0"/>
            </a:endParaRPr>
          </a:p>
        </p:txBody>
      </p:sp>
      <p:sp>
        <p:nvSpPr>
          <p:cNvPr id="392196" name="Slide Number Placeholder 3">
            <a:extLst>
              <a:ext uri="{FF2B5EF4-FFF2-40B4-BE49-F238E27FC236}">
                <a16:creationId xmlns:a16="http://schemas.microsoft.com/office/drawing/2014/main" id="{4FD37AD6-D4B3-4D01-BCC5-35D8873F0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A9C179-4B97-47E2-816C-321E64A2684D}" type="slidenum">
              <a:rPr lang="en-US" altLang="en-US" smtClean="0">
                <a:solidFill>
                  <a:srgbClr val="000000"/>
                </a:solidFill>
                <a:latin typeface="Arial" panose="020B0604020202020204" pitchFamily="34" charset="0"/>
              </a:rPr>
              <a:pPr>
                <a:spcBef>
                  <a:spcPct val="0"/>
                </a:spcBef>
              </a:pPr>
              <a:t>166</a:t>
            </a:fld>
            <a:endParaRPr lang="en-US" altLang="en-US">
              <a:solidFill>
                <a:srgbClr val="000000"/>
              </a:solidFill>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a:extLst>
              <a:ext uri="{FF2B5EF4-FFF2-40B4-BE49-F238E27FC236}">
                <a16:creationId xmlns:a16="http://schemas.microsoft.com/office/drawing/2014/main" id="{6EE5BA1C-0C29-4595-B01A-3B7E2D5663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96BDE6-2886-407C-9AC4-9F64D23D60BC}" type="slidenum">
              <a:rPr lang="en-US" altLang="en-US" smtClean="0">
                <a:solidFill>
                  <a:srgbClr val="000000"/>
                </a:solidFill>
                <a:latin typeface="Arial" panose="020B0604020202020204" pitchFamily="34" charset="0"/>
              </a:rPr>
              <a:pPr>
                <a:spcBef>
                  <a:spcPct val="0"/>
                </a:spcBef>
              </a:pPr>
              <a:t>170</a:t>
            </a:fld>
            <a:endParaRPr lang="en-US" altLang="en-US">
              <a:solidFill>
                <a:srgbClr val="000000"/>
              </a:solidFill>
              <a:latin typeface="Arial" panose="020B0604020202020204" pitchFamily="34" charset="0"/>
            </a:endParaRPr>
          </a:p>
        </p:txBody>
      </p:sp>
      <p:sp>
        <p:nvSpPr>
          <p:cNvPr id="397315" name="Rectangle 2">
            <a:extLst>
              <a:ext uri="{FF2B5EF4-FFF2-40B4-BE49-F238E27FC236}">
                <a16:creationId xmlns:a16="http://schemas.microsoft.com/office/drawing/2014/main" id="{649312A3-7A84-416C-935A-3DC7E770C1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6" name="Rectangle 3">
            <a:extLst>
              <a:ext uri="{FF2B5EF4-FFF2-40B4-BE49-F238E27FC236}">
                <a16:creationId xmlns:a16="http://schemas.microsoft.com/office/drawing/2014/main" id="{9CFD0019-6BC8-4105-B296-CAD9E46B62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cs typeface="Arial" panose="020B0604020202020204" pitchFamily="34" charset="0"/>
              </a:rPr>
              <a:t>* = dedicated NIH funding</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a:extLst>
              <a:ext uri="{FF2B5EF4-FFF2-40B4-BE49-F238E27FC236}">
                <a16:creationId xmlns:a16="http://schemas.microsoft.com/office/drawing/2014/main" id="{A064451D-9492-47AA-BEEE-6FB71156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7F5EB7-050E-4252-B317-A7FABA7202C9}" type="slidenum">
              <a:rPr lang="en-US" altLang="en-US" smtClean="0">
                <a:solidFill>
                  <a:srgbClr val="000000"/>
                </a:solidFill>
                <a:latin typeface="Arial" panose="020B0604020202020204" pitchFamily="34" charset="0"/>
              </a:rPr>
              <a:pPr>
                <a:spcBef>
                  <a:spcPct val="0"/>
                </a:spcBef>
              </a:pPr>
              <a:t>171</a:t>
            </a:fld>
            <a:endParaRPr lang="en-US" altLang="en-US">
              <a:solidFill>
                <a:srgbClr val="000000"/>
              </a:solidFill>
              <a:latin typeface="Arial" panose="020B0604020202020204" pitchFamily="34" charset="0"/>
            </a:endParaRPr>
          </a:p>
        </p:txBody>
      </p:sp>
      <p:sp>
        <p:nvSpPr>
          <p:cNvPr id="399363" name="Rectangle 2">
            <a:extLst>
              <a:ext uri="{FF2B5EF4-FFF2-40B4-BE49-F238E27FC236}">
                <a16:creationId xmlns:a16="http://schemas.microsoft.com/office/drawing/2014/main" id="{F90EDE45-4122-4C25-BC9C-6C829FFB9A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4" name="Rectangle 3">
            <a:extLst>
              <a:ext uri="{FF2B5EF4-FFF2-40B4-BE49-F238E27FC236}">
                <a16:creationId xmlns:a16="http://schemas.microsoft.com/office/drawing/2014/main" id="{88791D4E-45FD-4916-991A-6881F88FD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cs typeface="Arial" panose="020B0604020202020204" pitchFamily="34" charset="0"/>
              </a:rPr>
              <a:t>* = dedicated NIH funding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a:extLst>
              <a:ext uri="{FF2B5EF4-FFF2-40B4-BE49-F238E27FC236}">
                <a16:creationId xmlns:a16="http://schemas.microsoft.com/office/drawing/2014/main" id="{4E9B43A9-45B4-46E7-8B94-E560EC162A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Notes Placeholder 2">
            <a:extLst>
              <a:ext uri="{FF2B5EF4-FFF2-40B4-BE49-F238E27FC236}">
                <a16:creationId xmlns:a16="http://schemas.microsoft.com/office/drawing/2014/main" id="{61840929-AC29-4EA8-A2EC-184CD6072C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courtesy of Barry Smith</a:t>
            </a:r>
          </a:p>
        </p:txBody>
      </p:sp>
      <p:sp>
        <p:nvSpPr>
          <p:cNvPr id="4" name="Slide Number Placeholder 3">
            <a:extLst>
              <a:ext uri="{FF2B5EF4-FFF2-40B4-BE49-F238E27FC236}">
                <a16:creationId xmlns:a16="http://schemas.microsoft.com/office/drawing/2014/main" id="{81F5C502-5FC3-46CF-ACE4-0D65A540EE89}"/>
              </a:ext>
            </a:extLst>
          </p:cNvPr>
          <p:cNvSpPr>
            <a:spLocks noGrp="1"/>
          </p:cNvSpPr>
          <p:nvPr>
            <p:ph type="sldNum" sz="quarter" idx="5"/>
          </p:nvPr>
        </p:nvSpPr>
        <p:spPr/>
        <p:txBody>
          <a:bodyPr/>
          <a:lstStyle/>
          <a:p>
            <a:pPr defTabSz="457200" fontAlgn="auto">
              <a:spcBef>
                <a:spcPts val="0"/>
              </a:spcBef>
              <a:spcAft>
                <a:spcPts val="0"/>
              </a:spcAft>
              <a:defRPr/>
            </a:pPr>
            <a:fld id="{61EBBE4A-CA3D-4F31-817E-4F3936ECEA4A}" type="slidenum">
              <a:rPr lang="en-US" smtClean="0">
                <a:solidFill>
                  <a:prstClr val="black"/>
                </a:solidFill>
                <a:latin typeface="Calibri"/>
                <a:cs typeface="+mn-cs"/>
              </a:rPr>
              <a:pPr defTabSz="457200" fontAlgn="auto">
                <a:spcBef>
                  <a:spcPts val="0"/>
                </a:spcBef>
                <a:spcAft>
                  <a:spcPts val="0"/>
                </a:spcAft>
                <a:defRPr/>
              </a:pPr>
              <a:t>179</a:t>
            </a:fld>
            <a:endParaRPr lang="en-US">
              <a:solidFill>
                <a:prstClr val="black"/>
              </a:solidFill>
              <a:latin typeface="Calibri"/>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a:extLst>
              <a:ext uri="{FF2B5EF4-FFF2-40B4-BE49-F238E27FC236}">
                <a16:creationId xmlns:a16="http://schemas.microsoft.com/office/drawing/2014/main" id="{9E21876C-C4E2-4085-9D57-46DDA8DF52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a:extLst>
              <a:ext uri="{FF2B5EF4-FFF2-40B4-BE49-F238E27FC236}">
                <a16:creationId xmlns:a16="http://schemas.microsoft.com/office/drawing/2014/main" id="{71F3837F-9B9B-4564-980E-569E956E4C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may be divided into subpopulations, for example, the north and south populations of lake fish.</a:t>
            </a:r>
          </a:p>
          <a:p>
            <a:r>
              <a:rPr lang="en-US" altLang="en-US"/>
              <a:t>Often, genetic studies are used to determine the boundaries of a population. </a:t>
            </a:r>
          </a:p>
        </p:txBody>
      </p:sp>
      <p:sp>
        <p:nvSpPr>
          <p:cNvPr id="4" name="Slide Number Placeholder 3">
            <a:extLst>
              <a:ext uri="{FF2B5EF4-FFF2-40B4-BE49-F238E27FC236}">
                <a16:creationId xmlns:a16="http://schemas.microsoft.com/office/drawing/2014/main" id="{82E748CC-36EA-4621-9AEC-F19CB1F449D2}"/>
              </a:ext>
            </a:extLst>
          </p:cNvPr>
          <p:cNvSpPr>
            <a:spLocks noGrp="1"/>
          </p:cNvSpPr>
          <p:nvPr>
            <p:ph type="sldNum" sz="quarter" idx="5"/>
          </p:nvPr>
        </p:nvSpPr>
        <p:spPr/>
        <p:txBody>
          <a:bodyPr/>
          <a:lstStyle/>
          <a:p>
            <a:pPr defTabSz="457200" fontAlgn="auto">
              <a:spcBef>
                <a:spcPts val="0"/>
              </a:spcBef>
              <a:spcAft>
                <a:spcPts val="0"/>
              </a:spcAft>
              <a:defRPr/>
            </a:pPr>
            <a:fld id="{619F8A69-B10A-4540-A7D8-786CF5D5E966}" type="slidenum">
              <a:rPr lang="en-US" smtClean="0">
                <a:solidFill>
                  <a:prstClr val="black"/>
                </a:solidFill>
                <a:latin typeface="Calibri"/>
                <a:cs typeface="+mn-cs"/>
              </a:rPr>
              <a:pPr defTabSz="457200" fontAlgn="auto">
                <a:spcBef>
                  <a:spcPts val="0"/>
                </a:spcBef>
                <a:spcAft>
                  <a:spcPts val="0"/>
                </a:spcAft>
                <a:defRPr/>
              </a:pPr>
              <a:t>187</a:t>
            </a:fld>
            <a:endParaRPr lang="en-US">
              <a:solidFill>
                <a:prstClr val="black"/>
              </a:solidFill>
              <a:latin typeface="Calibri"/>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a:extLst>
              <a:ext uri="{FF2B5EF4-FFF2-40B4-BE49-F238E27FC236}">
                <a16:creationId xmlns:a16="http://schemas.microsoft.com/office/drawing/2014/main" id="{3F3AD0E7-B762-4824-80A1-CF2558E334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Notes Placeholder 2">
            <a:extLst>
              <a:ext uri="{FF2B5EF4-FFF2-40B4-BE49-F238E27FC236}">
                <a16:creationId xmlns:a16="http://schemas.microsoft.com/office/drawing/2014/main" id="{E655CBA3-44B8-44BB-9B1A-5E7790CF26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there is not interaction, why would someone bother to study it.</a:t>
            </a:r>
          </a:p>
        </p:txBody>
      </p:sp>
      <p:sp>
        <p:nvSpPr>
          <p:cNvPr id="4" name="Slide Number Placeholder 3">
            <a:extLst>
              <a:ext uri="{FF2B5EF4-FFF2-40B4-BE49-F238E27FC236}">
                <a16:creationId xmlns:a16="http://schemas.microsoft.com/office/drawing/2014/main" id="{48E5D593-64D4-4326-A437-C2BFDC31A97A}"/>
              </a:ext>
            </a:extLst>
          </p:cNvPr>
          <p:cNvSpPr>
            <a:spLocks noGrp="1"/>
          </p:cNvSpPr>
          <p:nvPr>
            <p:ph type="sldNum" sz="quarter" idx="5"/>
          </p:nvPr>
        </p:nvSpPr>
        <p:spPr/>
        <p:txBody>
          <a:bodyPr/>
          <a:lstStyle/>
          <a:p>
            <a:pPr defTabSz="457200" fontAlgn="auto">
              <a:spcBef>
                <a:spcPts val="0"/>
              </a:spcBef>
              <a:spcAft>
                <a:spcPts val="0"/>
              </a:spcAft>
              <a:defRPr/>
            </a:pPr>
            <a:fld id="{80713EE4-49BC-4C36-B5EB-BD073C77FD4A}" type="slidenum">
              <a:rPr lang="en-US" smtClean="0">
                <a:solidFill>
                  <a:prstClr val="black"/>
                </a:solidFill>
                <a:latin typeface="Calibri"/>
                <a:cs typeface="+mn-cs"/>
              </a:rPr>
              <a:pPr defTabSz="457200" fontAlgn="auto">
                <a:spcBef>
                  <a:spcPts val="0"/>
                </a:spcBef>
                <a:spcAft>
                  <a:spcPts val="0"/>
                </a:spcAft>
                <a:defRPr/>
              </a:pPr>
              <a:t>190</a:t>
            </a:fld>
            <a:endParaRPr lang="en-US">
              <a:solidFill>
                <a:prstClr val="black"/>
              </a:solidFill>
              <a:latin typeface="Calibri"/>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a:extLst>
              <a:ext uri="{FF2B5EF4-FFF2-40B4-BE49-F238E27FC236}">
                <a16:creationId xmlns:a16="http://schemas.microsoft.com/office/drawing/2014/main" id="{5450E33A-B74F-4364-858A-A1283B1C12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Notes Placeholder 2">
            <a:extLst>
              <a:ext uri="{FF2B5EF4-FFF2-40B4-BE49-F238E27FC236}">
                <a16:creationId xmlns:a16="http://schemas.microsoft.com/office/drawing/2014/main" id="{07CEA007-6361-4817-9692-1665DB9D8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Need to discuss how ENVO:biome should relate to PCO:ecological community</a:t>
            </a:r>
          </a:p>
        </p:txBody>
      </p:sp>
      <p:sp>
        <p:nvSpPr>
          <p:cNvPr id="4" name="Slide Number Placeholder 3">
            <a:extLst>
              <a:ext uri="{FF2B5EF4-FFF2-40B4-BE49-F238E27FC236}">
                <a16:creationId xmlns:a16="http://schemas.microsoft.com/office/drawing/2014/main" id="{8A8283CD-34B6-4BF5-A55F-65255D640D60}"/>
              </a:ext>
            </a:extLst>
          </p:cNvPr>
          <p:cNvSpPr>
            <a:spLocks noGrp="1"/>
          </p:cNvSpPr>
          <p:nvPr>
            <p:ph type="sldNum" sz="quarter" idx="5"/>
          </p:nvPr>
        </p:nvSpPr>
        <p:spPr/>
        <p:txBody>
          <a:bodyPr/>
          <a:lstStyle/>
          <a:p>
            <a:pPr defTabSz="457200" fontAlgn="auto">
              <a:spcBef>
                <a:spcPts val="0"/>
              </a:spcBef>
              <a:spcAft>
                <a:spcPts val="0"/>
              </a:spcAft>
              <a:defRPr/>
            </a:pPr>
            <a:fld id="{653E42AB-80AA-4029-BE6B-8C6469661EAC}" type="slidenum">
              <a:rPr lang="en-US" smtClean="0">
                <a:solidFill>
                  <a:prstClr val="black"/>
                </a:solidFill>
                <a:latin typeface="Calibri"/>
                <a:cs typeface="+mn-cs"/>
              </a:rPr>
              <a:pPr defTabSz="457200" fontAlgn="auto">
                <a:spcBef>
                  <a:spcPts val="0"/>
                </a:spcBef>
                <a:spcAft>
                  <a:spcPts val="0"/>
                </a:spcAft>
                <a:defRPr/>
              </a:pPr>
              <a:t>194</a:t>
            </a:fld>
            <a:endParaRPr lang="en-US">
              <a:solidFill>
                <a:prstClr val="black"/>
              </a:solidFill>
              <a:latin typeface="Calibri"/>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4BD5758-E630-4055-A650-8384F7E02C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Rectangle 3">
            <a:extLst>
              <a:ext uri="{FF2B5EF4-FFF2-40B4-BE49-F238E27FC236}">
                <a16:creationId xmlns:a16="http://schemas.microsoft.com/office/drawing/2014/main" id="{6665DBDE-EFCB-4E20-8386-B982B7E19A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319492" name="Footer Placeholder 4">
            <a:extLst>
              <a:ext uri="{FF2B5EF4-FFF2-40B4-BE49-F238E27FC236}">
                <a16:creationId xmlns:a16="http://schemas.microsoft.com/office/drawing/2014/main" id="{043C2151-9A6F-4335-9833-D5D9B306D701}"/>
              </a:ext>
            </a:extLst>
          </p:cNvPr>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a:solidFill>
                <a:srgbClr val="000000"/>
              </a:solidFill>
              <a:latin typeface="Arial" pitchFamily="34" charset="0"/>
            </a:endParaRPr>
          </a:p>
        </p:txBody>
      </p:sp>
      <p:sp>
        <p:nvSpPr>
          <p:cNvPr id="319493" name="Header Placeholder 5">
            <a:extLst>
              <a:ext uri="{FF2B5EF4-FFF2-40B4-BE49-F238E27FC236}">
                <a16:creationId xmlns:a16="http://schemas.microsoft.com/office/drawing/2014/main" id="{01D2F46C-6EE0-4689-9077-D88D9584408E}"/>
              </a:ext>
            </a:extLst>
          </p:cNvPr>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a:solidFill>
                <a:srgbClr val="000000"/>
              </a:solidFill>
              <a:latin typeface="Arial" pitchFamily="34" charset="0"/>
            </a:endParaRPr>
          </a:p>
        </p:txBody>
      </p:sp>
      <p:sp>
        <p:nvSpPr>
          <p:cNvPr id="319494" name="Date Placeholder 6">
            <a:extLst>
              <a:ext uri="{FF2B5EF4-FFF2-40B4-BE49-F238E27FC236}">
                <a16:creationId xmlns:a16="http://schemas.microsoft.com/office/drawing/2014/main" id="{19521AD5-7A12-4F44-86CC-BA516C0BA098}"/>
              </a:ext>
            </a:extLst>
          </p:cNvPr>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endParaRPr lang="en-US" altLang="en-US">
              <a:solidFill>
                <a:srgbClr val="000000"/>
              </a:solidFill>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a:extLst>
              <a:ext uri="{FF2B5EF4-FFF2-40B4-BE49-F238E27FC236}">
                <a16:creationId xmlns:a16="http://schemas.microsoft.com/office/drawing/2014/main" id="{0F43859F-F78C-4632-BC80-AB46BC9B4E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a:extLst>
              <a:ext uri="{FF2B5EF4-FFF2-40B4-BE49-F238E27FC236}">
                <a16:creationId xmlns:a16="http://schemas.microsoft.com/office/drawing/2014/main" id="{47F5C13F-0987-4741-ABD5-00CC6132C8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A population or community quality may depend on the qualities of individual organisms in the population or community, but cannot be measured or described for a single individual.</a:t>
            </a:r>
          </a:p>
        </p:txBody>
      </p:sp>
      <p:sp>
        <p:nvSpPr>
          <p:cNvPr id="4" name="Slide Number Placeholder 3">
            <a:extLst>
              <a:ext uri="{FF2B5EF4-FFF2-40B4-BE49-F238E27FC236}">
                <a16:creationId xmlns:a16="http://schemas.microsoft.com/office/drawing/2014/main" id="{7587A63C-99AE-49C7-9BC4-1C39B03029DE}"/>
              </a:ext>
            </a:extLst>
          </p:cNvPr>
          <p:cNvSpPr>
            <a:spLocks noGrp="1"/>
          </p:cNvSpPr>
          <p:nvPr>
            <p:ph type="sldNum" sz="quarter" idx="5"/>
          </p:nvPr>
        </p:nvSpPr>
        <p:spPr/>
        <p:txBody>
          <a:bodyPr/>
          <a:lstStyle/>
          <a:p>
            <a:pPr defTabSz="457200" fontAlgn="auto">
              <a:spcBef>
                <a:spcPts val="0"/>
              </a:spcBef>
              <a:spcAft>
                <a:spcPts val="0"/>
              </a:spcAft>
              <a:defRPr/>
            </a:pPr>
            <a:fld id="{639A7C81-F844-480F-A1C7-10C86762DD63}" type="slidenum">
              <a:rPr lang="en-US" smtClean="0">
                <a:solidFill>
                  <a:prstClr val="black"/>
                </a:solidFill>
                <a:latin typeface="Calibri"/>
                <a:cs typeface="+mn-cs"/>
              </a:rPr>
              <a:pPr defTabSz="457200" fontAlgn="auto">
                <a:spcBef>
                  <a:spcPts val="0"/>
                </a:spcBef>
                <a:spcAft>
                  <a:spcPts val="0"/>
                </a:spcAft>
                <a:defRPr/>
              </a:pPr>
              <a:t>195</a:t>
            </a:fld>
            <a:endParaRPr lang="en-US">
              <a:solidFill>
                <a:prstClr val="black"/>
              </a:solidFill>
              <a:latin typeface="Calibri"/>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a:extLst>
              <a:ext uri="{FF2B5EF4-FFF2-40B4-BE49-F238E27FC236}">
                <a16:creationId xmlns:a16="http://schemas.microsoft.com/office/drawing/2014/main" id="{BE7546F6-FAE0-42EC-853A-EB08861236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Notes Placeholder 2">
            <a:extLst>
              <a:ext uri="{FF2B5EF4-FFF2-40B4-BE49-F238E27FC236}">
                <a16:creationId xmlns:a16="http://schemas.microsoft.com/office/drawing/2014/main" id="{41FEEB8D-9780-4486-9651-180DD61996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population or community could be considered an integrated living unit.</a:t>
            </a:r>
          </a:p>
        </p:txBody>
      </p:sp>
      <p:sp>
        <p:nvSpPr>
          <p:cNvPr id="4" name="Slide Number Placeholder 3">
            <a:extLst>
              <a:ext uri="{FF2B5EF4-FFF2-40B4-BE49-F238E27FC236}">
                <a16:creationId xmlns:a16="http://schemas.microsoft.com/office/drawing/2014/main" id="{EFF3C899-2FDD-491C-B104-3287366FE08C}"/>
              </a:ext>
            </a:extLst>
          </p:cNvPr>
          <p:cNvSpPr>
            <a:spLocks noGrp="1"/>
          </p:cNvSpPr>
          <p:nvPr>
            <p:ph type="sldNum" sz="quarter" idx="5"/>
          </p:nvPr>
        </p:nvSpPr>
        <p:spPr/>
        <p:txBody>
          <a:bodyPr/>
          <a:lstStyle/>
          <a:p>
            <a:pPr defTabSz="457200" fontAlgn="auto">
              <a:spcBef>
                <a:spcPts val="0"/>
              </a:spcBef>
              <a:spcAft>
                <a:spcPts val="0"/>
              </a:spcAft>
              <a:defRPr/>
            </a:pPr>
            <a:fld id="{EC0E38CF-4AEF-41F1-AD96-DE5C61966FDF}" type="slidenum">
              <a:rPr lang="en-US" smtClean="0">
                <a:solidFill>
                  <a:prstClr val="black"/>
                </a:solidFill>
                <a:latin typeface="Calibri"/>
                <a:cs typeface="+mn-cs"/>
              </a:rPr>
              <a:pPr defTabSz="457200" fontAlgn="auto">
                <a:spcBef>
                  <a:spcPts val="0"/>
                </a:spcBef>
                <a:spcAft>
                  <a:spcPts val="0"/>
                </a:spcAft>
                <a:defRPr/>
              </a:pPr>
              <a:t>200</a:t>
            </a:fld>
            <a:endParaRPr lang="en-US">
              <a:solidFill>
                <a:prstClr val="black"/>
              </a:solidFill>
              <a:latin typeface="Calibri"/>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a:extLst>
              <a:ext uri="{FF2B5EF4-FFF2-40B4-BE49-F238E27FC236}">
                <a16:creationId xmlns:a16="http://schemas.microsoft.com/office/drawing/2014/main" id="{31B51A17-19DA-4426-862E-3CEA2763AB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5" name="Notes Placeholder 2">
            <a:extLst>
              <a:ext uri="{FF2B5EF4-FFF2-40B4-BE49-F238E27FC236}">
                <a16:creationId xmlns:a16="http://schemas.microsoft.com/office/drawing/2014/main" id="{EDBA6767-AB44-4BB0-9BA2-C1FF8F7F02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 of these terms are already in the GO. PCO will work with GO to define new terms, then import them into PCO.</a:t>
            </a:r>
          </a:p>
        </p:txBody>
      </p:sp>
      <p:sp>
        <p:nvSpPr>
          <p:cNvPr id="4" name="Slide Number Placeholder 3">
            <a:extLst>
              <a:ext uri="{FF2B5EF4-FFF2-40B4-BE49-F238E27FC236}">
                <a16:creationId xmlns:a16="http://schemas.microsoft.com/office/drawing/2014/main" id="{039EDEC6-A54E-4273-8BBF-A9C4CC7B06DA}"/>
              </a:ext>
            </a:extLst>
          </p:cNvPr>
          <p:cNvSpPr>
            <a:spLocks noGrp="1"/>
          </p:cNvSpPr>
          <p:nvPr>
            <p:ph type="sldNum" sz="quarter" idx="5"/>
          </p:nvPr>
        </p:nvSpPr>
        <p:spPr/>
        <p:txBody>
          <a:bodyPr/>
          <a:lstStyle/>
          <a:p>
            <a:pPr defTabSz="457200" fontAlgn="auto">
              <a:spcBef>
                <a:spcPts val="0"/>
              </a:spcBef>
              <a:spcAft>
                <a:spcPts val="0"/>
              </a:spcAft>
              <a:defRPr/>
            </a:pPr>
            <a:fld id="{B7094991-37AE-4E24-937C-D6D5272B208E}" type="slidenum">
              <a:rPr lang="en-US" smtClean="0">
                <a:solidFill>
                  <a:prstClr val="black"/>
                </a:solidFill>
                <a:latin typeface="Calibri"/>
                <a:cs typeface="+mn-cs"/>
              </a:rPr>
              <a:pPr defTabSz="457200" fontAlgn="auto">
                <a:spcBef>
                  <a:spcPts val="0"/>
                </a:spcBef>
                <a:spcAft>
                  <a:spcPts val="0"/>
                </a:spcAft>
                <a:defRPr/>
              </a:pPr>
              <a:t>202</a:t>
            </a:fld>
            <a:endParaRPr lang="en-US">
              <a:solidFill>
                <a:prstClr val="black"/>
              </a:solidFill>
              <a:latin typeface="Calibri"/>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a:extLst>
              <a:ext uri="{FF2B5EF4-FFF2-40B4-BE49-F238E27FC236}">
                <a16:creationId xmlns:a16="http://schemas.microsoft.com/office/drawing/2014/main" id="{85D40BA3-73E1-413E-AE2A-B29AB50D6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Notes Placeholder 2">
            <a:extLst>
              <a:ext uri="{FF2B5EF4-FFF2-40B4-BE49-F238E27FC236}">
                <a16:creationId xmlns:a16="http://schemas.microsoft.com/office/drawing/2014/main" id="{DD652558-5D70-4D41-913B-BF50515519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Qualities link out to databases of traits.</a:t>
            </a:r>
          </a:p>
        </p:txBody>
      </p:sp>
      <p:sp>
        <p:nvSpPr>
          <p:cNvPr id="4" name="Slide Number Placeholder 3">
            <a:extLst>
              <a:ext uri="{FF2B5EF4-FFF2-40B4-BE49-F238E27FC236}">
                <a16:creationId xmlns:a16="http://schemas.microsoft.com/office/drawing/2014/main" id="{6879A5FE-5EB6-46A5-A9F4-56D534846CE1}"/>
              </a:ext>
            </a:extLst>
          </p:cNvPr>
          <p:cNvSpPr>
            <a:spLocks noGrp="1"/>
          </p:cNvSpPr>
          <p:nvPr>
            <p:ph type="sldNum" sz="quarter" idx="5"/>
          </p:nvPr>
        </p:nvSpPr>
        <p:spPr/>
        <p:txBody>
          <a:bodyPr/>
          <a:lstStyle/>
          <a:p>
            <a:pPr defTabSz="457200" fontAlgn="auto">
              <a:spcBef>
                <a:spcPts val="0"/>
              </a:spcBef>
              <a:spcAft>
                <a:spcPts val="0"/>
              </a:spcAft>
              <a:defRPr/>
            </a:pPr>
            <a:fld id="{FC4A0D43-9DE1-469A-9899-29BBAC293DCD}" type="slidenum">
              <a:rPr lang="en-US" smtClean="0">
                <a:solidFill>
                  <a:prstClr val="black"/>
                </a:solidFill>
                <a:latin typeface="Calibri"/>
                <a:cs typeface="+mn-cs"/>
              </a:rPr>
              <a:pPr defTabSz="457200" fontAlgn="auto">
                <a:spcBef>
                  <a:spcPts val="0"/>
                </a:spcBef>
                <a:spcAft>
                  <a:spcPts val="0"/>
                </a:spcAft>
                <a:defRPr/>
              </a:pPr>
              <a:t>203</a:t>
            </a:fld>
            <a:endParaRPr lang="en-US">
              <a:solidFill>
                <a:prstClr val="black"/>
              </a:solidFill>
              <a:latin typeface="Calibri"/>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692EBC-76B2-4408-BE09-185CCD66967A}"/>
              </a:ext>
            </a:extLst>
          </p:cNvPr>
          <p:cNvSpPr>
            <a:spLocks noGrp="1" noChangeArrowheads="1"/>
          </p:cNvSpPr>
          <p:nvPr>
            <p:ph type="sldNum" sz="quarter" idx="5"/>
          </p:nvPr>
        </p:nvSpPr>
        <p:spPr/>
        <p:txBody>
          <a:bodyPr/>
          <a:lstStyle/>
          <a:p>
            <a:pPr fontAlgn="auto">
              <a:spcBef>
                <a:spcPts val="0"/>
              </a:spcBef>
              <a:spcAft>
                <a:spcPts val="0"/>
              </a:spcAft>
              <a:defRPr/>
            </a:pPr>
            <a:fld id="{7A257252-F64C-4E4F-9E83-13A859637119}" type="slidenum">
              <a:rPr lang="en-GB" altLang="en-US">
                <a:solidFill>
                  <a:prstClr val="black"/>
                </a:solidFill>
                <a:latin typeface="Calibri"/>
                <a:cs typeface="+mn-cs"/>
              </a:rPr>
              <a:pPr fontAlgn="auto">
                <a:spcBef>
                  <a:spcPts val="0"/>
                </a:spcBef>
                <a:spcAft>
                  <a:spcPts val="0"/>
                </a:spcAft>
                <a:defRPr/>
              </a:pPr>
              <a:t>217</a:t>
            </a:fld>
            <a:endParaRPr lang="en-GB" altLang="en-US">
              <a:solidFill>
                <a:prstClr val="black"/>
              </a:solidFill>
              <a:latin typeface="Calibri"/>
              <a:cs typeface="+mn-cs"/>
            </a:endParaRPr>
          </a:p>
        </p:txBody>
      </p:sp>
      <p:sp>
        <p:nvSpPr>
          <p:cNvPr id="455683" name="Rectangle 2">
            <a:extLst>
              <a:ext uri="{FF2B5EF4-FFF2-40B4-BE49-F238E27FC236}">
                <a16:creationId xmlns:a16="http://schemas.microsoft.com/office/drawing/2014/main" id="{DE19B392-381E-422D-B1DA-797F985C69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4" name="Rectangle 3">
            <a:extLst>
              <a:ext uri="{FF2B5EF4-FFF2-40B4-BE49-F238E27FC236}">
                <a16:creationId xmlns:a16="http://schemas.microsoft.com/office/drawing/2014/main" id="{5E6F2C1F-9722-45D7-9E73-BA886421C6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2242CD6-43C1-4A35-B33A-3A1575BF0743}"/>
              </a:ext>
            </a:extLst>
          </p:cNvPr>
          <p:cNvSpPr>
            <a:spLocks noGrp="1" noChangeArrowheads="1"/>
          </p:cNvSpPr>
          <p:nvPr>
            <p:ph type="sldNum" sz="quarter" idx="5"/>
          </p:nvPr>
        </p:nvSpPr>
        <p:spPr/>
        <p:txBody>
          <a:bodyPr/>
          <a:lstStyle/>
          <a:p>
            <a:pPr fontAlgn="auto">
              <a:spcBef>
                <a:spcPts val="0"/>
              </a:spcBef>
              <a:spcAft>
                <a:spcPts val="0"/>
              </a:spcAft>
              <a:defRPr/>
            </a:pPr>
            <a:fld id="{98DD6D2B-3EDC-466F-8AB5-2D330F1A5BBF}" type="slidenum">
              <a:rPr lang="en-GB" altLang="en-US">
                <a:solidFill>
                  <a:prstClr val="black"/>
                </a:solidFill>
                <a:latin typeface="Calibri"/>
                <a:cs typeface="+mn-cs"/>
              </a:rPr>
              <a:pPr fontAlgn="auto">
                <a:spcBef>
                  <a:spcPts val="0"/>
                </a:spcBef>
                <a:spcAft>
                  <a:spcPts val="0"/>
                </a:spcAft>
                <a:defRPr/>
              </a:pPr>
              <a:t>231</a:t>
            </a:fld>
            <a:endParaRPr lang="en-GB" altLang="en-US">
              <a:solidFill>
                <a:prstClr val="black"/>
              </a:solidFill>
              <a:latin typeface="Calibri"/>
              <a:cs typeface="+mn-cs"/>
            </a:endParaRPr>
          </a:p>
        </p:txBody>
      </p:sp>
      <p:sp>
        <p:nvSpPr>
          <p:cNvPr id="471043" name="Slide Image Placeholder 1">
            <a:extLst>
              <a:ext uri="{FF2B5EF4-FFF2-40B4-BE49-F238E27FC236}">
                <a16:creationId xmlns:a16="http://schemas.microsoft.com/office/drawing/2014/main" id="{908DA60A-A399-480D-B105-51C95F58B4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4" name="Notes Placeholder 2">
            <a:extLst>
              <a:ext uri="{FF2B5EF4-FFF2-40B4-BE49-F238E27FC236}">
                <a16:creationId xmlns:a16="http://schemas.microsoft.com/office/drawing/2014/main" id="{888F7869-91AD-477D-840D-A42A738FA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 biome level should be used to describe an entity’s ecosystem at a coarse – but still meaningful – level of granularity. This orca may be said to occur in the epipelagic zone. Currently, EnvO differentiates between open-ocean pelagic environments and those # above continental shelves.</a:t>
            </a:r>
          </a:p>
        </p:txBody>
      </p:sp>
      <p:sp>
        <p:nvSpPr>
          <p:cNvPr id="471045" name="Slide Number Placeholder 3">
            <a:extLst>
              <a:ext uri="{FF2B5EF4-FFF2-40B4-BE49-F238E27FC236}">
                <a16:creationId xmlns:a16="http://schemas.microsoft.com/office/drawing/2014/main" id="{0FB03CC4-4A6D-4A47-A088-6D51F2808BE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C56023-16A5-4CF0-BD23-CF0B386AD8D9}" type="slidenum">
              <a:rPr lang="en-GB" altLang="en-US" sz="1200">
                <a:solidFill>
                  <a:srgbClr val="000000"/>
                </a:solidFill>
                <a:latin typeface="Calibri" panose="020F0502020204030204" pitchFamily="34" charset="0"/>
              </a:rPr>
              <a:pPr algn="r" eaLnBrk="1" hangingPunct="1"/>
              <a:t>231</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7222971-455A-4257-B542-CCB6A08A0EBE}"/>
              </a:ext>
            </a:extLst>
          </p:cNvPr>
          <p:cNvSpPr>
            <a:spLocks noGrp="1" noChangeArrowheads="1"/>
          </p:cNvSpPr>
          <p:nvPr>
            <p:ph type="sldNum" sz="quarter" idx="5"/>
          </p:nvPr>
        </p:nvSpPr>
        <p:spPr/>
        <p:txBody>
          <a:bodyPr/>
          <a:lstStyle/>
          <a:p>
            <a:pPr fontAlgn="auto">
              <a:spcBef>
                <a:spcPts val="0"/>
              </a:spcBef>
              <a:spcAft>
                <a:spcPts val="0"/>
              </a:spcAft>
              <a:defRPr/>
            </a:pPr>
            <a:fld id="{0EB65059-F655-419C-9DFC-4DF9DE766CDB}" type="slidenum">
              <a:rPr lang="en-GB" altLang="en-US">
                <a:solidFill>
                  <a:prstClr val="black"/>
                </a:solidFill>
                <a:latin typeface="Calibri"/>
                <a:cs typeface="+mn-cs"/>
              </a:rPr>
              <a:pPr fontAlgn="auto">
                <a:spcBef>
                  <a:spcPts val="0"/>
                </a:spcBef>
                <a:spcAft>
                  <a:spcPts val="0"/>
                </a:spcAft>
                <a:defRPr/>
              </a:pPr>
              <a:t>232</a:t>
            </a:fld>
            <a:endParaRPr lang="en-GB" altLang="en-US">
              <a:solidFill>
                <a:prstClr val="black"/>
              </a:solidFill>
              <a:latin typeface="Calibri"/>
              <a:cs typeface="+mn-cs"/>
            </a:endParaRPr>
          </a:p>
        </p:txBody>
      </p:sp>
      <p:sp>
        <p:nvSpPr>
          <p:cNvPr id="473091" name="Slide Image Placeholder 1">
            <a:extLst>
              <a:ext uri="{FF2B5EF4-FFF2-40B4-BE49-F238E27FC236}">
                <a16:creationId xmlns:a16="http://schemas.microsoft.com/office/drawing/2014/main" id="{DB88838B-B3B0-4676-ADDB-BE9F9A6A28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2" name="Notes Placeholder 2">
            <a:extLst>
              <a:ext uri="{FF2B5EF4-FFF2-40B4-BE49-F238E27FC236}">
                <a16:creationId xmlns:a16="http://schemas.microsoft.com/office/drawing/2014/main" id="{60907F21-835F-4C03-9222-A1D8F17D0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The feature term allows an annotator to refine the granularity of the annotation and ‘zoom in’ on the entity being described. Here, this orca was spotted near a # subtidal rocky reef. Feature terms may grant behavioural insights, that is, what particular kinds of sites a given entity gravitates to in an ecosystem.</a:t>
            </a:r>
          </a:p>
        </p:txBody>
      </p:sp>
      <p:sp>
        <p:nvSpPr>
          <p:cNvPr id="473093" name="Slide Number Placeholder 3">
            <a:extLst>
              <a:ext uri="{FF2B5EF4-FFF2-40B4-BE49-F238E27FC236}">
                <a16:creationId xmlns:a16="http://schemas.microsoft.com/office/drawing/2014/main" id="{09903756-844A-4A7D-A6E3-EE6A7FCFB771}"/>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CE4038-36D2-4BDD-9579-8B30AB067205}" type="slidenum">
              <a:rPr lang="en-GB" altLang="en-US" sz="1200">
                <a:solidFill>
                  <a:srgbClr val="000000"/>
                </a:solidFill>
                <a:latin typeface="Calibri" panose="020F0502020204030204" pitchFamily="34" charset="0"/>
              </a:rPr>
              <a:pPr algn="r" eaLnBrk="1" hangingPunct="1"/>
              <a:t>232</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006DDEF-C423-4B7E-B315-36E12942F040}"/>
              </a:ext>
            </a:extLst>
          </p:cNvPr>
          <p:cNvSpPr>
            <a:spLocks noGrp="1" noChangeArrowheads="1"/>
          </p:cNvSpPr>
          <p:nvPr>
            <p:ph type="sldNum" sz="quarter" idx="5"/>
          </p:nvPr>
        </p:nvSpPr>
        <p:spPr/>
        <p:txBody>
          <a:bodyPr/>
          <a:lstStyle/>
          <a:p>
            <a:pPr fontAlgn="auto">
              <a:spcBef>
                <a:spcPts val="0"/>
              </a:spcBef>
              <a:spcAft>
                <a:spcPts val="0"/>
              </a:spcAft>
              <a:defRPr/>
            </a:pPr>
            <a:fld id="{1460B995-6B6F-4705-9A85-0FCE7D795F95}" type="slidenum">
              <a:rPr lang="en-GB" altLang="en-US">
                <a:solidFill>
                  <a:prstClr val="black"/>
                </a:solidFill>
                <a:latin typeface="Calibri"/>
                <a:cs typeface="+mn-cs"/>
              </a:rPr>
              <a:pPr fontAlgn="auto">
                <a:spcBef>
                  <a:spcPts val="0"/>
                </a:spcBef>
                <a:spcAft>
                  <a:spcPts val="0"/>
                </a:spcAft>
                <a:defRPr/>
              </a:pPr>
              <a:t>233</a:t>
            </a:fld>
            <a:endParaRPr lang="en-GB" altLang="en-US">
              <a:solidFill>
                <a:prstClr val="black"/>
              </a:solidFill>
              <a:latin typeface="Calibri"/>
              <a:cs typeface="+mn-cs"/>
            </a:endParaRPr>
          </a:p>
        </p:txBody>
      </p:sp>
      <p:sp>
        <p:nvSpPr>
          <p:cNvPr id="475139" name="Slide Image Placeholder 1">
            <a:extLst>
              <a:ext uri="{FF2B5EF4-FFF2-40B4-BE49-F238E27FC236}">
                <a16:creationId xmlns:a16="http://schemas.microsoft.com/office/drawing/2014/main" id="{0B454C58-6DCF-4DF2-A4A6-54F7C8F76F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40" name="Notes Placeholder 2">
            <a:extLst>
              <a:ext uri="{FF2B5EF4-FFF2-40B4-BE49-F238E27FC236}">
                <a16:creationId xmlns:a16="http://schemas.microsoft.com/office/drawing/2014/main" id="{AE20591E-4956-42BB-8003-19EEA6FE9A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Lastly, the material term captures what the ecological medium surrounding the entity was. In our example, # “Coastal water” was selected.</a:t>
            </a:r>
          </a:p>
        </p:txBody>
      </p:sp>
      <p:sp>
        <p:nvSpPr>
          <p:cNvPr id="475141" name="Slide Number Placeholder 3">
            <a:extLst>
              <a:ext uri="{FF2B5EF4-FFF2-40B4-BE49-F238E27FC236}">
                <a16:creationId xmlns:a16="http://schemas.microsoft.com/office/drawing/2014/main" id="{2C406347-FD9D-4920-9ACE-1FA9DA23817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8F9A10A-E1DD-43A6-B618-B8DA3305CE9B}" type="slidenum">
              <a:rPr lang="en-GB" altLang="en-US" sz="1200">
                <a:solidFill>
                  <a:srgbClr val="000000"/>
                </a:solidFill>
                <a:latin typeface="Calibri" panose="020F0502020204030204" pitchFamily="34" charset="0"/>
              </a:rPr>
              <a:pPr algn="r" eaLnBrk="1" hangingPunct="1"/>
              <a:t>233</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BCE078-8EBB-4EF1-9DF8-8DE50B36B530}"/>
              </a:ext>
            </a:extLst>
          </p:cNvPr>
          <p:cNvSpPr>
            <a:spLocks noGrp="1" noChangeArrowheads="1"/>
          </p:cNvSpPr>
          <p:nvPr>
            <p:ph type="sldNum" sz="quarter" idx="5"/>
          </p:nvPr>
        </p:nvSpPr>
        <p:spPr/>
        <p:txBody>
          <a:bodyPr/>
          <a:lstStyle/>
          <a:p>
            <a:pPr fontAlgn="auto">
              <a:spcBef>
                <a:spcPts val="0"/>
              </a:spcBef>
              <a:spcAft>
                <a:spcPts val="0"/>
              </a:spcAft>
              <a:defRPr/>
            </a:pPr>
            <a:fld id="{43F476F2-462D-482F-8433-F2210DD47A42}" type="slidenum">
              <a:rPr lang="en-GB" altLang="en-US">
                <a:solidFill>
                  <a:prstClr val="black"/>
                </a:solidFill>
                <a:latin typeface="Calibri"/>
                <a:cs typeface="+mn-cs"/>
              </a:rPr>
              <a:pPr fontAlgn="auto">
                <a:spcBef>
                  <a:spcPts val="0"/>
                </a:spcBef>
                <a:spcAft>
                  <a:spcPts val="0"/>
                </a:spcAft>
                <a:defRPr/>
              </a:pPr>
              <a:t>234</a:t>
            </a:fld>
            <a:endParaRPr lang="en-GB" altLang="en-US">
              <a:solidFill>
                <a:prstClr val="black"/>
              </a:solidFill>
              <a:latin typeface="Calibri"/>
              <a:cs typeface="+mn-cs"/>
            </a:endParaRPr>
          </a:p>
        </p:txBody>
      </p:sp>
      <p:sp>
        <p:nvSpPr>
          <p:cNvPr id="477187" name="Slide Image Placeholder 1">
            <a:extLst>
              <a:ext uri="{FF2B5EF4-FFF2-40B4-BE49-F238E27FC236}">
                <a16:creationId xmlns:a16="http://schemas.microsoft.com/office/drawing/2014/main" id="{8DE609EF-4A1B-4CDC-B76C-164CB359A7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8" name="Notes Placeholder 2">
            <a:extLst>
              <a:ext uri="{FF2B5EF4-FFF2-40B4-BE49-F238E27FC236}">
                <a16:creationId xmlns:a16="http://schemas.microsoft.com/office/drawing/2014/main" id="{93D7F2F9-DEDF-428D-AFA1-9B86D90C3F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t>In review, EnvO’s triple annotation offers a concise but rather comprehensive description of an entity’s environment.</a:t>
            </a:r>
          </a:p>
        </p:txBody>
      </p:sp>
      <p:sp>
        <p:nvSpPr>
          <p:cNvPr id="477189" name="Slide Number Placeholder 3">
            <a:extLst>
              <a:ext uri="{FF2B5EF4-FFF2-40B4-BE49-F238E27FC236}">
                <a16:creationId xmlns:a16="http://schemas.microsoft.com/office/drawing/2014/main" id="{B22B37A3-6CF3-441A-B614-EAC0579BCD6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17BA23E-82E2-4D3F-9019-AFB3C3982229}" type="slidenum">
              <a:rPr lang="en-GB" altLang="en-US" sz="1200">
                <a:solidFill>
                  <a:srgbClr val="000000"/>
                </a:solidFill>
                <a:latin typeface="Calibri" panose="020F0502020204030204" pitchFamily="34" charset="0"/>
              </a:rPr>
              <a:pPr algn="r" eaLnBrk="1" hangingPunct="1"/>
              <a:t>234</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a:extLst>
              <a:ext uri="{FF2B5EF4-FFF2-40B4-BE49-F238E27FC236}">
                <a16:creationId xmlns:a16="http://schemas.microsoft.com/office/drawing/2014/main" id="{54C65A63-3F7D-4DA3-BBB2-A28066C9DA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a:extLst>
              <a:ext uri="{FF2B5EF4-FFF2-40B4-BE49-F238E27FC236}">
                <a16:creationId xmlns:a16="http://schemas.microsoft.com/office/drawing/2014/main" id="{A5E5C037-9AF7-49CA-9760-F4002F350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6849487E-D880-45E2-85D4-E73304E0D280}"/>
              </a:ext>
            </a:extLst>
          </p:cNvPr>
          <p:cNvSpPr>
            <a:spLocks noGrp="1"/>
          </p:cNvSpPr>
          <p:nvPr>
            <p:ph type="sldNum" sz="quarter" idx="5"/>
          </p:nvPr>
        </p:nvSpPr>
        <p:spPr/>
        <p:txBody>
          <a:bodyPr/>
          <a:lstStyle/>
          <a:p>
            <a:pPr fontAlgn="auto">
              <a:spcBef>
                <a:spcPts val="0"/>
              </a:spcBef>
              <a:spcAft>
                <a:spcPts val="0"/>
              </a:spcAft>
              <a:defRPr/>
            </a:pPr>
            <a:fld id="{BDE6AB06-BF35-46A0-B39F-BFB8A9826E85}" type="slidenum">
              <a:rPr lang="en-GB" smtClean="0">
                <a:solidFill>
                  <a:prstClr val="black"/>
                </a:solidFill>
                <a:latin typeface="Calibri"/>
                <a:cs typeface="+mn-cs"/>
              </a:rPr>
              <a:pPr fontAlgn="auto">
                <a:spcBef>
                  <a:spcPts val="0"/>
                </a:spcBef>
                <a:spcAft>
                  <a:spcPts val="0"/>
                </a:spcAft>
                <a:defRPr/>
              </a:pPr>
              <a:t>240</a:t>
            </a:fld>
            <a:endParaRPr lang="en-GB">
              <a:solidFill>
                <a:prstClr val="black"/>
              </a:solidFill>
              <a:latin typeface="Calibri"/>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E86A6454-F683-455D-A5ED-EEE9B9AEE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3A841F98-8086-4507-AC90-03D343FDCD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206852" name="Slide Number Placeholder 3">
            <a:extLst>
              <a:ext uri="{FF2B5EF4-FFF2-40B4-BE49-F238E27FC236}">
                <a16:creationId xmlns:a16="http://schemas.microsoft.com/office/drawing/2014/main" id="{C527B534-2A74-4D25-81F2-ECB712CBE8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3383A2-0A16-4C26-9799-70277370EF33}" type="slidenum">
              <a:rPr lang="en-US" altLang="en-US" smtClean="0">
                <a:solidFill>
                  <a:srgbClr val="000000"/>
                </a:solidFill>
              </a:rPr>
              <a:pPr/>
              <a:t>37</a:t>
            </a:fld>
            <a:endParaRPr lang="en-US" alt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a:extLst>
              <a:ext uri="{FF2B5EF4-FFF2-40B4-BE49-F238E27FC236}">
                <a16:creationId xmlns:a16="http://schemas.microsoft.com/office/drawing/2014/main" id="{0C4765AA-F476-4378-9C7C-10A7689FC0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a:extLst>
              <a:ext uri="{FF2B5EF4-FFF2-40B4-BE49-F238E27FC236}">
                <a16:creationId xmlns:a16="http://schemas.microsoft.com/office/drawing/2014/main" id="{AC17340F-EED6-42DD-B0E2-4119562A4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DF83E253-70CF-478A-B70E-C764936BD176}"/>
              </a:ext>
            </a:extLst>
          </p:cNvPr>
          <p:cNvSpPr>
            <a:spLocks noGrp="1"/>
          </p:cNvSpPr>
          <p:nvPr>
            <p:ph type="sldNum" sz="quarter" idx="5"/>
          </p:nvPr>
        </p:nvSpPr>
        <p:spPr/>
        <p:txBody>
          <a:bodyPr/>
          <a:lstStyle/>
          <a:p>
            <a:pPr>
              <a:defRPr/>
            </a:pPr>
            <a:fld id="{9E633D81-174C-44CB-B03E-DC7DEAEC86C6}" type="slidenum">
              <a:rPr lang="en-US" sz="1300" smtClean="0">
                <a:solidFill>
                  <a:srgbClr val="000000"/>
                </a:solidFill>
                <a:latin typeface="Arial" charset="0"/>
                <a:cs typeface="+mn-cs"/>
              </a:rPr>
              <a:pPr>
                <a:defRPr/>
              </a:pPr>
              <a:t>246</a:t>
            </a:fld>
            <a:endParaRPr lang="en-US" sz="1300" dirty="0">
              <a:solidFill>
                <a:srgbClr val="000000"/>
              </a:solidFill>
              <a:latin typeface="Arial"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31C036E5-223D-44DF-8DCA-D4827C054B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E8A29A-801C-417D-9CFE-89BDFE6A7557}" type="slidenum">
              <a:rPr lang="en-US" altLang="en-US" smtClean="0">
                <a:solidFill>
                  <a:srgbClr val="000000"/>
                </a:solidFill>
              </a:rPr>
              <a:pPr/>
              <a:t>39</a:t>
            </a:fld>
            <a:endParaRPr lang="en-US" altLang="en-US">
              <a:solidFill>
                <a:srgbClr val="000000"/>
              </a:solidFill>
            </a:endParaRPr>
          </a:p>
        </p:txBody>
      </p:sp>
      <p:sp>
        <p:nvSpPr>
          <p:cNvPr id="209923" name="Rectangle 2">
            <a:extLst>
              <a:ext uri="{FF2B5EF4-FFF2-40B4-BE49-F238E27FC236}">
                <a16:creationId xmlns:a16="http://schemas.microsoft.com/office/drawing/2014/main" id="{7215857E-DF13-4414-9FD9-04CEE429C2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a:extLst>
              <a:ext uri="{FF2B5EF4-FFF2-40B4-BE49-F238E27FC236}">
                <a16:creationId xmlns:a16="http://schemas.microsoft.com/office/drawing/2014/main" id="{BEB47BDA-AD87-45DB-9838-E85996C2A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0.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D02CED5-496D-47D1-82C4-18EF43775BC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3F95EBC-ADD6-4527-AFB6-FA61BEB354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CA5442-D14A-4BF6-86CC-69ACCDC64E1E}"/>
              </a:ext>
            </a:extLst>
          </p:cNvPr>
          <p:cNvSpPr>
            <a:spLocks noGrp="1"/>
          </p:cNvSpPr>
          <p:nvPr>
            <p:ph type="sldNum" sz="quarter" idx="12"/>
          </p:nvPr>
        </p:nvSpPr>
        <p:spPr/>
        <p:txBody>
          <a:bodyPr/>
          <a:lstStyle>
            <a:lvl1pPr>
              <a:defRPr/>
            </a:lvl1pPr>
          </a:lstStyle>
          <a:p>
            <a:pPr>
              <a:defRPr/>
            </a:pPr>
            <a:fld id="{20D9486F-E209-44DC-B6BF-4F4EAD6E821A}" type="slidenum">
              <a:rPr lang="en-US" altLang="en-US"/>
              <a:pPr>
                <a:defRPr/>
              </a:pPr>
              <a:t>‹#›</a:t>
            </a:fld>
            <a:endParaRPr lang="en-US" altLang="en-US"/>
          </a:p>
        </p:txBody>
      </p:sp>
    </p:spTree>
    <p:extLst>
      <p:ext uri="{BB962C8B-B14F-4D97-AF65-F5344CB8AC3E}">
        <p14:creationId xmlns:p14="http://schemas.microsoft.com/office/powerpoint/2010/main" val="349321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1E9F8-FB8E-4B32-861B-A565B2F9098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B7D9A17-AE44-446F-AF2B-8031F6261D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8AF1C8-5780-4BD4-BDB9-CCBCA563E4A6}"/>
              </a:ext>
            </a:extLst>
          </p:cNvPr>
          <p:cNvSpPr>
            <a:spLocks noGrp="1"/>
          </p:cNvSpPr>
          <p:nvPr>
            <p:ph type="sldNum" sz="quarter" idx="12"/>
          </p:nvPr>
        </p:nvSpPr>
        <p:spPr/>
        <p:txBody>
          <a:bodyPr/>
          <a:lstStyle>
            <a:lvl1pPr>
              <a:defRPr/>
            </a:lvl1pPr>
          </a:lstStyle>
          <a:p>
            <a:pPr>
              <a:defRPr/>
            </a:pPr>
            <a:fld id="{B5507526-1DB0-4790-A8D7-62D11F27C4BC}" type="slidenum">
              <a:rPr lang="en-US" altLang="en-US"/>
              <a:pPr>
                <a:defRPr/>
              </a:pPr>
              <a:t>‹#›</a:t>
            </a:fld>
            <a:endParaRPr lang="en-US" altLang="en-US"/>
          </a:p>
        </p:txBody>
      </p:sp>
    </p:spTree>
    <p:extLst>
      <p:ext uri="{BB962C8B-B14F-4D97-AF65-F5344CB8AC3E}">
        <p14:creationId xmlns:p14="http://schemas.microsoft.com/office/powerpoint/2010/main" val="25438795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19185-E9E6-48D0-81F3-D52B0AB73F0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7DFAD190-E96D-41B0-AB22-4F1CDFCC083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92C6D601-4ABE-495A-B405-2D1BD67BF497}"/>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A5000AC-6D7E-47AA-A58B-12073518173F}" type="slidenum">
              <a:rPr lang="en-US"/>
              <a:pPr>
                <a:defRPr/>
              </a:pPr>
              <a:t>‹#›</a:t>
            </a:fld>
            <a:endParaRPr lang="en-US"/>
          </a:p>
        </p:txBody>
      </p:sp>
    </p:spTree>
    <p:extLst>
      <p:ext uri="{BB962C8B-B14F-4D97-AF65-F5344CB8AC3E}">
        <p14:creationId xmlns:p14="http://schemas.microsoft.com/office/powerpoint/2010/main" val="752607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B846C0-86B9-43ED-99FB-40158A468A6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957F799D-9734-47C7-98C5-DC312849CBF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C6F4E46-22BC-42D0-88C9-B31993C7596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627ABAB-3646-4B0F-B751-4D0D2C87313D}" type="slidenum">
              <a:rPr lang="en-US"/>
              <a:pPr>
                <a:defRPr/>
              </a:pPr>
              <a:t>‹#›</a:t>
            </a:fld>
            <a:endParaRPr lang="en-US"/>
          </a:p>
        </p:txBody>
      </p:sp>
    </p:spTree>
    <p:extLst>
      <p:ext uri="{BB962C8B-B14F-4D97-AF65-F5344CB8AC3E}">
        <p14:creationId xmlns:p14="http://schemas.microsoft.com/office/powerpoint/2010/main" val="28728249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D834D4-FC2C-4188-82C1-D8B75960E8C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4DA1E3F-01C3-463B-B373-ECE1348840B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8FFA4E1-2E7F-4D53-8AB4-B1770E9EE653}"/>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EE38EE8-F755-43E7-8FDE-20A0854B7CEE}" type="slidenum">
              <a:rPr lang="en-US"/>
              <a:pPr>
                <a:defRPr/>
              </a:pPr>
              <a:t>‹#›</a:t>
            </a:fld>
            <a:endParaRPr lang="en-US"/>
          </a:p>
        </p:txBody>
      </p:sp>
    </p:spTree>
    <p:extLst>
      <p:ext uri="{BB962C8B-B14F-4D97-AF65-F5344CB8AC3E}">
        <p14:creationId xmlns:p14="http://schemas.microsoft.com/office/powerpoint/2010/main" val="956406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0295B-9725-4832-A84C-1ED8C6C24B3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62B9E79E-A6EA-4E97-BAEF-5129600080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90431DE-1E15-4D7D-A96E-E790ACAA3C00}"/>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571CC6-0D8C-453C-B09F-5E960F351B25}" type="slidenum">
              <a:rPr lang="en-US"/>
              <a:pPr>
                <a:defRPr/>
              </a:pPr>
              <a:t>‹#›</a:t>
            </a:fld>
            <a:endParaRPr lang="en-US"/>
          </a:p>
        </p:txBody>
      </p:sp>
    </p:spTree>
    <p:extLst>
      <p:ext uri="{BB962C8B-B14F-4D97-AF65-F5344CB8AC3E}">
        <p14:creationId xmlns:p14="http://schemas.microsoft.com/office/powerpoint/2010/main" val="2776863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62460-F67A-4183-83FA-6196AAA87FE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5E09A6C-0BE8-4B3E-BF94-3BF01ED0207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58CF1F1-3F3F-49DE-AA5C-DAA78D7A2E86}"/>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D6ED2A9-848E-40D5-B0FE-EE5770943AA7}" type="slidenum">
              <a:rPr lang="en-US"/>
              <a:pPr>
                <a:defRPr/>
              </a:pPr>
              <a:t>‹#›</a:t>
            </a:fld>
            <a:endParaRPr lang="en-US"/>
          </a:p>
        </p:txBody>
      </p:sp>
    </p:spTree>
    <p:extLst>
      <p:ext uri="{BB962C8B-B14F-4D97-AF65-F5344CB8AC3E}">
        <p14:creationId xmlns:p14="http://schemas.microsoft.com/office/powerpoint/2010/main" val="9677164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FCEE012-24E7-43D6-A07F-5B023ADC26F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EE8ABDF-CE8B-4C83-8F93-CAC7A4DAE0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3B100F-0C55-4C68-81AD-5E68B915DE0A}"/>
              </a:ext>
            </a:extLst>
          </p:cNvPr>
          <p:cNvSpPr>
            <a:spLocks noGrp="1"/>
          </p:cNvSpPr>
          <p:nvPr>
            <p:ph type="sldNum" sz="quarter" idx="12"/>
          </p:nvPr>
        </p:nvSpPr>
        <p:spPr/>
        <p:txBody>
          <a:bodyPr/>
          <a:lstStyle>
            <a:lvl1pPr>
              <a:defRPr/>
            </a:lvl1pPr>
          </a:lstStyle>
          <a:p>
            <a:pPr>
              <a:defRPr/>
            </a:pPr>
            <a:fld id="{BFDC1042-48DD-4260-AC79-D127AEE7B702}" type="slidenum">
              <a:rPr lang="en-US" altLang="en-US"/>
              <a:pPr>
                <a:defRPr/>
              </a:pPr>
              <a:t>‹#›</a:t>
            </a:fld>
            <a:endParaRPr lang="en-US" altLang="en-US"/>
          </a:p>
        </p:txBody>
      </p:sp>
    </p:spTree>
    <p:extLst>
      <p:ext uri="{BB962C8B-B14F-4D97-AF65-F5344CB8AC3E}">
        <p14:creationId xmlns:p14="http://schemas.microsoft.com/office/powerpoint/2010/main" val="3273733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A9DE5-1727-46BB-8A71-203950119E4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151ED9-E34A-4AA2-8602-80E612DC0F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562C95-A1ED-40E1-9FE1-8A57EFA4FD98}"/>
              </a:ext>
            </a:extLst>
          </p:cNvPr>
          <p:cNvSpPr>
            <a:spLocks noGrp="1"/>
          </p:cNvSpPr>
          <p:nvPr>
            <p:ph type="sldNum" sz="quarter" idx="12"/>
          </p:nvPr>
        </p:nvSpPr>
        <p:spPr/>
        <p:txBody>
          <a:bodyPr/>
          <a:lstStyle>
            <a:lvl1pPr>
              <a:defRPr/>
            </a:lvl1pPr>
          </a:lstStyle>
          <a:p>
            <a:pPr>
              <a:defRPr/>
            </a:pPr>
            <a:fld id="{4767F019-EFD5-4703-9BB4-C612B033C342}" type="slidenum">
              <a:rPr lang="en-US" altLang="en-US"/>
              <a:pPr>
                <a:defRPr/>
              </a:pPr>
              <a:t>‹#›</a:t>
            </a:fld>
            <a:endParaRPr lang="en-US" altLang="en-US"/>
          </a:p>
        </p:txBody>
      </p:sp>
    </p:spTree>
    <p:extLst>
      <p:ext uri="{BB962C8B-B14F-4D97-AF65-F5344CB8AC3E}">
        <p14:creationId xmlns:p14="http://schemas.microsoft.com/office/powerpoint/2010/main" val="30360275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9E4C4-1BD1-49FE-B756-4306C98CF43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A330FEB-048E-4983-886E-4244438C2A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0029A4-CCA2-4007-9F4C-268F834354D5}"/>
              </a:ext>
            </a:extLst>
          </p:cNvPr>
          <p:cNvSpPr>
            <a:spLocks noGrp="1"/>
          </p:cNvSpPr>
          <p:nvPr>
            <p:ph type="sldNum" sz="quarter" idx="12"/>
          </p:nvPr>
        </p:nvSpPr>
        <p:spPr/>
        <p:txBody>
          <a:bodyPr/>
          <a:lstStyle>
            <a:lvl1pPr>
              <a:defRPr/>
            </a:lvl1pPr>
          </a:lstStyle>
          <a:p>
            <a:pPr>
              <a:defRPr/>
            </a:pPr>
            <a:fld id="{8E7E6B88-1414-49C3-92BC-FF4F83E99693}" type="slidenum">
              <a:rPr lang="en-US" altLang="en-US"/>
              <a:pPr>
                <a:defRPr/>
              </a:pPr>
              <a:t>‹#›</a:t>
            </a:fld>
            <a:endParaRPr lang="en-US" altLang="en-US"/>
          </a:p>
        </p:txBody>
      </p:sp>
    </p:spTree>
    <p:extLst>
      <p:ext uri="{BB962C8B-B14F-4D97-AF65-F5344CB8AC3E}">
        <p14:creationId xmlns:p14="http://schemas.microsoft.com/office/powerpoint/2010/main" val="20220998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CF2D32-7166-47E0-A3EA-263D3B2A66A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E40AB9E-CEFE-43D5-B3D6-7D42C7D50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9E7D8E-67F4-4064-BB48-AA1A5ED1DB20}"/>
              </a:ext>
            </a:extLst>
          </p:cNvPr>
          <p:cNvSpPr>
            <a:spLocks noGrp="1"/>
          </p:cNvSpPr>
          <p:nvPr>
            <p:ph type="sldNum" sz="quarter" idx="12"/>
          </p:nvPr>
        </p:nvSpPr>
        <p:spPr/>
        <p:txBody>
          <a:bodyPr/>
          <a:lstStyle>
            <a:lvl1pPr>
              <a:defRPr/>
            </a:lvl1pPr>
          </a:lstStyle>
          <a:p>
            <a:pPr>
              <a:defRPr/>
            </a:pPr>
            <a:fld id="{C8DB21D3-94A3-4135-9802-517262821C98}" type="slidenum">
              <a:rPr lang="en-US" altLang="en-US"/>
              <a:pPr>
                <a:defRPr/>
              </a:pPr>
              <a:t>‹#›</a:t>
            </a:fld>
            <a:endParaRPr lang="en-US" altLang="en-US"/>
          </a:p>
        </p:txBody>
      </p:sp>
    </p:spTree>
    <p:extLst>
      <p:ext uri="{BB962C8B-B14F-4D97-AF65-F5344CB8AC3E}">
        <p14:creationId xmlns:p14="http://schemas.microsoft.com/office/powerpoint/2010/main" val="1266527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3652900-9311-495C-A185-93254B82CD6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9E0860D-EA55-4038-BB0A-A76B729F10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198455-37B0-4924-A8A4-BD976EBB4659}"/>
              </a:ext>
            </a:extLst>
          </p:cNvPr>
          <p:cNvSpPr>
            <a:spLocks noGrp="1"/>
          </p:cNvSpPr>
          <p:nvPr>
            <p:ph type="sldNum" sz="quarter" idx="12"/>
          </p:nvPr>
        </p:nvSpPr>
        <p:spPr/>
        <p:txBody>
          <a:bodyPr/>
          <a:lstStyle>
            <a:lvl1pPr>
              <a:defRPr/>
            </a:lvl1pPr>
          </a:lstStyle>
          <a:p>
            <a:pPr>
              <a:defRPr/>
            </a:pPr>
            <a:fld id="{9967D7AD-4E99-4A2B-A8D1-9AEF7D1D823C}" type="slidenum">
              <a:rPr lang="en-US" altLang="en-US"/>
              <a:pPr>
                <a:defRPr/>
              </a:pPr>
              <a:t>‹#›</a:t>
            </a:fld>
            <a:endParaRPr lang="en-US" altLang="en-US"/>
          </a:p>
        </p:txBody>
      </p:sp>
    </p:spTree>
    <p:extLst>
      <p:ext uri="{BB962C8B-B14F-4D97-AF65-F5344CB8AC3E}">
        <p14:creationId xmlns:p14="http://schemas.microsoft.com/office/powerpoint/2010/main" val="13731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8F308-7804-4EE8-9089-A8DD3F93BC1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E4C0F2D-151F-4992-90E4-D097010709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56577E-8F52-4963-9307-9625C8B843FA}"/>
              </a:ext>
            </a:extLst>
          </p:cNvPr>
          <p:cNvSpPr>
            <a:spLocks noGrp="1"/>
          </p:cNvSpPr>
          <p:nvPr>
            <p:ph type="sldNum" sz="quarter" idx="12"/>
          </p:nvPr>
        </p:nvSpPr>
        <p:spPr/>
        <p:txBody>
          <a:bodyPr/>
          <a:lstStyle>
            <a:lvl1pPr>
              <a:defRPr/>
            </a:lvl1pPr>
          </a:lstStyle>
          <a:p>
            <a:pPr>
              <a:defRPr/>
            </a:pPr>
            <a:fld id="{9B49D386-2AAD-491E-9F7B-D3AC97914DDC}" type="slidenum">
              <a:rPr lang="en-US" altLang="en-US"/>
              <a:pPr>
                <a:defRPr/>
              </a:pPr>
              <a:t>‹#›</a:t>
            </a:fld>
            <a:endParaRPr lang="en-US" altLang="en-US"/>
          </a:p>
        </p:txBody>
      </p:sp>
    </p:spTree>
    <p:extLst>
      <p:ext uri="{BB962C8B-B14F-4D97-AF65-F5344CB8AC3E}">
        <p14:creationId xmlns:p14="http://schemas.microsoft.com/office/powerpoint/2010/main" val="33705029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D7FAFF6-23B3-4C22-8371-7E0EF6D0B54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C5B789A-8C3E-47F4-9CEA-E170F9468F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477C39-3660-4715-B314-E9AD324013DF}"/>
              </a:ext>
            </a:extLst>
          </p:cNvPr>
          <p:cNvSpPr>
            <a:spLocks noGrp="1"/>
          </p:cNvSpPr>
          <p:nvPr>
            <p:ph type="sldNum" sz="quarter" idx="12"/>
          </p:nvPr>
        </p:nvSpPr>
        <p:spPr/>
        <p:txBody>
          <a:bodyPr/>
          <a:lstStyle>
            <a:lvl1pPr>
              <a:defRPr/>
            </a:lvl1pPr>
          </a:lstStyle>
          <a:p>
            <a:pPr>
              <a:defRPr/>
            </a:pPr>
            <a:fld id="{28CFE919-2DF7-4D3B-B015-FB9AE239D8F9}" type="slidenum">
              <a:rPr lang="en-US" altLang="en-US"/>
              <a:pPr>
                <a:defRPr/>
              </a:pPr>
              <a:t>‹#›</a:t>
            </a:fld>
            <a:endParaRPr lang="en-US" altLang="en-US"/>
          </a:p>
        </p:txBody>
      </p:sp>
    </p:spTree>
    <p:extLst>
      <p:ext uri="{BB962C8B-B14F-4D97-AF65-F5344CB8AC3E}">
        <p14:creationId xmlns:p14="http://schemas.microsoft.com/office/powerpoint/2010/main" val="37157117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4C2BDF9-AD66-4736-B3C0-41BBFB382C1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72CD93B-DC54-4958-A9AF-F7B919395C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16D859C-A6C6-4F91-BB43-E361821E1105}"/>
              </a:ext>
            </a:extLst>
          </p:cNvPr>
          <p:cNvSpPr>
            <a:spLocks noGrp="1"/>
          </p:cNvSpPr>
          <p:nvPr>
            <p:ph type="sldNum" sz="quarter" idx="12"/>
          </p:nvPr>
        </p:nvSpPr>
        <p:spPr/>
        <p:txBody>
          <a:bodyPr/>
          <a:lstStyle>
            <a:lvl1pPr>
              <a:defRPr/>
            </a:lvl1pPr>
          </a:lstStyle>
          <a:p>
            <a:pPr>
              <a:defRPr/>
            </a:pPr>
            <a:fld id="{790A5E25-9C4A-4698-8CAE-CBF51C0B2894}" type="slidenum">
              <a:rPr lang="en-US" altLang="en-US"/>
              <a:pPr>
                <a:defRPr/>
              </a:pPr>
              <a:t>‹#›</a:t>
            </a:fld>
            <a:endParaRPr lang="en-US" altLang="en-US"/>
          </a:p>
        </p:txBody>
      </p:sp>
    </p:spTree>
    <p:extLst>
      <p:ext uri="{BB962C8B-B14F-4D97-AF65-F5344CB8AC3E}">
        <p14:creationId xmlns:p14="http://schemas.microsoft.com/office/powerpoint/2010/main" val="36986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4A9C62F-CDCB-4FB2-A066-A4E043112A6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08DF5ED-BD51-4EA5-B9BE-970CC8651B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7B185B-DF97-49D6-A188-01595549D2FE}"/>
              </a:ext>
            </a:extLst>
          </p:cNvPr>
          <p:cNvSpPr>
            <a:spLocks noGrp="1"/>
          </p:cNvSpPr>
          <p:nvPr>
            <p:ph type="sldNum" sz="quarter" idx="12"/>
          </p:nvPr>
        </p:nvSpPr>
        <p:spPr/>
        <p:txBody>
          <a:bodyPr/>
          <a:lstStyle>
            <a:lvl1pPr>
              <a:defRPr/>
            </a:lvl1pPr>
          </a:lstStyle>
          <a:p>
            <a:pPr>
              <a:defRPr/>
            </a:pPr>
            <a:fld id="{304365B8-99B7-41F3-AC0A-D2820E7384D5}" type="slidenum">
              <a:rPr lang="en-US" altLang="en-US"/>
              <a:pPr>
                <a:defRPr/>
              </a:pPr>
              <a:t>‹#›</a:t>
            </a:fld>
            <a:endParaRPr lang="en-US" altLang="en-US"/>
          </a:p>
        </p:txBody>
      </p:sp>
    </p:spTree>
    <p:extLst>
      <p:ext uri="{BB962C8B-B14F-4D97-AF65-F5344CB8AC3E}">
        <p14:creationId xmlns:p14="http://schemas.microsoft.com/office/powerpoint/2010/main" val="13671381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0C4F01-43F2-4BC6-B130-8AE122E1A82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B7DFCC-96D6-4978-961B-5D4B385340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30D8E1-D5B9-460D-86D3-B6F3D720F129}"/>
              </a:ext>
            </a:extLst>
          </p:cNvPr>
          <p:cNvSpPr>
            <a:spLocks noGrp="1"/>
          </p:cNvSpPr>
          <p:nvPr>
            <p:ph type="sldNum" sz="quarter" idx="12"/>
          </p:nvPr>
        </p:nvSpPr>
        <p:spPr/>
        <p:txBody>
          <a:bodyPr/>
          <a:lstStyle>
            <a:lvl1pPr>
              <a:defRPr/>
            </a:lvl1pPr>
          </a:lstStyle>
          <a:p>
            <a:pPr>
              <a:defRPr/>
            </a:pPr>
            <a:fld id="{AA1614C7-4692-47A5-BED6-B4BE0016AA7A}" type="slidenum">
              <a:rPr lang="en-US" altLang="en-US"/>
              <a:pPr>
                <a:defRPr/>
              </a:pPr>
              <a:t>‹#›</a:t>
            </a:fld>
            <a:endParaRPr lang="en-US" altLang="en-US"/>
          </a:p>
        </p:txBody>
      </p:sp>
    </p:spTree>
    <p:extLst>
      <p:ext uri="{BB962C8B-B14F-4D97-AF65-F5344CB8AC3E}">
        <p14:creationId xmlns:p14="http://schemas.microsoft.com/office/powerpoint/2010/main" val="41165887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CF978-33E9-4ABB-B19E-D12634D3D6B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893585-5817-4D77-B80A-56D10DD947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894FB5-ED48-4894-A887-086947D12AAD}"/>
              </a:ext>
            </a:extLst>
          </p:cNvPr>
          <p:cNvSpPr>
            <a:spLocks noGrp="1"/>
          </p:cNvSpPr>
          <p:nvPr>
            <p:ph type="sldNum" sz="quarter" idx="12"/>
          </p:nvPr>
        </p:nvSpPr>
        <p:spPr/>
        <p:txBody>
          <a:bodyPr/>
          <a:lstStyle>
            <a:lvl1pPr>
              <a:defRPr/>
            </a:lvl1pPr>
          </a:lstStyle>
          <a:p>
            <a:pPr>
              <a:defRPr/>
            </a:pPr>
            <a:fld id="{44BF0F29-C928-41B9-AF1B-ED98765819C4}" type="slidenum">
              <a:rPr lang="en-US" altLang="en-US"/>
              <a:pPr>
                <a:defRPr/>
              </a:pPr>
              <a:t>‹#›</a:t>
            </a:fld>
            <a:endParaRPr lang="en-US" altLang="en-US"/>
          </a:p>
        </p:txBody>
      </p:sp>
    </p:spTree>
    <p:extLst>
      <p:ext uri="{BB962C8B-B14F-4D97-AF65-F5344CB8AC3E}">
        <p14:creationId xmlns:p14="http://schemas.microsoft.com/office/powerpoint/2010/main" val="3062731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FB06E-C0F9-4F48-8A40-BA8CEFF948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22DB195-56E5-487A-B2E4-3EAA8B3BEA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0E8408-2B68-424B-BFDA-F51BBE7935B8}"/>
              </a:ext>
            </a:extLst>
          </p:cNvPr>
          <p:cNvSpPr>
            <a:spLocks noGrp="1"/>
          </p:cNvSpPr>
          <p:nvPr>
            <p:ph type="sldNum" sz="quarter" idx="12"/>
          </p:nvPr>
        </p:nvSpPr>
        <p:spPr/>
        <p:txBody>
          <a:bodyPr/>
          <a:lstStyle>
            <a:lvl1pPr>
              <a:defRPr/>
            </a:lvl1pPr>
          </a:lstStyle>
          <a:p>
            <a:pPr>
              <a:defRPr/>
            </a:pPr>
            <a:fld id="{E3688C57-21D8-41D9-94E7-A796535BBA5C}" type="slidenum">
              <a:rPr lang="en-US" altLang="en-US"/>
              <a:pPr>
                <a:defRPr/>
              </a:pPr>
              <a:t>‹#›</a:t>
            </a:fld>
            <a:endParaRPr lang="en-US" altLang="en-US"/>
          </a:p>
        </p:txBody>
      </p:sp>
    </p:spTree>
    <p:extLst>
      <p:ext uri="{BB962C8B-B14F-4D97-AF65-F5344CB8AC3E}">
        <p14:creationId xmlns:p14="http://schemas.microsoft.com/office/powerpoint/2010/main" val="1983900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81A0819-52CE-4406-A643-4B5BB8986C2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6D221F0-CC39-4097-98C9-93B3BA3C26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02F7AC-052F-45F7-9173-B7544EA2DCBB}"/>
              </a:ext>
            </a:extLst>
          </p:cNvPr>
          <p:cNvSpPr>
            <a:spLocks noGrp="1"/>
          </p:cNvSpPr>
          <p:nvPr>
            <p:ph type="sldNum" sz="quarter" idx="12"/>
          </p:nvPr>
        </p:nvSpPr>
        <p:spPr/>
        <p:txBody>
          <a:bodyPr/>
          <a:lstStyle>
            <a:lvl1pPr>
              <a:defRPr/>
            </a:lvl1pPr>
          </a:lstStyle>
          <a:p>
            <a:pPr>
              <a:defRPr/>
            </a:pPr>
            <a:fld id="{59A7CC7E-BEB4-48C2-95EE-62A6C018BA1F}" type="slidenum">
              <a:rPr lang="en-US"/>
              <a:pPr>
                <a:defRPr/>
              </a:pPr>
              <a:t>‹#›</a:t>
            </a:fld>
            <a:endParaRPr lang="en-US"/>
          </a:p>
        </p:txBody>
      </p:sp>
    </p:spTree>
    <p:extLst>
      <p:ext uri="{BB962C8B-B14F-4D97-AF65-F5344CB8AC3E}">
        <p14:creationId xmlns:p14="http://schemas.microsoft.com/office/powerpoint/2010/main" val="16121060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26328-F982-4068-A37E-25AF12BDBA4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634E7D8-3BE7-4D79-B5B3-EFADDAEEF0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6BC939-5405-4946-B320-FC16461D9431}"/>
              </a:ext>
            </a:extLst>
          </p:cNvPr>
          <p:cNvSpPr>
            <a:spLocks noGrp="1"/>
          </p:cNvSpPr>
          <p:nvPr>
            <p:ph type="sldNum" sz="quarter" idx="12"/>
          </p:nvPr>
        </p:nvSpPr>
        <p:spPr/>
        <p:txBody>
          <a:bodyPr/>
          <a:lstStyle>
            <a:lvl1pPr>
              <a:defRPr/>
            </a:lvl1pPr>
          </a:lstStyle>
          <a:p>
            <a:pPr>
              <a:defRPr/>
            </a:pPr>
            <a:fld id="{477E40D1-5377-4EE2-A98A-96465410E006}" type="slidenum">
              <a:rPr lang="en-US"/>
              <a:pPr>
                <a:defRPr/>
              </a:pPr>
              <a:t>‹#›</a:t>
            </a:fld>
            <a:endParaRPr lang="en-US"/>
          </a:p>
        </p:txBody>
      </p:sp>
    </p:spTree>
    <p:extLst>
      <p:ext uri="{BB962C8B-B14F-4D97-AF65-F5344CB8AC3E}">
        <p14:creationId xmlns:p14="http://schemas.microsoft.com/office/powerpoint/2010/main" val="1823888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4ECA1-D95E-47CD-9E7F-01C605F67E8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2D8B99-0F25-4E65-B030-EBE6A11400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92EF21-7915-4EDE-A789-12970B5CD5C0}"/>
              </a:ext>
            </a:extLst>
          </p:cNvPr>
          <p:cNvSpPr>
            <a:spLocks noGrp="1"/>
          </p:cNvSpPr>
          <p:nvPr>
            <p:ph type="sldNum" sz="quarter" idx="12"/>
          </p:nvPr>
        </p:nvSpPr>
        <p:spPr/>
        <p:txBody>
          <a:bodyPr/>
          <a:lstStyle>
            <a:lvl1pPr>
              <a:defRPr/>
            </a:lvl1pPr>
          </a:lstStyle>
          <a:p>
            <a:pPr>
              <a:defRPr/>
            </a:pPr>
            <a:fld id="{660B340E-2B3B-40B4-A308-782C87757752}" type="slidenum">
              <a:rPr lang="en-US"/>
              <a:pPr>
                <a:defRPr/>
              </a:pPr>
              <a:t>‹#›</a:t>
            </a:fld>
            <a:endParaRPr lang="en-US"/>
          </a:p>
        </p:txBody>
      </p:sp>
    </p:spTree>
    <p:extLst>
      <p:ext uri="{BB962C8B-B14F-4D97-AF65-F5344CB8AC3E}">
        <p14:creationId xmlns:p14="http://schemas.microsoft.com/office/powerpoint/2010/main" val="19788546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724601-5922-4581-B51F-C9565FBBF45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6749EB7-6987-4ACB-8E01-4C5F81563B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DEDC53-E5EE-4115-9C7A-03AD4C63CD12}"/>
              </a:ext>
            </a:extLst>
          </p:cNvPr>
          <p:cNvSpPr>
            <a:spLocks noGrp="1"/>
          </p:cNvSpPr>
          <p:nvPr>
            <p:ph type="sldNum" sz="quarter" idx="12"/>
          </p:nvPr>
        </p:nvSpPr>
        <p:spPr/>
        <p:txBody>
          <a:bodyPr/>
          <a:lstStyle>
            <a:lvl1pPr>
              <a:defRPr/>
            </a:lvl1pPr>
          </a:lstStyle>
          <a:p>
            <a:pPr>
              <a:defRPr/>
            </a:pPr>
            <a:fld id="{00326932-BD42-4F25-AAAF-7DA0D698CE59}" type="slidenum">
              <a:rPr lang="en-US"/>
              <a:pPr>
                <a:defRPr/>
              </a:pPr>
              <a:t>‹#›</a:t>
            </a:fld>
            <a:endParaRPr lang="en-US"/>
          </a:p>
        </p:txBody>
      </p:sp>
    </p:spTree>
    <p:extLst>
      <p:ext uri="{BB962C8B-B14F-4D97-AF65-F5344CB8AC3E}">
        <p14:creationId xmlns:p14="http://schemas.microsoft.com/office/powerpoint/2010/main" val="1977634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524000"/>
            <a:ext cx="82296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E5FD3D9-C666-413E-BE76-24010B8386AC}"/>
              </a:ext>
            </a:extLst>
          </p:cNvPr>
          <p:cNvSpPr>
            <a:spLocks noGrp="1" noChangeArrowheads="1"/>
          </p:cNvSpPr>
          <p:nvPr>
            <p:ph type="dt" sz="half" idx="10"/>
          </p:nvPr>
        </p:nvSpPr>
        <p:spPr/>
        <p:txBody>
          <a:bodyPr/>
          <a:lstStyle>
            <a:lvl1pPr eaLnBrk="0" hangingPunct="0">
              <a:defRPr>
                <a:solidFill>
                  <a:srgbClr val="000000"/>
                </a:solidFill>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16B089A3-6A8A-4FDD-A2F9-F0E38D26F764}"/>
              </a:ext>
            </a:extLst>
          </p:cNvPr>
          <p:cNvSpPr>
            <a:spLocks noGrp="1" noChangeArrowheads="1"/>
          </p:cNvSpPr>
          <p:nvPr>
            <p:ph type="ftr" sz="quarter" idx="11"/>
          </p:nvPr>
        </p:nvSpPr>
        <p:spPr/>
        <p:txBody>
          <a:bodyPr/>
          <a:lstStyle>
            <a:lvl1pPr eaLnBrk="0" hangingPunct="0">
              <a:defRPr>
                <a:solidFill>
                  <a:srgbClr val="000000"/>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E1C9D242-61D8-4F1C-BB7D-30E0ECD02A65}"/>
              </a:ext>
            </a:extLst>
          </p:cNvPr>
          <p:cNvSpPr>
            <a:spLocks noGrp="1" noChangeArrowheads="1"/>
          </p:cNvSpPr>
          <p:nvPr>
            <p:ph type="sldNum" sz="quarter" idx="12"/>
          </p:nvPr>
        </p:nvSpPr>
        <p:spPr/>
        <p:txBody>
          <a:bodyPr/>
          <a:lstStyle>
            <a:lvl1pPr eaLnBrk="0" hangingPunct="0">
              <a:defRPr>
                <a:solidFill>
                  <a:srgbClr val="000000"/>
                </a:solidFill>
                <a:cs typeface="Arial" pitchFamily="34" charset="0"/>
              </a:defRPr>
            </a:lvl1pPr>
          </a:lstStyle>
          <a:p>
            <a:pPr>
              <a:defRPr/>
            </a:pPr>
            <a:fld id="{5E2D1BD4-834D-48E0-881D-E22D05DD35BE}" type="slidenum">
              <a:rPr lang="en-US"/>
              <a:pPr>
                <a:defRPr/>
              </a:pPr>
              <a:t>‹#›</a:t>
            </a:fld>
            <a:endParaRPr lang="en-US"/>
          </a:p>
        </p:txBody>
      </p:sp>
    </p:spTree>
    <p:extLst>
      <p:ext uri="{BB962C8B-B14F-4D97-AF65-F5344CB8AC3E}">
        <p14:creationId xmlns:p14="http://schemas.microsoft.com/office/powerpoint/2010/main" val="13478097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540CD2-4BB7-4CA3-9B0A-D6C1468E0FB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0730300-BAAB-4C6F-AFBA-BF40596B7FD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34D781-BCEB-4E3E-B2DC-6C4E6C6EFE67}"/>
              </a:ext>
            </a:extLst>
          </p:cNvPr>
          <p:cNvSpPr>
            <a:spLocks noGrp="1"/>
          </p:cNvSpPr>
          <p:nvPr>
            <p:ph type="sldNum" sz="quarter" idx="12"/>
          </p:nvPr>
        </p:nvSpPr>
        <p:spPr/>
        <p:txBody>
          <a:bodyPr/>
          <a:lstStyle>
            <a:lvl1pPr>
              <a:defRPr/>
            </a:lvl1pPr>
          </a:lstStyle>
          <a:p>
            <a:pPr>
              <a:defRPr/>
            </a:pPr>
            <a:fld id="{2BD16B9E-E67C-4427-92F9-DA87E1540C31}" type="slidenum">
              <a:rPr lang="en-US"/>
              <a:pPr>
                <a:defRPr/>
              </a:pPr>
              <a:t>‹#›</a:t>
            </a:fld>
            <a:endParaRPr lang="en-US"/>
          </a:p>
        </p:txBody>
      </p:sp>
    </p:spTree>
    <p:extLst>
      <p:ext uri="{BB962C8B-B14F-4D97-AF65-F5344CB8AC3E}">
        <p14:creationId xmlns:p14="http://schemas.microsoft.com/office/powerpoint/2010/main" val="3869897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691CCB-7414-409F-92ED-3CE8131000E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40D0E2A7-1F04-4ED6-B967-38803727CE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5FBBB4D-2D1F-445D-8E12-8D989D437432}"/>
              </a:ext>
            </a:extLst>
          </p:cNvPr>
          <p:cNvSpPr>
            <a:spLocks noGrp="1"/>
          </p:cNvSpPr>
          <p:nvPr>
            <p:ph type="sldNum" sz="quarter" idx="12"/>
          </p:nvPr>
        </p:nvSpPr>
        <p:spPr/>
        <p:txBody>
          <a:bodyPr/>
          <a:lstStyle>
            <a:lvl1pPr>
              <a:defRPr/>
            </a:lvl1pPr>
          </a:lstStyle>
          <a:p>
            <a:pPr>
              <a:defRPr/>
            </a:pPr>
            <a:fld id="{4B741540-C3EB-43C6-A042-4B85BA863654}" type="slidenum">
              <a:rPr lang="en-US"/>
              <a:pPr>
                <a:defRPr/>
              </a:pPr>
              <a:t>‹#›</a:t>
            </a:fld>
            <a:endParaRPr lang="en-US"/>
          </a:p>
        </p:txBody>
      </p:sp>
    </p:spTree>
    <p:extLst>
      <p:ext uri="{BB962C8B-B14F-4D97-AF65-F5344CB8AC3E}">
        <p14:creationId xmlns:p14="http://schemas.microsoft.com/office/powerpoint/2010/main" val="587363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003969-84DC-4FC8-AF88-56EB1CC40FA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814E475-1326-4A50-8940-A693331BC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983616C-18E9-4412-A2C6-303679D816B4}"/>
              </a:ext>
            </a:extLst>
          </p:cNvPr>
          <p:cNvSpPr>
            <a:spLocks noGrp="1"/>
          </p:cNvSpPr>
          <p:nvPr>
            <p:ph type="sldNum" sz="quarter" idx="12"/>
          </p:nvPr>
        </p:nvSpPr>
        <p:spPr/>
        <p:txBody>
          <a:bodyPr/>
          <a:lstStyle>
            <a:lvl1pPr>
              <a:defRPr/>
            </a:lvl1pPr>
          </a:lstStyle>
          <a:p>
            <a:pPr>
              <a:defRPr/>
            </a:pPr>
            <a:fld id="{2E6C2F03-89AB-4EEF-8626-D39714C27C94}" type="slidenum">
              <a:rPr lang="en-US"/>
              <a:pPr>
                <a:defRPr/>
              </a:pPr>
              <a:t>‹#›</a:t>
            </a:fld>
            <a:endParaRPr lang="en-US"/>
          </a:p>
        </p:txBody>
      </p:sp>
    </p:spTree>
    <p:extLst>
      <p:ext uri="{BB962C8B-B14F-4D97-AF65-F5344CB8AC3E}">
        <p14:creationId xmlns:p14="http://schemas.microsoft.com/office/powerpoint/2010/main" val="1063712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27AC4BA-8807-4856-968F-450921B2CE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2B1C428-8B28-499F-B715-012A0C355D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E55540-01D0-4CD9-873B-684C74151840}"/>
              </a:ext>
            </a:extLst>
          </p:cNvPr>
          <p:cNvSpPr>
            <a:spLocks noGrp="1"/>
          </p:cNvSpPr>
          <p:nvPr>
            <p:ph type="sldNum" sz="quarter" idx="12"/>
          </p:nvPr>
        </p:nvSpPr>
        <p:spPr/>
        <p:txBody>
          <a:bodyPr/>
          <a:lstStyle>
            <a:lvl1pPr>
              <a:defRPr/>
            </a:lvl1pPr>
          </a:lstStyle>
          <a:p>
            <a:pPr>
              <a:defRPr/>
            </a:pPr>
            <a:fld id="{179A4A0E-468B-40DD-A10B-E2BE2DEEA819}" type="slidenum">
              <a:rPr lang="en-US"/>
              <a:pPr>
                <a:defRPr/>
              </a:pPr>
              <a:t>‹#›</a:t>
            </a:fld>
            <a:endParaRPr lang="en-US"/>
          </a:p>
        </p:txBody>
      </p:sp>
    </p:spTree>
    <p:extLst>
      <p:ext uri="{BB962C8B-B14F-4D97-AF65-F5344CB8AC3E}">
        <p14:creationId xmlns:p14="http://schemas.microsoft.com/office/powerpoint/2010/main" val="23431900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1FF888D-B8AD-4BA7-B4F0-DA17121EA87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43ECBB-E2C6-4182-B872-F4F2B6ABCD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49A2E6-5BE9-4175-88A0-782AFF9C36CD}"/>
              </a:ext>
            </a:extLst>
          </p:cNvPr>
          <p:cNvSpPr>
            <a:spLocks noGrp="1"/>
          </p:cNvSpPr>
          <p:nvPr>
            <p:ph type="sldNum" sz="quarter" idx="12"/>
          </p:nvPr>
        </p:nvSpPr>
        <p:spPr/>
        <p:txBody>
          <a:bodyPr/>
          <a:lstStyle>
            <a:lvl1pPr>
              <a:defRPr/>
            </a:lvl1pPr>
          </a:lstStyle>
          <a:p>
            <a:pPr>
              <a:defRPr/>
            </a:pPr>
            <a:fld id="{BA15284A-FC02-4527-940E-08D836A0EE5C}" type="slidenum">
              <a:rPr lang="en-US"/>
              <a:pPr>
                <a:defRPr/>
              </a:pPr>
              <a:t>‹#›</a:t>
            </a:fld>
            <a:endParaRPr lang="en-US"/>
          </a:p>
        </p:txBody>
      </p:sp>
    </p:spTree>
    <p:extLst>
      <p:ext uri="{BB962C8B-B14F-4D97-AF65-F5344CB8AC3E}">
        <p14:creationId xmlns:p14="http://schemas.microsoft.com/office/powerpoint/2010/main" val="4230334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561E3-0CA7-458A-B0F1-6EF83F3B1B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E58520-3406-4BC7-BE19-A341E1FB7A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CDC3D8-8C41-4487-873C-625F5F9BEA40}"/>
              </a:ext>
            </a:extLst>
          </p:cNvPr>
          <p:cNvSpPr>
            <a:spLocks noGrp="1"/>
          </p:cNvSpPr>
          <p:nvPr>
            <p:ph type="sldNum" sz="quarter" idx="12"/>
          </p:nvPr>
        </p:nvSpPr>
        <p:spPr/>
        <p:txBody>
          <a:bodyPr/>
          <a:lstStyle>
            <a:lvl1pPr>
              <a:defRPr/>
            </a:lvl1pPr>
          </a:lstStyle>
          <a:p>
            <a:pPr>
              <a:defRPr/>
            </a:pPr>
            <a:fld id="{CFD55831-FB7D-4600-9FDB-AA92FD975E8E}" type="slidenum">
              <a:rPr lang="en-US"/>
              <a:pPr>
                <a:defRPr/>
              </a:pPr>
              <a:t>‹#›</a:t>
            </a:fld>
            <a:endParaRPr lang="en-US"/>
          </a:p>
        </p:txBody>
      </p:sp>
    </p:spTree>
    <p:extLst>
      <p:ext uri="{BB962C8B-B14F-4D97-AF65-F5344CB8AC3E}">
        <p14:creationId xmlns:p14="http://schemas.microsoft.com/office/powerpoint/2010/main" val="19155032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0F256-E0D7-49FC-AC1F-9AB88E06794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A7C881-94C5-4E89-88CB-F7387B9B1C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71A1C6-FD75-45EC-AB8C-6D3532680278}"/>
              </a:ext>
            </a:extLst>
          </p:cNvPr>
          <p:cNvSpPr>
            <a:spLocks noGrp="1"/>
          </p:cNvSpPr>
          <p:nvPr>
            <p:ph type="sldNum" sz="quarter" idx="12"/>
          </p:nvPr>
        </p:nvSpPr>
        <p:spPr/>
        <p:txBody>
          <a:bodyPr/>
          <a:lstStyle>
            <a:lvl1pPr>
              <a:defRPr/>
            </a:lvl1pPr>
          </a:lstStyle>
          <a:p>
            <a:pPr>
              <a:defRPr/>
            </a:pPr>
            <a:fld id="{E1D0D8C3-3B99-4CD2-A033-02FB1E274CAF}" type="slidenum">
              <a:rPr lang="en-US"/>
              <a:pPr>
                <a:defRPr/>
              </a:pPr>
              <a:t>‹#›</a:t>
            </a:fld>
            <a:endParaRPr lang="en-US"/>
          </a:p>
        </p:txBody>
      </p:sp>
    </p:spTree>
    <p:extLst>
      <p:ext uri="{BB962C8B-B14F-4D97-AF65-F5344CB8AC3E}">
        <p14:creationId xmlns:p14="http://schemas.microsoft.com/office/powerpoint/2010/main" val="1727702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332F5E-B92B-4D86-9087-7C0D0FEC25A9}"/>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1A0470E4-1BD3-444F-9242-CE63AFC4CC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CD48ABF-1D0D-4E02-9B4E-FAC3B5A2046C}"/>
              </a:ext>
            </a:extLst>
          </p:cNvPr>
          <p:cNvSpPr>
            <a:spLocks noGrp="1"/>
          </p:cNvSpPr>
          <p:nvPr>
            <p:ph type="sldNum" sz="quarter" idx="12"/>
          </p:nvPr>
        </p:nvSpPr>
        <p:spPr/>
        <p:txBody>
          <a:bodyPr/>
          <a:lstStyle>
            <a:lvl1pPr>
              <a:defRPr/>
            </a:lvl1pPr>
          </a:lstStyle>
          <a:p>
            <a:pPr>
              <a:defRPr/>
            </a:pPr>
            <a:fld id="{2E018AAE-CD10-4695-8CF1-60A10952657A}" type="slidenum">
              <a:rPr lang="en-GB"/>
              <a:pPr>
                <a:defRPr/>
              </a:pPr>
              <a:t>‹#›</a:t>
            </a:fld>
            <a:endParaRPr lang="en-GB"/>
          </a:p>
        </p:txBody>
      </p:sp>
    </p:spTree>
    <p:extLst>
      <p:ext uri="{BB962C8B-B14F-4D97-AF65-F5344CB8AC3E}">
        <p14:creationId xmlns:p14="http://schemas.microsoft.com/office/powerpoint/2010/main" val="632394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F35BC0-BC45-43C0-8185-F831CD2BB51F}"/>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233E0F8-114E-44C2-B4B5-3CD00700EB0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17424B2-35CA-40C7-A74B-39D27DF88A43}"/>
              </a:ext>
            </a:extLst>
          </p:cNvPr>
          <p:cNvSpPr>
            <a:spLocks noGrp="1"/>
          </p:cNvSpPr>
          <p:nvPr>
            <p:ph type="sldNum" sz="quarter" idx="12"/>
          </p:nvPr>
        </p:nvSpPr>
        <p:spPr/>
        <p:txBody>
          <a:bodyPr/>
          <a:lstStyle>
            <a:lvl1pPr>
              <a:defRPr/>
            </a:lvl1pPr>
          </a:lstStyle>
          <a:p>
            <a:pPr>
              <a:defRPr/>
            </a:pPr>
            <a:fld id="{CD0DADA2-3C39-4A75-9CCD-005F85D5F05E}" type="slidenum">
              <a:rPr lang="en-GB"/>
              <a:pPr>
                <a:defRPr/>
              </a:pPr>
              <a:t>‹#›</a:t>
            </a:fld>
            <a:endParaRPr lang="en-GB"/>
          </a:p>
        </p:txBody>
      </p:sp>
    </p:spTree>
    <p:extLst>
      <p:ext uri="{BB962C8B-B14F-4D97-AF65-F5344CB8AC3E}">
        <p14:creationId xmlns:p14="http://schemas.microsoft.com/office/powerpoint/2010/main" val="32847507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50D1C7-F72B-4654-A9A2-4F12095A1A9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DEA9D66F-BC09-40AC-95DF-B5C38D44174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8257E6F-600E-48FD-AD52-62AA03A337DF}"/>
              </a:ext>
            </a:extLst>
          </p:cNvPr>
          <p:cNvSpPr>
            <a:spLocks noGrp="1"/>
          </p:cNvSpPr>
          <p:nvPr>
            <p:ph type="sldNum" sz="quarter" idx="12"/>
          </p:nvPr>
        </p:nvSpPr>
        <p:spPr/>
        <p:txBody>
          <a:bodyPr/>
          <a:lstStyle>
            <a:lvl1pPr>
              <a:defRPr/>
            </a:lvl1pPr>
          </a:lstStyle>
          <a:p>
            <a:pPr>
              <a:defRPr/>
            </a:pPr>
            <a:fld id="{973AB23F-522B-4DED-AC96-80288796CDFE}" type="slidenum">
              <a:rPr lang="en-GB"/>
              <a:pPr>
                <a:defRPr/>
              </a:pPr>
              <a:t>‹#›</a:t>
            </a:fld>
            <a:endParaRPr lang="en-GB"/>
          </a:p>
        </p:txBody>
      </p:sp>
    </p:spTree>
    <p:extLst>
      <p:ext uri="{BB962C8B-B14F-4D97-AF65-F5344CB8AC3E}">
        <p14:creationId xmlns:p14="http://schemas.microsoft.com/office/powerpoint/2010/main" val="246809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7CE0D6-8111-44FB-B078-2EB5C72217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D48B3F-451A-4A35-87E5-983F9F885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BF8A2A-EF8A-4726-8971-F1FC9238277F}"/>
              </a:ext>
            </a:extLst>
          </p:cNvPr>
          <p:cNvSpPr>
            <a:spLocks noGrp="1" noChangeArrowheads="1"/>
          </p:cNvSpPr>
          <p:nvPr>
            <p:ph type="sldNum" sz="quarter" idx="12"/>
          </p:nvPr>
        </p:nvSpPr>
        <p:spPr>
          <a:ln/>
        </p:spPr>
        <p:txBody>
          <a:bodyPr/>
          <a:lstStyle>
            <a:lvl1pPr>
              <a:defRPr/>
            </a:lvl1pPr>
          </a:lstStyle>
          <a:p>
            <a:pPr>
              <a:defRPr/>
            </a:pPr>
            <a:fld id="{B92DE834-B6BD-40CC-908E-934B8A932603}" type="slidenum">
              <a:rPr lang="en-US" altLang="en-US"/>
              <a:pPr>
                <a:defRPr/>
              </a:pPr>
              <a:t>‹#›</a:t>
            </a:fld>
            <a:endParaRPr lang="en-US" altLang="en-US"/>
          </a:p>
        </p:txBody>
      </p:sp>
    </p:spTree>
    <p:extLst>
      <p:ext uri="{BB962C8B-B14F-4D97-AF65-F5344CB8AC3E}">
        <p14:creationId xmlns:p14="http://schemas.microsoft.com/office/powerpoint/2010/main" val="2358919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151AA4FA-039F-4DC4-A916-C7999BB2C704}"/>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26D718CE-04EC-4133-9CB0-606DB30AD3D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587CC62-EB80-4B4C-9503-A6E904E0A464}"/>
              </a:ext>
            </a:extLst>
          </p:cNvPr>
          <p:cNvSpPr>
            <a:spLocks noGrp="1"/>
          </p:cNvSpPr>
          <p:nvPr>
            <p:ph type="sldNum" sz="quarter" idx="12"/>
          </p:nvPr>
        </p:nvSpPr>
        <p:spPr/>
        <p:txBody>
          <a:bodyPr/>
          <a:lstStyle>
            <a:lvl1pPr>
              <a:defRPr/>
            </a:lvl1pPr>
          </a:lstStyle>
          <a:p>
            <a:pPr>
              <a:defRPr/>
            </a:pPr>
            <a:fld id="{7F177EF7-47C9-4BFC-BC92-74200F73BE47}" type="slidenum">
              <a:rPr lang="en-GB"/>
              <a:pPr>
                <a:defRPr/>
              </a:pPr>
              <a:t>‹#›</a:t>
            </a:fld>
            <a:endParaRPr lang="en-GB"/>
          </a:p>
        </p:txBody>
      </p:sp>
    </p:spTree>
    <p:extLst>
      <p:ext uri="{BB962C8B-B14F-4D97-AF65-F5344CB8AC3E}">
        <p14:creationId xmlns:p14="http://schemas.microsoft.com/office/powerpoint/2010/main" val="33933506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37BC2D8-DF85-4F4A-B4CF-E799A1889242}"/>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DE3E1E31-A08F-4F7A-9271-23ABC631F2DE}"/>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7E216DA-7AD8-45F5-9B20-9F81187AFC9E}"/>
              </a:ext>
            </a:extLst>
          </p:cNvPr>
          <p:cNvSpPr>
            <a:spLocks noGrp="1"/>
          </p:cNvSpPr>
          <p:nvPr>
            <p:ph type="sldNum" sz="quarter" idx="12"/>
          </p:nvPr>
        </p:nvSpPr>
        <p:spPr/>
        <p:txBody>
          <a:bodyPr/>
          <a:lstStyle>
            <a:lvl1pPr>
              <a:defRPr/>
            </a:lvl1pPr>
          </a:lstStyle>
          <a:p>
            <a:pPr>
              <a:defRPr/>
            </a:pPr>
            <a:fld id="{E828AC52-66B3-4D7D-8847-5BD5780D9E80}" type="slidenum">
              <a:rPr lang="en-GB"/>
              <a:pPr>
                <a:defRPr/>
              </a:pPr>
              <a:t>‹#›</a:t>
            </a:fld>
            <a:endParaRPr lang="en-GB"/>
          </a:p>
        </p:txBody>
      </p:sp>
    </p:spTree>
    <p:extLst>
      <p:ext uri="{BB962C8B-B14F-4D97-AF65-F5344CB8AC3E}">
        <p14:creationId xmlns:p14="http://schemas.microsoft.com/office/powerpoint/2010/main" val="19736835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EB7774B-C458-4D3C-8BB4-BD7473D0A346}"/>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6D7A55A1-4E65-40A4-9ED8-E591A6E0FA6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B0B8786-2159-478C-A93D-036F58ED35AB}"/>
              </a:ext>
            </a:extLst>
          </p:cNvPr>
          <p:cNvSpPr>
            <a:spLocks noGrp="1"/>
          </p:cNvSpPr>
          <p:nvPr>
            <p:ph type="sldNum" sz="quarter" idx="12"/>
          </p:nvPr>
        </p:nvSpPr>
        <p:spPr/>
        <p:txBody>
          <a:bodyPr/>
          <a:lstStyle>
            <a:lvl1pPr>
              <a:defRPr/>
            </a:lvl1pPr>
          </a:lstStyle>
          <a:p>
            <a:pPr>
              <a:defRPr/>
            </a:pPr>
            <a:fld id="{BF26FF98-C591-4C22-9D95-741F16B72942}" type="slidenum">
              <a:rPr lang="en-GB"/>
              <a:pPr>
                <a:defRPr/>
              </a:pPr>
              <a:t>‹#›</a:t>
            </a:fld>
            <a:endParaRPr lang="en-GB"/>
          </a:p>
        </p:txBody>
      </p:sp>
    </p:spTree>
    <p:extLst>
      <p:ext uri="{BB962C8B-B14F-4D97-AF65-F5344CB8AC3E}">
        <p14:creationId xmlns:p14="http://schemas.microsoft.com/office/powerpoint/2010/main" val="33971961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339B3E-0A4F-4155-9C29-62B4D9F8D130}"/>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B8094741-5929-4879-9004-6D29AE4119C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C222FF23-A27D-4B66-9165-35535151835F}"/>
              </a:ext>
            </a:extLst>
          </p:cNvPr>
          <p:cNvSpPr>
            <a:spLocks noGrp="1"/>
          </p:cNvSpPr>
          <p:nvPr>
            <p:ph type="sldNum" sz="quarter" idx="12"/>
          </p:nvPr>
        </p:nvSpPr>
        <p:spPr/>
        <p:txBody>
          <a:bodyPr/>
          <a:lstStyle>
            <a:lvl1pPr>
              <a:defRPr/>
            </a:lvl1pPr>
          </a:lstStyle>
          <a:p>
            <a:pPr>
              <a:defRPr/>
            </a:pPr>
            <a:fld id="{58EFBEC4-EE2F-4627-B543-A398DA18EE08}" type="slidenum">
              <a:rPr lang="en-GB"/>
              <a:pPr>
                <a:defRPr/>
              </a:pPr>
              <a:t>‹#›</a:t>
            </a:fld>
            <a:endParaRPr lang="en-GB"/>
          </a:p>
        </p:txBody>
      </p:sp>
    </p:spTree>
    <p:extLst>
      <p:ext uri="{BB962C8B-B14F-4D97-AF65-F5344CB8AC3E}">
        <p14:creationId xmlns:p14="http://schemas.microsoft.com/office/powerpoint/2010/main" val="2133402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9D7242-FE75-4226-B5B3-E237250062F3}"/>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EEE6751E-1DF5-4059-8BD1-3A59FB498E8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3BBD589-A3D7-4520-86A3-B338DAD1AFEB}"/>
              </a:ext>
            </a:extLst>
          </p:cNvPr>
          <p:cNvSpPr>
            <a:spLocks noGrp="1"/>
          </p:cNvSpPr>
          <p:nvPr>
            <p:ph type="sldNum" sz="quarter" idx="12"/>
          </p:nvPr>
        </p:nvSpPr>
        <p:spPr/>
        <p:txBody>
          <a:bodyPr/>
          <a:lstStyle>
            <a:lvl1pPr>
              <a:defRPr/>
            </a:lvl1pPr>
          </a:lstStyle>
          <a:p>
            <a:pPr>
              <a:defRPr/>
            </a:pPr>
            <a:fld id="{8E6319F7-1B8C-436B-9E1A-78AFA2C484FA}" type="slidenum">
              <a:rPr lang="en-GB"/>
              <a:pPr>
                <a:defRPr/>
              </a:pPr>
              <a:t>‹#›</a:t>
            </a:fld>
            <a:endParaRPr lang="en-GB"/>
          </a:p>
        </p:txBody>
      </p:sp>
    </p:spTree>
    <p:extLst>
      <p:ext uri="{BB962C8B-B14F-4D97-AF65-F5344CB8AC3E}">
        <p14:creationId xmlns:p14="http://schemas.microsoft.com/office/powerpoint/2010/main" val="35618967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FC91DA-DD32-48A1-B682-28FA3BF20B45}"/>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571E4BA6-CA99-485B-84CA-E2B9674AF9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34250F1-3906-42C2-93B8-8495C2A537A5}"/>
              </a:ext>
            </a:extLst>
          </p:cNvPr>
          <p:cNvSpPr>
            <a:spLocks noGrp="1"/>
          </p:cNvSpPr>
          <p:nvPr>
            <p:ph type="sldNum" sz="quarter" idx="12"/>
          </p:nvPr>
        </p:nvSpPr>
        <p:spPr/>
        <p:txBody>
          <a:bodyPr/>
          <a:lstStyle>
            <a:lvl1pPr>
              <a:defRPr/>
            </a:lvl1pPr>
          </a:lstStyle>
          <a:p>
            <a:pPr>
              <a:defRPr/>
            </a:pPr>
            <a:fld id="{6BDD871E-F422-4C4C-BD4E-31542E3202DA}" type="slidenum">
              <a:rPr lang="en-GB"/>
              <a:pPr>
                <a:defRPr/>
              </a:pPr>
              <a:t>‹#›</a:t>
            </a:fld>
            <a:endParaRPr lang="en-GB"/>
          </a:p>
        </p:txBody>
      </p:sp>
    </p:spTree>
    <p:extLst>
      <p:ext uri="{BB962C8B-B14F-4D97-AF65-F5344CB8AC3E}">
        <p14:creationId xmlns:p14="http://schemas.microsoft.com/office/powerpoint/2010/main" val="3340135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768784-D0FD-415E-90C9-1D8AB43674C6}"/>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49C19A75-2186-4A8E-BF38-8EC9B0532A9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85ED75F-4328-4F93-8C71-FD20A6F2210E}"/>
              </a:ext>
            </a:extLst>
          </p:cNvPr>
          <p:cNvSpPr>
            <a:spLocks noGrp="1"/>
          </p:cNvSpPr>
          <p:nvPr>
            <p:ph type="sldNum" sz="quarter" idx="12"/>
          </p:nvPr>
        </p:nvSpPr>
        <p:spPr/>
        <p:txBody>
          <a:bodyPr/>
          <a:lstStyle>
            <a:lvl1pPr>
              <a:defRPr/>
            </a:lvl1pPr>
          </a:lstStyle>
          <a:p>
            <a:pPr>
              <a:defRPr/>
            </a:pPr>
            <a:fld id="{46F65E55-F3DA-443C-9446-94FC11865847}" type="slidenum">
              <a:rPr lang="en-GB"/>
              <a:pPr>
                <a:defRPr/>
              </a:pPr>
              <a:t>‹#›</a:t>
            </a:fld>
            <a:endParaRPr lang="en-GB"/>
          </a:p>
        </p:txBody>
      </p:sp>
    </p:spTree>
    <p:extLst>
      <p:ext uri="{BB962C8B-B14F-4D97-AF65-F5344CB8AC3E}">
        <p14:creationId xmlns:p14="http://schemas.microsoft.com/office/powerpoint/2010/main" val="20019720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C7CFE-7FE4-488D-BFF5-BEFEF3BAAEF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149359B2-36C6-45FA-9201-A50D28941AC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623F8B9-0501-4E66-A93C-F8198937337C}"/>
              </a:ext>
            </a:extLst>
          </p:cNvPr>
          <p:cNvSpPr>
            <a:spLocks noGrp="1"/>
          </p:cNvSpPr>
          <p:nvPr>
            <p:ph type="sldNum" sz="quarter" idx="12"/>
          </p:nvPr>
        </p:nvSpPr>
        <p:spPr/>
        <p:txBody>
          <a:bodyPr/>
          <a:lstStyle>
            <a:lvl1pPr>
              <a:defRPr/>
            </a:lvl1pPr>
          </a:lstStyle>
          <a:p>
            <a:pPr>
              <a:defRPr/>
            </a:pPr>
            <a:fld id="{B56D0F7F-FE45-45DA-8F5A-F60630BA1A69}" type="slidenum">
              <a:rPr lang="en-GB"/>
              <a:pPr>
                <a:defRPr/>
              </a:pPr>
              <a:t>‹#›</a:t>
            </a:fld>
            <a:endParaRPr lang="en-GB"/>
          </a:p>
        </p:txBody>
      </p:sp>
    </p:spTree>
    <p:extLst>
      <p:ext uri="{BB962C8B-B14F-4D97-AF65-F5344CB8AC3E}">
        <p14:creationId xmlns:p14="http://schemas.microsoft.com/office/powerpoint/2010/main" val="37952186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2"/>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EDDC460-6956-440C-8C6F-63FE7C210A0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16B2E3-E69B-471F-B98D-C8E1244C19D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A4AF7D-2D83-49AB-BE72-D96E83E76D74}"/>
              </a:ext>
            </a:extLst>
          </p:cNvPr>
          <p:cNvSpPr>
            <a:spLocks noGrp="1" noChangeArrowheads="1"/>
          </p:cNvSpPr>
          <p:nvPr>
            <p:ph type="sldNum" sz="quarter" idx="12"/>
          </p:nvPr>
        </p:nvSpPr>
        <p:spPr/>
        <p:txBody>
          <a:bodyPr/>
          <a:lstStyle>
            <a:lvl1pPr>
              <a:defRPr/>
            </a:lvl1pPr>
          </a:lstStyle>
          <a:p>
            <a:pPr>
              <a:defRPr/>
            </a:pPr>
            <a:fld id="{7D38E758-EE9A-4F4E-AF3E-093CBA4AB82B}" type="slidenum">
              <a:rPr lang="en-US"/>
              <a:pPr>
                <a:defRPr/>
              </a:pPr>
              <a:t>‹#›</a:t>
            </a:fld>
            <a:endParaRPr lang="en-US" dirty="0"/>
          </a:p>
        </p:txBody>
      </p:sp>
    </p:spTree>
    <p:extLst>
      <p:ext uri="{BB962C8B-B14F-4D97-AF65-F5344CB8AC3E}">
        <p14:creationId xmlns:p14="http://schemas.microsoft.com/office/powerpoint/2010/main" val="41298313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3605635-3F2F-49BB-AFFC-EE6C10330E6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452B848-3A35-4DDC-9317-13992CEFD9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C5F9B9-5E6B-452C-8EE3-1AD84DBAB87B}"/>
              </a:ext>
            </a:extLst>
          </p:cNvPr>
          <p:cNvSpPr>
            <a:spLocks noGrp="1"/>
          </p:cNvSpPr>
          <p:nvPr>
            <p:ph type="sldNum" sz="quarter" idx="12"/>
          </p:nvPr>
        </p:nvSpPr>
        <p:spPr/>
        <p:txBody>
          <a:bodyPr/>
          <a:lstStyle>
            <a:lvl1pPr>
              <a:defRPr/>
            </a:lvl1pPr>
          </a:lstStyle>
          <a:p>
            <a:pPr>
              <a:defRPr/>
            </a:pPr>
            <a:fld id="{16798154-7807-47B1-BE9D-2D636D9D6B0E}" type="slidenum">
              <a:rPr lang="en-US"/>
              <a:pPr>
                <a:defRPr/>
              </a:pPr>
              <a:t>‹#›</a:t>
            </a:fld>
            <a:endParaRPr lang="en-US"/>
          </a:p>
        </p:txBody>
      </p:sp>
    </p:spTree>
    <p:extLst>
      <p:ext uri="{BB962C8B-B14F-4D97-AF65-F5344CB8AC3E}">
        <p14:creationId xmlns:p14="http://schemas.microsoft.com/office/powerpoint/2010/main" val="337863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lstStyle/>
          <a:p>
            <a:r>
              <a:rPr lang="en-US" dirty="0"/>
              <a:t>Click to edit Master title style</a:t>
            </a:r>
          </a:p>
        </p:txBody>
      </p:sp>
      <p:sp>
        <p:nvSpPr>
          <p:cNvPr id="3" name="Text Placeholder 2"/>
          <p:cNvSpPr>
            <a:spLocks noGrp="1"/>
          </p:cNvSpPr>
          <p:nvPr>
            <p:ph type="body" sz="half" idx="1"/>
          </p:nvPr>
        </p:nvSpPr>
        <p:spPr>
          <a:xfrm>
            <a:off x="381000" y="2057400"/>
            <a:ext cx="8458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084D156-74CB-4F45-8D07-9DDE449F84FC}"/>
              </a:ext>
            </a:extLst>
          </p:cNvPr>
          <p:cNvSpPr>
            <a:spLocks noGrp="1" noChangeArrowheads="1"/>
          </p:cNvSpPr>
          <p:nvPr>
            <p:ph type="sldNum" sz="quarter" idx="10"/>
          </p:nvPr>
        </p:nvSpPr>
        <p:spPr>
          <a:xfrm>
            <a:off x="7543800" y="6553200"/>
            <a:ext cx="1600200" cy="304800"/>
          </a:xfrm>
        </p:spPr>
        <p:txBody>
          <a:bodyPr/>
          <a:lstStyle>
            <a:lvl3pPr lvl="2" eaLnBrk="1" hangingPunct="1">
              <a:defRPr/>
            </a:lvl3pPr>
          </a:lstStyle>
          <a:p>
            <a:pPr lvl="2">
              <a:defRPr/>
            </a:pPr>
            <a:fld id="{BBC66FA3-EABD-4FB7-98A6-5CC9696973A1}" type="slidenum">
              <a:rPr lang="en-US" altLang="en-US"/>
              <a:pPr lvl="2">
                <a:defRPr/>
              </a:pPr>
              <a:t>‹#›</a:t>
            </a:fld>
            <a:endParaRPr lang="en-US" altLang="en-US"/>
          </a:p>
        </p:txBody>
      </p:sp>
    </p:spTree>
    <p:extLst>
      <p:ext uri="{BB962C8B-B14F-4D97-AF65-F5344CB8AC3E}">
        <p14:creationId xmlns:p14="http://schemas.microsoft.com/office/powerpoint/2010/main" val="15037464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ACD7F-704B-49A3-83B1-1861366E315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B9F7670-B79F-442D-AF7A-DA6585D292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37F272-A3F9-4F8C-A13D-4BD8096CFC07}"/>
              </a:ext>
            </a:extLst>
          </p:cNvPr>
          <p:cNvSpPr>
            <a:spLocks noGrp="1"/>
          </p:cNvSpPr>
          <p:nvPr>
            <p:ph type="sldNum" sz="quarter" idx="12"/>
          </p:nvPr>
        </p:nvSpPr>
        <p:spPr/>
        <p:txBody>
          <a:bodyPr/>
          <a:lstStyle>
            <a:lvl1pPr>
              <a:defRPr/>
            </a:lvl1pPr>
          </a:lstStyle>
          <a:p>
            <a:pPr>
              <a:defRPr/>
            </a:pPr>
            <a:fld id="{CD9FE76D-BAC0-4FF3-B519-8D7DAAD64CAA}" type="slidenum">
              <a:rPr lang="en-US"/>
              <a:pPr>
                <a:defRPr/>
              </a:pPr>
              <a:t>‹#›</a:t>
            </a:fld>
            <a:endParaRPr lang="en-US"/>
          </a:p>
        </p:txBody>
      </p:sp>
    </p:spTree>
    <p:extLst>
      <p:ext uri="{BB962C8B-B14F-4D97-AF65-F5344CB8AC3E}">
        <p14:creationId xmlns:p14="http://schemas.microsoft.com/office/powerpoint/2010/main" val="42308077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30031-CF32-4CA0-8C91-6BB66F974F2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56188BA-06F8-4C26-967E-2BE801F28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ED941-1397-4D1E-BF45-5D32C4C65524}"/>
              </a:ext>
            </a:extLst>
          </p:cNvPr>
          <p:cNvSpPr>
            <a:spLocks noGrp="1"/>
          </p:cNvSpPr>
          <p:nvPr>
            <p:ph type="sldNum" sz="quarter" idx="12"/>
          </p:nvPr>
        </p:nvSpPr>
        <p:spPr/>
        <p:txBody>
          <a:bodyPr/>
          <a:lstStyle>
            <a:lvl1pPr>
              <a:defRPr/>
            </a:lvl1pPr>
          </a:lstStyle>
          <a:p>
            <a:pPr>
              <a:defRPr/>
            </a:pPr>
            <a:fld id="{F9656CE8-A704-4990-B42C-790EDF54D0F5}" type="slidenum">
              <a:rPr lang="en-US"/>
              <a:pPr>
                <a:defRPr/>
              </a:pPr>
              <a:t>‹#›</a:t>
            </a:fld>
            <a:endParaRPr lang="en-US"/>
          </a:p>
        </p:txBody>
      </p:sp>
    </p:spTree>
    <p:extLst>
      <p:ext uri="{BB962C8B-B14F-4D97-AF65-F5344CB8AC3E}">
        <p14:creationId xmlns:p14="http://schemas.microsoft.com/office/powerpoint/2010/main" val="180526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ACED72-76EA-4B78-833D-E1E23AC6913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B1F9D55-B024-4B95-85B7-D8BBEBD075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19B7CA-C8EC-4B43-B8BE-F9AD0DE3A6B1}"/>
              </a:ext>
            </a:extLst>
          </p:cNvPr>
          <p:cNvSpPr>
            <a:spLocks noGrp="1"/>
          </p:cNvSpPr>
          <p:nvPr>
            <p:ph type="sldNum" sz="quarter" idx="12"/>
          </p:nvPr>
        </p:nvSpPr>
        <p:spPr/>
        <p:txBody>
          <a:bodyPr/>
          <a:lstStyle>
            <a:lvl1pPr>
              <a:defRPr/>
            </a:lvl1pPr>
          </a:lstStyle>
          <a:p>
            <a:pPr>
              <a:defRPr/>
            </a:pPr>
            <a:fld id="{FE6D9504-9CED-4F5B-B29A-2860E92DBBD9}" type="slidenum">
              <a:rPr lang="en-US"/>
              <a:pPr>
                <a:defRPr/>
              </a:pPr>
              <a:t>‹#›</a:t>
            </a:fld>
            <a:endParaRPr lang="en-US"/>
          </a:p>
        </p:txBody>
      </p:sp>
    </p:spTree>
    <p:extLst>
      <p:ext uri="{BB962C8B-B14F-4D97-AF65-F5344CB8AC3E}">
        <p14:creationId xmlns:p14="http://schemas.microsoft.com/office/powerpoint/2010/main" val="1630013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5BBB5A-8EE7-4E71-A8B2-374059788650}"/>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74E4828-1DC6-4E09-8B1E-FA5DFCE20B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0F10DC-84B4-474A-9C4F-08CC9366FA5D}"/>
              </a:ext>
            </a:extLst>
          </p:cNvPr>
          <p:cNvSpPr>
            <a:spLocks noGrp="1"/>
          </p:cNvSpPr>
          <p:nvPr>
            <p:ph type="sldNum" sz="quarter" idx="12"/>
          </p:nvPr>
        </p:nvSpPr>
        <p:spPr/>
        <p:txBody>
          <a:bodyPr/>
          <a:lstStyle>
            <a:lvl1pPr>
              <a:defRPr/>
            </a:lvl1pPr>
          </a:lstStyle>
          <a:p>
            <a:pPr>
              <a:defRPr/>
            </a:pPr>
            <a:fld id="{52C245C6-E77A-42B6-B9F8-CD9FB2AA1766}" type="slidenum">
              <a:rPr lang="en-US"/>
              <a:pPr>
                <a:defRPr/>
              </a:pPr>
              <a:t>‹#›</a:t>
            </a:fld>
            <a:endParaRPr lang="en-US"/>
          </a:p>
        </p:txBody>
      </p:sp>
    </p:spTree>
    <p:extLst>
      <p:ext uri="{BB962C8B-B14F-4D97-AF65-F5344CB8AC3E}">
        <p14:creationId xmlns:p14="http://schemas.microsoft.com/office/powerpoint/2010/main" val="32851466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01AA1AC-F13A-4AFB-B3D5-6FC0D54E5A5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3EA54F7-5097-465D-8092-F19916D095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1792A1E-65F6-41DC-9821-7E5BD1A6DDD5}"/>
              </a:ext>
            </a:extLst>
          </p:cNvPr>
          <p:cNvSpPr>
            <a:spLocks noGrp="1"/>
          </p:cNvSpPr>
          <p:nvPr>
            <p:ph type="sldNum" sz="quarter" idx="12"/>
          </p:nvPr>
        </p:nvSpPr>
        <p:spPr/>
        <p:txBody>
          <a:bodyPr/>
          <a:lstStyle>
            <a:lvl1pPr>
              <a:defRPr/>
            </a:lvl1pPr>
          </a:lstStyle>
          <a:p>
            <a:pPr>
              <a:defRPr/>
            </a:pPr>
            <a:fld id="{1755F25B-0845-4506-9898-01012862F288}" type="slidenum">
              <a:rPr lang="en-US"/>
              <a:pPr>
                <a:defRPr/>
              </a:pPr>
              <a:t>‹#›</a:t>
            </a:fld>
            <a:endParaRPr lang="en-US"/>
          </a:p>
        </p:txBody>
      </p:sp>
    </p:spTree>
    <p:extLst>
      <p:ext uri="{BB962C8B-B14F-4D97-AF65-F5344CB8AC3E}">
        <p14:creationId xmlns:p14="http://schemas.microsoft.com/office/powerpoint/2010/main" val="2168366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2603C9C-AB41-4771-B674-03E5256BC6D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D337F00-D5FC-4CB7-BE71-EDB03F40B07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A8B54E-56E0-455D-ABBF-5C0032A0BA5E}"/>
              </a:ext>
            </a:extLst>
          </p:cNvPr>
          <p:cNvSpPr>
            <a:spLocks noGrp="1"/>
          </p:cNvSpPr>
          <p:nvPr>
            <p:ph type="sldNum" sz="quarter" idx="12"/>
          </p:nvPr>
        </p:nvSpPr>
        <p:spPr/>
        <p:txBody>
          <a:bodyPr/>
          <a:lstStyle>
            <a:lvl1pPr>
              <a:defRPr/>
            </a:lvl1pPr>
          </a:lstStyle>
          <a:p>
            <a:pPr>
              <a:defRPr/>
            </a:pPr>
            <a:fld id="{505C662C-AB70-444F-B086-2D9AB829ABED}" type="slidenum">
              <a:rPr lang="en-US"/>
              <a:pPr>
                <a:defRPr/>
              </a:pPr>
              <a:t>‹#›</a:t>
            </a:fld>
            <a:endParaRPr lang="en-US"/>
          </a:p>
        </p:txBody>
      </p:sp>
    </p:spTree>
    <p:extLst>
      <p:ext uri="{BB962C8B-B14F-4D97-AF65-F5344CB8AC3E}">
        <p14:creationId xmlns:p14="http://schemas.microsoft.com/office/powerpoint/2010/main" val="27715836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81DCFA-7C2F-4BBF-957E-AEA7EE6C9F5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615F39D-6088-402C-9ECB-F300440D90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3EA4CD-1D01-4798-B8FF-50D0725A7553}"/>
              </a:ext>
            </a:extLst>
          </p:cNvPr>
          <p:cNvSpPr>
            <a:spLocks noGrp="1"/>
          </p:cNvSpPr>
          <p:nvPr>
            <p:ph type="sldNum" sz="quarter" idx="12"/>
          </p:nvPr>
        </p:nvSpPr>
        <p:spPr/>
        <p:txBody>
          <a:bodyPr/>
          <a:lstStyle>
            <a:lvl1pPr>
              <a:defRPr/>
            </a:lvl1pPr>
          </a:lstStyle>
          <a:p>
            <a:pPr>
              <a:defRPr/>
            </a:pPr>
            <a:fld id="{8D89CE57-65B1-45B2-AAF2-57B0B0A0BFDE}" type="slidenum">
              <a:rPr lang="en-US"/>
              <a:pPr>
                <a:defRPr/>
              </a:pPr>
              <a:t>‹#›</a:t>
            </a:fld>
            <a:endParaRPr lang="en-US"/>
          </a:p>
        </p:txBody>
      </p:sp>
    </p:spTree>
    <p:extLst>
      <p:ext uri="{BB962C8B-B14F-4D97-AF65-F5344CB8AC3E}">
        <p14:creationId xmlns:p14="http://schemas.microsoft.com/office/powerpoint/2010/main" val="13966581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2188B34-98F7-4260-BA27-F542447A498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55C78D9-BEAE-42F6-8747-BB24BE65B1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304014-0BFD-4503-AC45-3426B21A4C27}"/>
              </a:ext>
            </a:extLst>
          </p:cNvPr>
          <p:cNvSpPr>
            <a:spLocks noGrp="1"/>
          </p:cNvSpPr>
          <p:nvPr>
            <p:ph type="sldNum" sz="quarter" idx="12"/>
          </p:nvPr>
        </p:nvSpPr>
        <p:spPr/>
        <p:txBody>
          <a:bodyPr/>
          <a:lstStyle>
            <a:lvl1pPr>
              <a:defRPr/>
            </a:lvl1pPr>
          </a:lstStyle>
          <a:p>
            <a:pPr>
              <a:defRPr/>
            </a:pPr>
            <a:fld id="{EA2300A7-810F-45CA-AB80-0ECD5FDCEF5F}" type="slidenum">
              <a:rPr lang="en-US"/>
              <a:pPr>
                <a:defRPr/>
              </a:pPr>
              <a:t>‹#›</a:t>
            </a:fld>
            <a:endParaRPr lang="en-US"/>
          </a:p>
        </p:txBody>
      </p:sp>
    </p:spTree>
    <p:extLst>
      <p:ext uri="{BB962C8B-B14F-4D97-AF65-F5344CB8AC3E}">
        <p14:creationId xmlns:p14="http://schemas.microsoft.com/office/powerpoint/2010/main" val="1997842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F2012-653F-42D0-9037-0CD5DF36798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6828B6-EEED-4A3B-9BE8-CCE7F93243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3A8E46-2602-41FB-A29A-8624EC4391F7}"/>
              </a:ext>
            </a:extLst>
          </p:cNvPr>
          <p:cNvSpPr>
            <a:spLocks noGrp="1"/>
          </p:cNvSpPr>
          <p:nvPr>
            <p:ph type="sldNum" sz="quarter" idx="12"/>
          </p:nvPr>
        </p:nvSpPr>
        <p:spPr/>
        <p:txBody>
          <a:bodyPr/>
          <a:lstStyle>
            <a:lvl1pPr>
              <a:defRPr/>
            </a:lvl1pPr>
          </a:lstStyle>
          <a:p>
            <a:pPr>
              <a:defRPr/>
            </a:pPr>
            <a:fld id="{7154C4EF-3131-4A88-89C6-508C6E1BB318}" type="slidenum">
              <a:rPr lang="en-US"/>
              <a:pPr>
                <a:defRPr/>
              </a:pPr>
              <a:t>‹#›</a:t>
            </a:fld>
            <a:endParaRPr lang="en-US"/>
          </a:p>
        </p:txBody>
      </p:sp>
    </p:spTree>
    <p:extLst>
      <p:ext uri="{BB962C8B-B14F-4D97-AF65-F5344CB8AC3E}">
        <p14:creationId xmlns:p14="http://schemas.microsoft.com/office/powerpoint/2010/main" val="6787777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1C1E-0831-4BE5-B951-35EFA8F1E7D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36968FB-5C85-4951-A6E4-BB56A7735A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47A6ED-A85D-417B-AA95-FB16D4AA58CF}"/>
              </a:ext>
            </a:extLst>
          </p:cNvPr>
          <p:cNvSpPr>
            <a:spLocks noGrp="1"/>
          </p:cNvSpPr>
          <p:nvPr>
            <p:ph type="sldNum" sz="quarter" idx="12"/>
          </p:nvPr>
        </p:nvSpPr>
        <p:spPr/>
        <p:txBody>
          <a:bodyPr/>
          <a:lstStyle>
            <a:lvl1pPr>
              <a:defRPr/>
            </a:lvl1pPr>
          </a:lstStyle>
          <a:p>
            <a:pPr>
              <a:defRPr/>
            </a:pPr>
            <a:fld id="{47958577-901B-4FDB-AC34-CC95D1BD98D6}" type="slidenum">
              <a:rPr lang="en-US"/>
              <a:pPr>
                <a:defRPr/>
              </a:pPr>
              <a:t>‹#›</a:t>
            </a:fld>
            <a:endParaRPr lang="en-US"/>
          </a:p>
        </p:txBody>
      </p:sp>
    </p:spTree>
    <p:extLst>
      <p:ext uri="{BB962C8B-B14F-4D97-AF65-F5344CB8AC3E}">
        <p14:creationId xmlns:p14="http://schemas.microsoft.com/office/powerpoint/2010/main" val="1988128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829712F-12DB-46D7-B70E-AD0600C1DA30}"/>
              </a:ext>
            </a:extLst>
          </p:cNvPr>
          <p:cNvSpPr>
            <a:spLocks noGrp="1" noChangeArrowheads="1"/>
          </p:cNvSpPr>
          <p:nvPr>
            <p:ph type="sldNum" sz="quarter" idx="10"/>
          </p:nvPr>
        </p:nvSpPr>
        <p:spPr>
          <a:xfrm>
            <a:off x="7543800" y="6553200"/>
            <a:ext cx="1600200" cy="304800"/>
          </a:xfrm>
          <a:prstGeom prst="rect">
            <a:avLst/>
          </a:prstGeom>
        </p:spPr>
        <p:txBody>
          <a:bodyPr vert="horz" wrap="square" lIns="91440" tIns="45720" rIns="91440" bIns="45720" numCol="1" anchor="t" anchorCtr="0" compatLnSpc="1">
            <a:prstTxWarp prst="textNoShape">
              <a:avLst/>
            </a:prstTxWarp>
          </a:bodyPr>
          <a:lstStyle>
            <a:lvl3pPr lvl="2" eaLnBrk="1" hangingPunct="1">
              <a:defRPr/>
            </a:lvl3pPr>
          </a:lstStyle>
          <a:p>
            <a:pPr lvl="2">
              <a:defRPr/>
            </a:pPr>
            <a:fld id="{E556D4BB-52B1-448A-BE37-DB09D9D82A52}" type="slidenum">
              <a:rPr lang="en-US" altLang="en-US"/>
              <a:pPr lvl="2">
                <a:defRPr/>
              </a:pPr>
              <a:t>‹#›</a:t>
            </a:fld>
            <a:endParaRPr lang="en-US" altLang="en-US"/>
          </a:p>
        </p:txBody>
      </p:sp>
    </p:spTree>
    <p:extLst>
      <p:ext uri="{BB962C8B-B14F-4D97-AF65-F5344CB8AC3E}">
        <p14:creationId xmlns:p14="http://schemas.microsoft.com/office/powerpoint/2010/main" val="16832698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846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lgn="ctr">
              <a:defRPr>
                <a:latin typeface="Georgia"/>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Tree>
    <p:extLst>
      <p:ext uri="{BB962C8B-B14F-4D97-AF65-F5344CB8AC3E}">
        <p14:creationId xmlns:p14="http://schemas.microsoft.com/office/powerpoint/2010/main" val="4076918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a:extLst>
              <a:ext uri="{FF2B5EF4-FFF2-40B4-BE49-F238E27FC236}">
                <a16:creationId xmlns:a16="http://schemas.microsoft.com/office/drawing/2014/main" id="{6FDFC95F-D672-4BBA-8261-D16AD54B2A4E}"/>
              </a:ext>
            </a:extLst>
          </p:cNvPr>
          <p:cNvCxnSpPr>
            <a:cxnSpLocks noChangeShapeType="1"/>
          </p:cNvCxnSpPr>
          <p:nvPr userDrawn="1"/>
        </p:nvCxnSpPr>
        <p:spPr bwMode="auto">
          <a:xfrm>
            <a:off x="762000" y="3733800"/>
            <a:ext cx="7772400" cy="1588"/>
          </a:xfrm>
          <a:prstGeom prst="line">
            <a:avLst/>
          </a:prstGeom>
          <a:noFill/>
          <a:ln w="9525">
            <a:solidFill>
              <a:schemeClr val="bg1"/>
            </a:solidFill>
            <a:prstDash val="dot"/>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743327"/>
            <a:ext cx="7772400" cy="1362075"/>
          </a:xfrm>
          <a:prstGeom prst="rect">
            <a:avLst/>
          </a:prstGeom>
        </p:spPr>
        <p:txBody>
          <a:bodyPr anchor="t"/>
          <a:lstStyle>
            <a:lvl1pPr algn="l">
              <a:defRPr sz="3000" b="0" i="0" cap="all">
                <a:latin typeface="Georgia"/>
                <a:cs typeface="Georgia"/>
              </a:defRPr>
            </a:lvl1pPr>
          </a:lstStyle>
          <a:p>
            <a:r>
              <a:rPr lang="en-US" dirty="0"/>
              <a:t>Click to edit Master</a:t>
            </a:r>
          </a:p>
        </p:txBody>
      </p:sp>
      <p:sp>
        <p:nvSpPr>
          <p:cNvPr id="3" name="Text Placeholder 2"/>
          <p:cNvSpPr>
            <a:spLocks noGrp="1"/>
          </p:cNvSpPr>
          <p:nvPr>
            <p:ph type="body" idx="1"/>
          </p:nvPr>
        </p:nvSpPr>
        <p:spPr>
          <a:xfrm>
            <a:off x="722313" y="2243140"/>
            <a:ext cx="7772400" cy="1500187"/>
          </a:xfrm>
          <a:prstGeom prst="rect">
            <a:avLst/>
          </a:prstGeom>
        </p:spPr>
        <p:txBody>
          <a:bodyPr anchor="b"/>
          <a:lstStyle>
            <a:lvl1pPr marL="0" indent="0">
              <a:buNone/>
              <a:defRPr sz="1500" b="0" i="0">
                <a:latin typeface="Trebuchet MS"/>
                <a:cs typeface="Trebuchet MS"/>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Tree>
    <p:extLst>
      <p:ext uri="{BB962C8B-B14F-4D97-AF65-F5344CB8AC3E}">
        <p14:creationId xmlns:p14="http://schemas.microsoft.com/office/powerpoint/2010/main" val="8876570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18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35851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dirty="0"/>
              <a:t>Click to edit Master title style</a:t>
            </a:r>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100" b="0" i="0">
                <a:latin typeface="Trebuchet MS"/>
                <a:cs typeface="Trebuchet MS"/>
              </a:defRPr>
            </a:lvl1pPr>
            <a:lvl2pPr>
              <a:buClrTx/>
              <a:buFont typeface="Arial"/>
              <a:buChar char="•"/>
              <a:defRPr sz="1800" b="0" i="0">
                <a:latin typeface="Trebuchet MS"/>
                <a:cs typeface="Trebuchet MS"/>
              </a:defRPr>
            </a:lvl2pPr>
            <a:lvl3pPr>
              <a:buClrTx/>
              <a:buFont typeface="Arial"/>
              <a:buChar char="•"/>
              <a:defRPr sz="1500" b="0" i="0">
                <a:latin typeface="Trebuchet MS"/>
                <a:cs typeface="Trebuchet MS"/>
              </a:defRPr>
            </a:lvl3pPr>
            <a:lvl4pPr>
              <a:buClrTx/>
              <a:buFont typeface="Arial"/>
              <a:buChar char="•"/>
              <a:defRPr sz="1350" b="0" i="0">
                <a:latin typeface="Trebuchet MS"/>
                <a:cs typeface="Trebuchet MS"/>
              </a:defRPr>
            </a:lvl4pPr>
            <a:lvl5pPr>
              <a:buClr>
                <a:srgbClr val="ECD63F"/>
              </a:buClr>
              <a:buFontTx/>
              <a:buNone/>
              <a:defRPr sz="1350" b="0" i="1">
                <a:latin typeface="Trebuchet MS"/>
                <a:cs typeface="Trebuchet MS"/>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100" b="0" i="0">
                <a:latin typeface="Trebuchet MS"/>
                <a:cs typeface="Trebuchet MS"/>
              </a:defRPr>
            </a:lvl1pPr>
            <a:lvl2pPr>
              <a:buClrTx/>
              <a:buFont typeface="Arial"/>
              <a:buChar char="•"/>
              <a:defRPr sz="1800" b="0" i="0">
                <a:latin typeface="Trebuchet MS"/>
                <a:cs typeface="Trebuchet MS"/>
              </a:defRPr>
            </a:lvl2pPr>
            <a:lvl3pPr>
              <a:buClrTx/>
              <a:buFont typeface="Arial"/>
              <a:buChar char="•"/>
              <a:defRPr sz="1500" b="0" i="0">
                <a:latin typeface="Trebuchet MS"/>
                <a:cs typeface="Trebuchet MS"/>
              </a:defRPr>
            </a:lvl3pPr>
            <a:lvl4pPr>
              <a:buClrTx/>
              <a:buFont typeface="Arial"/>
              <a:buChar char="•"/>
              <a:defRPr sz="1350" b="0" i="0">
                <a:latin typeface="Trebuchet MS"/>
                <a:cs typeface="Trebuchet MS"/>
              </a:defRPr>
            </a:lvl4pPr>
            <a:lvl5pPr>
              <a:buClr>
                <a:srgbClr val="ECD63F"/>
              </a:buClr>
              <a:buFontTx/>
              <a:buNone/>
              <a:defRPr sz="1350" b="0" i="1">
                <a:latin typeface="Trebuchet MS"/>
                <a:cs typeface="Trebuchet MS"/>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5120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1"/>
            <a:ext cx="8229600" cy="1006475"/>
          </a:xfrm>
          <a:prstGeom prst="rect">
            <a:avLst/>
          </a:prstGeom>
        </p:spPr>
        <p:txBody>
          <a:bodyPr/>
          <a:lstStyle>
            <a:lvl1pPr>
              <a:defRPr b="0" i="0">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457200" y="2315378"/>
            <a:ext cx="4040188" cy="438935"/>
          </a:xfrm>
          <a:prstGeom prst="rect">
            <a:avLst/>
          </a:prstGeom>
        </p:spPr>
        <p:txBody>
          <a:bodyPr anchor="b"/>
          <a:lstStyle>
            <a:lvl1pPr marL="0" indent="0">
              <a:buNone/>
              <a:defRPr sz="1800" b="1" i="0">
                <a:latin typeface="Trebuchet MS"/>
                <a:cs typeface="Trebuchet M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1800" b="0" i="0">
                <a:solidFill>
                  <a:schemeClr val="bg1"/>
                </a:solidFill>
                <a:latin typeface="Trebuchet MS"/>
                <a:cs typeface="Trebuchet MS"/>
              </a:defRPr>
            </a:lvl1pPr>
            <a:lvl2pPr>
              <a:buClr>
                <a:schemeClr val="bg1"/>
              </a:buClr>
              <a:buFont typeface="Arial"/>
              <a:buChar char="•"/>
              <a:defRPr sz="1500" b="0" i="0">
                <a:solidFill>
                  <a:schemeClr val="bg1"/>
                </a:solidFill>
                <a:latin typeface="Trebuchet MS"/>
                <a:cs typeface="Trebuchet MS"/>
              </a:defRPr>
            </a:lvl2pPr>
            <a:lvl3pPr>
              <a:buClr>
                <a:schemeClr val="bg1"/>
              </a:buClr>
              <a:buFont typeface="Arial"/>
              <a:buChar char="•"/>
              <a:defRPr sz="1350" b="0" i="0">
                <a:solidFill>
                  <a:schemeClr val="bg1"/>
                </a:solidFill>
                <a:latin typeface="Trebuchet MS"/>
                <a:cs typeface="Trebuchet MS"/>
              </a:defRPr>
            </a:lvl3pPr>
            <a:lvl4pPr>
              <a:buClr>
                <a:schemeClr val="bg1"/>
              </a:buClr>
              <a:buFont typeface="Arial"/>
              <a:buChar char="•"/>
              <a:defRPr sz="1200" b="0" i="0">
                <a:solidFill>
                  <a:schemeClr val="bg1"/>
                </a:solidFill>
                <a:latin typeface="Trebuchet MS"/>
                <a:cs typeface="Trebuchet MS"/>
              </a:defRPr>
            </a:lvl4pPr>
            <a:lvl5pPr>
              <a:buClr>
                <a:schemeClr val="bg1"/>
              </a:buClr>
              <a:buFontTx/>
              <a:buNone/>
              <a:defRPr sz="1200" b="0" i="1">
                <a:solidFill>
                  <a:schemeClr val="bg1"/>
                </a:solidFill>
                <a:latin typeface="Trebuchet MS"/>
                <a:cs typeface="Trebuchet MS"/>
              </a:defRPr>
            </a:lvl5pPr>
            <a:lvl6pPr>
              <a:defRPr sz="1200"/>
            </a:lvl6pPr>
            <a:lvl7pPr>
              <a:defRPr sz="1200"/>
            </a:lvl7pPr>
            <a:lvl8pPr>
              <a:defRPr sz="1200"/>
            </a:lvl8pPr>
            <a:lvl9pPr>
              <a:defRPr sz="12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2315378"/>
            <a:ext cx="4041775" cy="438935"/>
          </a:xfrm>
          <a:prstGeom prst="rect">
            <a:avLst/>
          </a:prstGeom>
        </p:spPr>
        <p:txBody>
          <a:bodyPr anchor="b"/>
          <a:lstStyle>
            <a:lvl1pPr marL="0" indent="0">
              <a:buNone/>
              <a:defRPr sz="1800" b="1" i="0">
                <a:latin typeface="Trebuchet MS"/>
                <a:cs typeface="Trebuchet M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a:t>
            </a:r>
          </a:p>
        </p:txBody>
      </p:sp>
      <p:sp>
        <p:nvSpPr>
          <p:cNvPr id="6" name="Content Placeholder 5"/>
          <p:cNvSpPr>
            <a:spLocks noGrp="1"/>
          </p:cNvSpPr>
          <p:nvPr>
            <p:ph sz="quarter" idx="4"/>
          </p:nvPr>
        </p:nvSpPr>
        <p:spPr>
          <a:xfrm>
            <a:off x="4645026" y="2895601"/>
            <a:ext cx="4041775" cy="3124200"/>
          </a:xfrm>
          <a:prstGeom prst="rect">
            <a:avLst/>
          </a:prstGeom>
        </p:spPr>
        <p:txBody>
          <a:bodyPr/>
          <a:lstStyle>
            <a:lvl1pPr>
              <a:buClr>
                <a:schemeClr val="bg1"/>
              </a:buClr>
              <a:defRPr sz="1800">
                <a:solidFill>
                  <a:schemeClr val="bg1"/>
                </a:solidFill>
              </a:defRPr>
            </a:lvl1pPr>
            <a:lvl2pPr>
              <a:buClr>
                <a:schemeClr val="bg1"/>
              </a:buClr>
              <a:buFont typeface="Arial"/>
              <a:buChar char="•"/>
              <a:defRPr sz="1500">
                <a:solidFill>
                  <a:schemeClr val="bg1"/>
                </a:solidFill>
              </a:defRPr>
            </a:lvl2pPr>
            <a:lvl3pPr>
              <a:buClr>
                <a:schemeClr val="bg1"/>
              </a:buClr>
              <a:buFont typeface="Arial"/>
              <a:buChar char="•"/>
              <a:defRPr sz="1350">
                <a:solidFill>
                  <a:schemeClr val="bg1"/>
                </a:solidFill>
              </a:defRPr>
            </a:lvl3pPr>
            <a:lvl4pPr>
              <a:buClr>
                <a:schemeClr val="bg1"/>
              </a:buClr>
              <a:buFont typeface="Arial"/>
              <a:buChar char="•"/>
              <a:defRPr sz="1200">
                <a:solidFill>
                  <a:schemeClr val="bg1"/>
                </a:solidFill>
              </a:defRPr>
            </a:lvl4pPr>
            <a:lvl5pPr>
              <a:buClr>
                <a:schemeClr val="bg1"/>
              </a:buClr>
              <a:buFontTx/>
              <a:buNone/>
              <a:defRPr sz="1200" i="1">
                <a:solidFill>
                  <a:schemeClr val="bg1"/>
                </a:solidFill>
              </a:defRPr>
            </a:lvl5pPr>
            <a:lvl6pPr>
              <a:defRPr sz="1200"/>
            </a:lvl6pPr>
            <a:lvl7pPr>
              <a:defRPr sz="1200"/>
            </a:lvl7pPr>
            <a:lvl8pPr>
              <a:defRPr sz="1200"/>
            </a:lvl8pPr>
            <a:lvl9pPr>
              <a:defRPr sz="1200"/>
            </a:lvl9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20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66800"/>
            <a:ext cx="3008313" cy="1295400"/>
          </a:xfrm>
          <a:prstGeom prst="rect">
            <a:avLst/>
          </a:prstGeom>
          <a:solidFill>
            <a:srgbClr val="E59C00"/>
          </a:solidFill>
        </p:spPr>
        <p:txBody>
          <a:bodyPr anchor="b"/>
          <a:lstStyle>
            <a:lvl1pPr algn="l">
              <a:defRPr sz="1500" b="1" i="0">
                <a:latin typeface="Trebuchet MS"/>
                <a:cs typeface="Trebuchet MS"/>
              </a:defRPr>
            </a:lvl1pPr>
          </a:lstStyle>
          <a:p>
            <a:r>
              <a:rPr lang="en-US" dirty="0"/>
              <a:t>Click to edit Master title style</a:t>
            </a:r>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2400">
                <a:latin typeface="Georgia"/>
                <a:cs typeface="Georgia"/>
              </a:defRPr>
            </a:lvl1pPr>
            <a:lvl2pPr>
              <a:buClrTx/>
              <a:buFont typeface="Arial"/>
              <a:buChar char="•"/>
              <a:defRPr sz="2100" b="0" i="0">
                <a:latin typeface="Trebuchet MS"/>
                <a:cs typeface="Trebuchet MS"/>
              </a:defRPr>
            </a:lvl2pPr>
            <a:lvl3pPr>
              <a:buClrTx/>
              <a:buFont typeface="Arial"/>
              <a:buChar char="•"/>
              <a:defRPr sz="1800" b="0" i="0">
                <a:latin typeface="Trebuchet MS"/>
                <a:cs typeface="Trebuchet MS"/>
              </a:defRPr>
            </a:lvl3pPr>
            <a:lvl4pPr>
              <a:buClrTx/>
              <a:buFont typeface="Arial"/>
              <a:buChar char="•"/>
              <a:defRPr sz="1500" b="0" i="0">
                <a:latin typeface="Trebuchet MS"/>
                <a:cs typeface="Trebuchet MS"/>
              </a:defRPr>
            </a:lvl4pPr>
            <a:lvl5pPr>
              <a:buClr>
                <a:srgbClr val="ECD63F"/>
              </a:buClr>
              <a:buFontTx/>
              <a:buNone/>
              <a:defRPr sz="1500" b="0" i="1">
                <a:latin typeface="Trebuchet MS"/>
                <a:cs typeface="Trebuchet MS"/>
              </a:defRPr>
            </a:lvl5pPr>
            <a:lvl6pPr>
              <a:defRPr sz="1500"/>
            </a:lvl6pPr>
            <a:lvl7pPr>
              <a:defRPr sz="1500"/>
            </a:lvl7pPr>
            <a:lvl8pPr>
              <a:defRPr sz="1500"/>
            </a:lvl8pPr>
            <a:lvl9pPr>
              <a:defRPr sz="1500"/>
            </a:lvl9pPr>
          </a:lstStyle>
          <a:p>
            <a:pPr lvl="0"/>
            <a:r>
              <a:rPr lang="en-US" dirty="0"/>
              <a:t>Click to edit Master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514600"/>
            <a:ext cx="3008313" cy="3505200"/>
          </a:xfrm>
          <a:prstGeom prst="rect">
            <a:avLst/>
          </a:prstGeom>
        </p:spPr>
        <p:txBody>
          <a:bodyPr/>
          <a:lstStyle>
            <a:lvl1pPr marL="0" indent="0">
              <a:buNone/>
              <a:defRPr sz="1050" b="0" i="0">
                <a:latin typeface="Trebuchet MS"/>
                <a:cs typeface="Trebuchet M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5757381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1500" b="0" i="0">
                <a:latin typeface="Georgia"/>
                <a:cs typeface="Georgia"/>
              </a:defRPr>
            </a:lvl1pPr>
          </a:lstStyle>
          <a:p>
            <a:r>
              <a:rPr lang="en-US" dirty="0"/>
              <a:t>Click to edit Master title style</a:t>
            </a:r>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050" b="0" i="0">
                <a:latin typeface="Trebuchet MS"/>
                <a:cs typeface="Trebuchet M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2550800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B33AD629-34AC-4A79-B6AA-4AC1FFEF7517}"/>
              </a:ext>
            </a:extLst>
          </p:cNvPr>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sz="1350"/>
          </a:p>
        </p:txBody>
      </p:sp>
      <p:sp>
        <p:nvSpPr>
          <p:cNvPr id="5" name="Rectangle 19">
            <a:extLst>
              <a:ext uri="{FF2B5EF4-FFF2-40B4-BE49-F238E27FC236}">
                <a16:creationId xmlns:a16="http://schemas.microsoft.com/office/drawing/2014/main" id="{2427D826-40B9-4B73-BD29-B25A4544F353}"/>
              </a:ext>
            </a:extLst>
          </p:cNvPr>
          <p:cNvSpPr>
            <a:spLocks noChangeArrowheads="1"/>
          </p:cNvSpPr>
          <p:nvPr userDrawn="1"/>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sz="1350"/>
          </a:p>
        </p:txBody>
      </p:sp>
      <p:sp>
        <p:nvSpPr>
          <p:cNvPr id="6" name="Rectangle 2">
            <a:extLst>
              <a:ext uri="{FF2B5EF4-FFF2-40B4-BE49-F238E27FC236}">
                <a16:creationId xmlns:a16="http://schemas.microsoft.com/office/drawing/2014/main" id="{1B8207CB-FE05-44D9-B3C0-4BF4A33BBFF7}"/>
              </a:ext>
            </a:extLst>
          </p:cNvPr>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sz="1350"/>
          </a:p>
        </p:txBody>
      </p:sp>
      <p:sp>
        <p:nvSpPr>
          <p:cNvPr id="7" name="Rectangle 3">
            <a:extLst>
              <a:ext uri="{FF2B5EF4-FFF2-40B4-BE49-F238E27FC236}">
                <a16:creationId xmlns:a16="http://schemas.microsoft.com/office/drawing/2014/main" id="{8188C85B-4535-453F-88EB-BF6A581EC894}"/>
              </a:ext>
            </a:extLst>
          </p:cNvPr>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sz="1350"/>
          </a:p>
        </p:txBody>
      </p:sp>
      <p:graphicFrame>
        <p:nvGraphicFramePr>
          <p:cNvPr id="8" name="Object 6">
            <a:extLst>
              <a:ext uri="{FF2B5EF4-FFF2-40B4-BE49-F238E27FC236}">
                <a16:creationId xmlns:a16="http://schemas.microsoft.com/office/drawing/2014/main" id="{A6668EA1-8AC8-466D-866C-606966036F77}"/>
              </a:ext>
            </a:extLst>
          </p:cNvPr>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689156" name="Photo Editor-foto" r:id="rId3" imgW="7621064" imgH="1009791" progId="MSPhotoEd.3">
                  <p:embed/>
                </p:oleObj>
              </mc:Choice>
              <mc:Fallback>
                <p:oleObj name="Photo Editor-foto" r:id="rId3" imgW="7621064" imgH="1009791" progId="MSPhotoEd.3">
                  <p:embed/>
                  <p:pic>
                    <p:nvPicPr>
                      <p:cNvPr id="122886" name="Object 6">
                        <a:extLst>
                          <a:ext uri="{FF2B5EF4-FFF2-40B4-BE49-F238E27FC236}">
                            <a16:creationId xmlns:a16="http://schemas.microsoft.com/office/drawing/2014/main" id="{7F234031-FBF6-4FCC-BE4C-259EBCD9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a:extLst>
              <a:ext uri="{FF2B5EF4-FFF2-40B4-BE49-F238E27FC236}">
                <a16:creationId xmlns:a16="http://schemas.microsoft.com/office/drawing/2014/main" id="{5242150C-8CC3-454D-9F57-DA124BB8A666}"/>
              </a:ext>
            </a:extLst>
          </p:cNvPr>
          <p:cNvSpPr txBox="1">
            <a:spLocks noChangeArrowheads="1"/>
          </p:cNvSpPr>
          <p:nvPr/>
        </p:nvSpPr>
        <p:spPr bwMode="auto">
          <a:xfrm>
            <a:off x="1828800" y="71438"/>
            <a:ext cx="4191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nl-BE" altLang="en-US" sz="1500">
                <a:solidFill>
                  <a:schemeClr val="bg1"/>
                </a:solidFill>
                <a:latin typeface="Batang" panose="02030600000101010101" pitchFamily="18" charset="-127"/>
              </a:rPr>
              <a:t>New York State </a:t>
            </a:r>
          </a:p>
          <a:p>
            <a:pPr>
              <a:defRPr/>
            </a:pPr>
            <a:r>
              <a:rPr lang="nl-BE" altLang="en-US" sz="1500">
                <a:solidFill>
                  <a:schemeClr val="bg1"/>
                </a:solidFill>
                <a:latin typeface="Batang" panose="02030600000101010101" pitchFamily="18" charset="-127"/>
              </a:rPr>
              <a:t>Center of Excellence in Bioinformatics &amp; Life Sciences</a:t>
            </a:r>
          </a:p>
          <a:p>
            <a:pPr>
              <a:defRPr/>
            </a:pPr>
            <a:endParaRPr lang="nl-BE" altLang="en-US" sz="600">
              <a:solidFill>
                <a:schemeClr val="bg1"/>
              </a:solidFill>
              <a:latin typeface="Batang" panose="02030600000101010101" pitchFamily="18" charset="-127"/>
            </a:endParaRPr>
          </a:p>
        </p:txBody>
      </p:sp>
      <p:grpSp>
        <p:nvGrpSpPr>
          <p:cNvPr id="10" name="Group 8">
            <a:extLst>
              <a:ext uri="{FF2B5EF4-FFF2-40B4-BE49-F238E27FC236}">
                <a16:creationId xmlns:a16="http://schemas.microsoft.com/office/drawing/2014/main" id="{C4B6844E-8F6E-4231-B265-A418135054DF}"/>
              </a:ext>
            </a:extLst>
          </p:cNvPr>
          <p:cNvGrpSpPr>
            <a:grpSpLocks/>
          </p:cNvGrpSpPr>
          <p:nvPr/>
        </p:nvGrpSpPr>
        <p:grpSpPr bwMode="auto">
          <a:xfrm>
            <a:off x="152400" y="152400"/>
            <a:ext cx="1752600" cy="838200"/>
            <a:chOff x="720" y="1440"/>
            <a:chExt cx="1104" cy="576"/>
          </a:xfrm>
        </p:grpSpPr>
        <p:sp>
          <p:nvSpPr>
            <p:cNvPr id="11" name="AutoShape 9">
              <a:extLst>
                <a:ext uri="{FF2B5EF4-FFF2-40B4-BE49-F238E27FC236}">
                  <a16:creationId xmlns:a16="http://schemas.microsoft.com/office/drawing/2014/main" id="{3D8A7707-E2DA-4D63-BA8B-099586428776}"/>
                </a:ext>
              </a:extLst>
            </p:cNvPr>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12" name="AutoShape 10">
              <a:extLst>
                <a:ext uri="{FF2B5EF4-FFF2-40B4-BE49-F238E27FC236}">
                  <a16:creationId xmlns:a16="http://schemas.microsoft.com/office/drawing/2014/main" id="{A0FB98A7-C394-45B3-8958-A9EF42FC5DA1}"/>
                </a:ext>
              </a:extLst>
            </p:cNvPr>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sz="1350"/>
            </a:p>
          </p:txBody>
        </p:sp>
        <p:sp>
          <p:nvSpPr>
            <p:cNvPr id="13" name="AutoShape 11">
              <a:extLst>
                <a:ext uri="{FF2B5EF4-FFF2-40B4-BE49-F238E27FC236}">
                  <a16:creationId xmlns:a16="http://schemas.microsoft.com/office/drawing/2014/main" id="{E54102DA-C755-46A4-884E-BBEC5116B115}"/>
                </a:ext>
              </a:extLst>
            </p:cNvPr>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14" name="AutoShape 12">
              <a:extLst>
                <a:ext uri="{FF2B5EF4-FFF2-40B4-BE49-F238E27FC236}">
                  <a16:creationId xmlns:a16="http://schemas.microsoft.com/office/drawing/2014/main" id="{0DDE989E-F5D6-474D-9B4C-57A70CED3195}"/>
                </a:ext>
              </a:extLst>
            </p:cNvPr>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sz="1350"/>
            </a:p>
          </p:txBody>
        </p:sp>
        <p:sp>
          <p:nvSpPr>
            <p:cNvPr id="15" name="AutoShape 13">
              <a:extLst>
                <a:ext uri="{FF2B5EF4-FFF2-40B4-BE49-F238E27FC236}">
                  <a16:creationId xmlns:a16="http://schemas.microsoft.com/office/drawing/2014/main" id="{4E7063B5-A7C2-4121-B954-BAF816FC2FE8}"/>
                </a:ext>
              </a:extLst>
            </p:cNvPr>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16" name="AutoShape 14">
              <a:extLst>
                <a:ext uri="{FF2B5EF4-FFF2-40B4-BE49-F238E27FC236}">
                  <a16:creationId xmlns:a16="http://schemas.microsoft.com/office/drawing/2014/main" id="{C4C0C250-4A11-4769-929E-4386971ECEF9}"/>
                </a:ext>
              </a:extLst>
            </p:cNvPr>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sz="1350"/>
            </a:p>
          </p:txBody>
        </p:sp>
        <p:sp>
          <p:nvSpPr>
            <p:cNvPr id="17" name="Rectangle 15">
              <a:extLst>
                <a:ext uri="{FF2B5EF4-FFF2-40B4-BE49-F238E27FC236}">
                  <a16:creationId xmlns:a16="http://schemas.microsoft.com/office/drawing/2014/main" id="{2B574AE3-2455-4F09-BE2E-2D4F2A21BEF9}"/>
                </a:ext>
              </a:extLst>
            </p:cNvPr>
            <p:cNvSpPr>
              <a:spLocks noChangeArrowheads="1"/>
            </p:cNvSpPr>
            <p:nvPr/>
          </p:nvSpPr>
          <p:spPr bwMode="auto">
            <a:xfrm>
              <a:off x="864" y="1440"/>
              <a:ext cx="960" cy="206"/>
            </a:xfrm>
            <a:prstGeom prst="rect">
              <a:avLst/>
            </a:prstGeom>
            <a:noFill/>
            <a:ln w="9525">
              <a:noFill/>
              <a:miter lim="800000"/>
              <a:headEnd/>
              <a:tailEnd/>
            </a:ln>
            <a:effectLst/>
          </p:spPr>
          <p:txBody>
            <a:bodyPr>
              <a:spAutoFit/>
            </a:bodyPr>
            <a:lstStyle/>
            <a:p>
              <a:pPr>
                <a:defRPr/>
              </a:pPr>
              <a:r>
                <a:rPr lang="nl-BE" sz="1350">
                  <a:solidFill>
                    <a:srgbClr val="153C8B"/>
                  </a:solidFill>
                  <a:latin typeface="Verdana" pitchFamily="34" charset="0"/>
                </a:rPr>
                <a:t>R  </a:t>
              </a:r>
              <a:r>
                <a:rPr lang="nl-BE" sz="1200">
                  <a:solidFill>
                    <a:srgbClr val="153C8B"/>
                  </a:solidFill>
                  <a:latin typeface="Verdana" pitchFamily="34" charset="0"/>
                </a:rPr>
                <a:t> </a:t>
              </a:r>
              <a:r>
                <a:rPr lang="nl-BE" sz="1350">
                  <a:solidFill>
                    <a:srgbClr val="153C8B"/>
                  </a:solidFill>
                  <a:latin typeface="Verdana" pitchFamily="34" charset="0"/>
                </a:rPr>
                <a:t>T  U</a:t>
              </a:r>
              <a:endParaRPr lang="en-US" sz="1350">
                <a:solidFill>
                  <a:srgbClr val="153C8B"/>
                </a:solidFill>
                <a:latin typeface="Verdana" pitchFamily="34" charset="0"/>
              </a:endParaRPr>
            </a:p>
          </p:txBody>
        </p:sp>
      </p:grpSp>
      <p:sp>
        <p:nvSpPr>
          <p:cNvPr id="18" name="Line 16">
            <a:extLst>
              <a:ext uri="{FF2B5EF4-FFF2-40B4-BE49-F238E27FC236}">
                <a16:creationId xmlns:a16="http://schemas.microsoft.com/office/drawing/2014/main" id="{EFAE43F2-E897-4DA1-8AA4-25B476CB70DF}"/>
              </a:ext>
            </a:extLst>
          </p:cNvPr>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sz="1350"/>
          </a:p>
        </p:txBody>
      </p:sp>
      <p:graphicFrame>
        <p:nvGraphicFramePr>
          <p:cNvPr id="19" name="Object 20">
            <a:extLst>
              <a:ext uri="{FF2B5EF4-FFF2-40B4-BE49-F238E27FC236}">
                <a16:creationId xmlns:a16="http://schemas.microsoft.com/office/drawing/2014/main" id="{1E4DC576-A4D1-4134-ABEE-8C6ACC06E002}"/>
              </a:ext>
            </a:extLst>
          </p:cNvPr>
          <p:cNvGraphicFramePr>
            <a:graphicFrameLocks noChangeAspect="1"/>
          </p:cNvGraphicFramePr>
          <p:nvPr userDrawn="1"/>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689157" name="Photo Editor-foto" r:id="rId5" imgW="7621064" imgH="1009791" progId="MSPhotoEd.3">
                  <p:embed/>
                </p:oleObj>
              </mc:Choice>
              <mc:Fallback>
                <p:oleObj name="Photo Editor-foto" r:id="rId5" imgW="7621064" imgH="1009791" progId="MSPhotoEd.3">
                  <p:embed/>
                  <p:pic>
                    <p:nvPicPr>
                      <p:cNvPr id="122890" name="Object 20">
                        <a:extLst>
                          <a:ext uri="{FF2B5EF4-FFF2-40B4-BE49-F238E27FC236}">
                            <a16:creationId xmlns:a16="http://schemas.microsoft.com/office/drawing/2014/main" id="{50053696-032C-41D7-919F-59F9B6551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a:extLst>
              <a:ext uri="{FF2B5EF4-FFF2-40B4-BE49-F238E27FC236}">
                <a16:creationId xmlns:a16="http://schemas.microsoft.com/office/drawing/2014/main" id="{99BB1B12-5327-46F9-A7C1-C74217BF88D4}"/>
              </a:ext>
            </a:extLst>
          </p:cNvPr>
          <p:cNvSpPr txBox="1">
            <a:spLocks noChangeArrowheads="1"/>
          </p:cNvSpPr>
          <p:nvPr userDrawn="1"/>
        </p:nvSpPr>
        <p:spPr bwMode="auto">
          <a:xfrm>
            <a:off x="1828800" y="71438"/>
            <a:ext cx="4191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nl-BE" altLang="en-US" sz="1500">
                <a:solidFill>
                  <a:schemeClr val="bg1"/>
                </a:solidFill>
                <a:latin typeface="Batang" panose="02030600000101010101" pitchFamily="18" charset="-127"/>
              </a:rPr>
              <a:t>New York State </a:t>
            </a:r>
          </a:p>
          <a:p>
            <a:pPr>
              <a:defRPr/>
            </a:pPr>
            <a:r>
              <a:rPr lang="nl-BE" altLang="en-US" sz="1500">
                <a:solidFill>
                  <a:schemeClr val="bg1"/>
                </a:solidFill>
                <a:latin typeface="Batang" panose="02030600000101010101" pitchFamily="18" charset="-127"/>
              </a:rPr>
              <a:t>Center of Excellence in Bioinformatics &amp; Life Sciences</a:t>
            </a:r>
          </a:p>
          <a:p>
            <a:pPr>
              <a:defRPr/>
            </a:pPr>
            <a:endParaRPr lang="nl-BE" altLang="en-US" sz="600">
              <a:solidFill>
                <a:schemeClr val="bg1"/>
              </a:solidFill>
              <a:latin typeface="Batang" panose="02030600000101010101" pitchFamily="18" charset="-127"/>
            </a:endParaRPr>
          </a:p>
        </p:txBody>
      </p:sp>
      <p:grpSp>
        <p:nvGrpSpPr>
          <p:cNvPr id="21" name="Group 22">
            <a:extLst>
              <a:ext uri="{FF2B5EF4-FFF2-40B4-BE49-F238E27FC236}">
                <a16:creationId xmlns:a16="http://schemas.microsoft.com/office/drawing/2014/main" id="{4ECFE558-1955-49F0-A2CB-034CC04FE082}"/>
              </a:ext>
            </a:extLst>
          </p:cNvPr>
          <p:cNvGrpSpPr>
            <a:grpSpLocks/>
          </p:cNvGrpSpPr>
          <p:nvPr userDrawn="1"/>
        </p:nvGrpSpPr>
        <p:grpSpPr bwMode="auto">
          <a:xfrm>
            <a:off x="152400" y="152400"/>
            <a:ext cx="1752600" cy="838200"/>
            <a:chOff x="720" y="1440"/>
            <a:chExt cx="1104" cy="576"/>
          </a:xfrm>
        </p:grpSpPr>
        <p:sp>
          <p:nvSpPr>
            <p:cNvPr id="22" name="AutoShape 23">
              <a:extLst>
                <a:ext uri="{FF2B5EF4-FFF2-40B4-BE49-F238E27FC236}">
                  <a16:creationId xmlns:a16="http://schemas.microsoft.com/office/drawing/2014/main" id="{5CAAF702-FED5-424F-AB79-C5168EDA6901}"/>
                </a:ext>
              </a:extLst>
            </p:cNvPr>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23" name="AutoShape 24">
              <a:extLst>
                <a:ext uri="{FF2B5EF4-FFF2-40B4-BE49-F238E27FC236}">
                  <a16:creationId xmlns:a16="http://schemas.microsoft.com/office/drawing/2014/main" id="{EFABFF57-44CB-4E7A-9EBB-74409F2985B0}"/>
                </a:ext>
              </a:extLst>
            </p:cNvPr>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sz="1350"/>
            </a:p>
          </p:txBody>
        </p:sp>
        <p:sp>
          <p:nvSpPr>
            <p:cNvPr id="24" name="AutoShape 25">
              <a:extLst>
                <a:ext uri="{FF2B5EF4-FFF2-40B4-BE49-F238E27FC236}">
                  <a16:creationId xmlns:a16="http://schemas.microsoft.com/office/drawing/2014/main" id="{BE8F3520-3CCE-4F62-BF54-A43641706D23}"/>
                </a:ext>
              </a:extLst>
            </p:cNvPr>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25" name="AutoShape 26">
              <a:extLst>
                <a:ext uri="{FF2B5EF4-FFF2-40B4-BE49-F238E27FC236}">
                  <a16:creationId xmlns:a16="http://schemas.microsoft.com/office/drawing/2014/main" id="{DA22376A-F3C2-4B8E-97DA-F498010B3554}"/>
                </a:ext>
              </a:extLst>
            </p:cNvPr>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sz="1350"/>
            </a:p>
          </p:txBody>
        </p:sp>
        <p:sp>
          <p:nvSpPr>
            <p:cNvPr id="26" name="AutoShape 27">
              <a:extLst>
                <a:ext uri="{FF2B5EF4-FFF2-40B4-BE49-F238E27FC236}">
                  <a16:creationId xmlns:a16="http://schemas.microsoft.com/office/drawing/2014/main" id="{54E6D10A-BB14-46CC-9D27-5B986C62960E}"/>
                </a:ext>
              </a:extLst>
            </p:cNvPr>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sz="1350"/>
            </a:p>
          </p:txBody>
        </p:sp>
        <p:sp>
          <p:nvSpPr>
            <p:cNvPr id="27" name="AutoShape 28">
              <a:extLst>
                <a:ext uri="{FF2B5EF4-FFF2-40B4-BE49-F238E27FC236}">
                  <a16:creationId xmlns:a16="http://schemas.microsoft.com/office/drawing/2014/main" id="{1050E5F6-5582-494E-B4D8-2F92D32DD8CF}"/>
                </a:ext>
              </a:extLst>
            </p:cNvPr>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sz="1350"/>
            </a:p>
          </p:txBody>
        </p:sp>
        <p:sp>
          <p:nvSpPr>
            <p:cNvPr id="28" name="Rectangle 29">
              <a:extLst>
                <a:ext uri="{FF2B5EF4-FFF2-40B4-BE49-F238E27FC236}">
                  <a16:creationId xmlns:a16="http://schemas.microsoft.com/office/drawing/2014/main" id="{26C21BBE-819A-495D-AF4E-40DE85EA2E48}"/>
                </a:ext>
              </a:extLst>
            </p:cNvPr>
            <p:cNvSpPr>
              <a:spLocks noChangeArrowheads="1"/>
            </p:cNvSpPr>
            <p:nvPr/>
          </p:nvSpPr>
          <p:spPr bwMode="auto">
            <a:xfrm>
              <a:off x="864" y="1440"/>
              <a:ext cx="960" cy="206"/>
            </a:xfrm>
            <a:prstGeom prst="rect">
              <a:avLst/>
            </a:prstGeom>
            <a:noFill/>
            <a:ln w="9525">
              <a:noFill/>
              <a:miter lim="800000"/>
              <a:headEnd/>
              <a:tailEnd/>
            </a:ln>
            <a:effectLst/>
          </p:spPr>
          <p:txBody>
            <a:bodyPr>
              <a:spAutoFit/>
            </a:bodyPr>
            <a:lstStyle/>
            <a:p>
              <a:pPr>
                <a:defRPr/>
              </a:pPr>
              <a:r>
                <a:rPr lang="nl-BE" sz="1350">
                  <a:solidFill>
                    <a:srgbClr val="153C8B"/>
                  </a:solidFill>
                  <a:latin typeface="Verdana" pitchFamily="34" charset="0"/>
                </a:rPr>
                <a:t>R  </a:t>
              </a:r>
              <a:r>
                <a:rPr lang="nl-BE" sz="1200">
                  <a:solidFill>
                    <a:srgbClr val="153C8B"/>
                  </a:solidFill>
                  <a:latin typeface="Verdana" pitchFamily="34" charset="0"/>
                </a:rPr>
                <a:t> </a:t>
              </a:r>
              <a:r>
                <a:rPr lang="nl-BE" sz="1350">
                  <a:solidFill>
                    <a:srgbClr val="153C8B"/>
                  </a:solidFill>
                  <a:latin typeface="Verdana" pitchFamily="34" charset="0"/>
                </a:rPr>
                <a:t>T  U</a:t>
              </a:r>
              <a:endParaRPr lang="en-US" sz="1350">
                <a:solidFill>
                  <a:srgbClr val="153C8B"/>
                </a:solidFill>
                <a:latin typeface="Verdana" pitchFamily="34" charset="0"/>
              </a:endParaRPr>
            </a:p>
          </p:txBody>
        </p:sp>
      </p:grpSp>
      <p:sp>
        <p:nvSpPr>
          <p:cNvPr id="29" name="Line 30">
            <a:extLst>
              <a:ext uri="{FF2B5EF4-FFF2-40B4-BE49-F238E27FC236}">
                <a16:creationId xmlns:a16="http://schemas.microsoft.com/office/drawing/2014/main" id="{F4EF7AF0-A315-4C54-A2B8-B15B2AEDB24D}"/>
              </a:ext>
            </a:extLst>
          </p:cNvPr>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sz="1350"/>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endParaRPr lang="en-US" noProof="0"/>
          </a:p>
        </p:txBody>
      </p:sp>
      <p:sp>
        <p:nvSpPr>
          <p:cNvPr id="30" name="Slide Number Placeholder 3">
            <a:extLst>
              <a:ext uri="{FF2B5EF4-FFF2-40B4-BE49-F238E27FC236}">
                <a16:creationId xmlns:a16="http://schemas.microsoft.com/office/drawing/2014/main" id="{8DAC79CF-1C9C-4A6B-812B-5AC085165BDC}"/>
              </a:ext>
            </a:extLst>
          </p:cNvPr>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06BE286D-5BBE-4ED0-815D-8D973148CAB9}" type="slidenum">
              <a:rPr lang="en-US" altLang="en-US"/>
              <a:pPr>
                <a:defRPr/>
              </a:pPr>
              <a:t>‹#›</a:t>
            </a:fld>
            <a:endParaRPr lang="en-US" altLang="en-US"/>
          </a:p>
        </p:txBody>
      </p:sp>
    </p:spTree>
    <p:extLst>
      <p:ext uri="{BB962C8B-B14F-4D97-AF65-F5344CB8AC3E}">
        <p14:creationId xmlns:p14="http://schemas.microsoft.com/office/powerpoint/2010/main" val="19022145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3BD77-DAA7-4FF9-884D-2D124C57DD67}"/>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8AD40687-C31B-46D2-88B5-EB38618E637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0B12F8EB-F501-4D79-BD1E-B13563346955}"/>
              </a:ext>
            </a:extLst>
          </p:cNvPr>
          <p:cNvSpPr>
            <a:spLocks noGrp="1"/>
          </p:cNvSpPr>
          <p:nvPr>
            <p:ph type="sldNum" sz="quarter" idx="12"/>
          </p:nvPr>
        </p:nvSpPr>
        <p:spPr/>
        <p:txBody>
          <a:bodyPr/>
          <a:lstStyle>
            <a:lvl1pPr eaLnBrk="0" hangingPunct="0">
              <a:defRPr/>
            </a:lvl1pPr>
          </a:lstStyle>
          <a:p>
            <a:pPr>
              <a:defRPr/>
            </a:pPr>
            <a:fld id="{B5A4FB35-89C8-4FF2-A8E6-79579AFE5D33}" type="slidenum">
              <a:rPr lang="en-US"/>
              <a:pPr>
                <a:defRPr/>
              </a:pPr>
              <a:t>‹#›</a:t>
            </a:fld>
            <a:endParaRPr lang="en-US"/>
          </a:p>
        </p:txBody>
      </p:sp>
    </p:spTree>
    <p:extLst>
      <p:ext uri="{BB962C8B-B14F-4D97-AF65-F5344CB8AC3E}">
        <p14:creationId xmlns:p14="http://schemas.microsoft.com/office/powerpoint/2010/main" val="2436544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28468"/>
            <a:ext cx="9144000" cy="1143000"/>
          </a:xfrm>
        </p:spPr>
        <p:txBody>
          <a:bodyPr/>
          <a:lstStyle/>
          <a:p>
            <a:r>
              <a:rPr lang="en-US" dirty="0"/>
              <a:t>Click to edit Master title style</a:t>
            </a:r>
          </a:p>
        </p:txBody>
      </p:sp>
      <p:sp>
        <p:nvSpPr>
          <p:cNvPr id="3" name="Content Placeholder 2"/>
          <p:cNvSpPr>
            <a:spLocks noGrp="1"/>
          </p:cNvSpPr>
          <p:nvPr>
            <p:ph idx="1"/>
          </p:nvPr>
        </p:nvSpPr>
        <p:spPr/>
        <p:txBody>
          <a:bodyPr/>
          <a:lstStyle>
            <a:lvl1pP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1474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a:extLst>
              <a:ext uri="{FF2B5EF4-FFF2-40B4-BE49-F238E27FC236}">
                <a16:creationId xmlns:a16="http://schemas.microsoft.com/office/drawing/2014/main" id="{15DBBEEA-D3E1-4C10-8E52-8B2C1E63C312}"/>
              </a:ext>
            </a:extLst>
          </p:cNvPr>
          <p:cNvSpPr txBox="1">
            <a:spLocks noGrp="1"/>
          </p:cNvSpPr>
          <p:nvPr>
            <p:ph type="sldNum" idx="10"/>
          </p:nvPr>
        </p:nvSpPr>
        <p:spPr/>
        <p:txBody>
          <a:bodyPr/>
          <a:lstStyle>
            <a:lvl1pPr algn="l">
              <a:defRPr sz="1800">
                <a:solidFill>
                  <a:schemeClr val="tx1"/>
                </a:solidFill>
              </a:defRPr>
            </a:lvl1pPr>
          </a:lstStyle>
          <a:p>
            <a:pPr>
              <a:defRPr/>
            </a:pPr>
            <a:fld id="{8C28ACC4-B76F-4B22-AE96-71265221F16B}" type="slidenum">
              <a:rPr lang="en"/>
              <a:pPr>
                <a:defRPr/>
              </a:pPr>
              <a:t>‹#›</a:t>
            </a:fld>
            <a:endParaRPr lang="en"/>
          </a:p>
        </p:txBody>
      </p:sp>
    </p:spTree>
    <p:extLst>
      <p:ext uri="{BB962C8B-B14F-4D97-AF65-F5344CB8AC3E}">
        <p14:creationId xmlns:p14="http://schemas.microsoft.com/office/powerpoint/2010/main" val="7260638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5" name="Shape 24">
            <a:extLst>
              <a:ext uri="{FF2B5EF4-FFF2-40B4-BE49-F238E27FC236}">
                <a16:creationId xmlns:a16="http://schemas.microsoft.com/office/drawing/2014/main" id="{5F586E11-92AB-4A2C-A067-9ABF872CFC44}"/>
              </a:ext>
            </a:extLst>
          </p:cNvPr>
          <p:cNvSpPr txBox="1">
            <a:spLocks noGrp="1"/>
          </p:cNvSpPr>
          <p:nvPr>
            <p:ph type="sldNum" idx="10"/>
          </p:nvPr>
        </p:nvSpPr>
        <p:spPr/>
        <p:txBody>
          <a:bodyPr/>
          <a:lstStyle>
            <a:lvl1pPr algn="l">
              <a:defRPr sz="1800">
                <a:solidFill>
                  <a:schemeClr val="tx1"/>
                </a:solidFill>
              </a:defRPr>
            </a:lvl1pPr>
          </a:lstStyle>
          <a:p>
            <a:pPr>
              <a:defRPr/>
            </a:pPr>
            <a:fld id="{9D7B289E-B357-4B2E-B66D-559590473D8C}" type="slidenum">
              <a:rPr lang="en"/>
              <a:pPr>
                <a:defRPr/>
              </a:pPr>
              <a:t>‹#›</a:t>
            </a:fld>
            <a:endParaRPr lang="en"/>
          </a:p>
        </p:txBody>
      </p:sp>
    </p:spTree>
    <p:extLst>
      <p:ext uri="{BB962C8B-B14F-4D97-AF65-F5344CB8AC3E}">
        <p14:creationId xmlns:p14="http://schemas.microsoft.com/office/powerpoint/2010/main" val="37098332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 name="Shape 27">
            <a:extLst>
              <a:ext uri="{FF2B5EF4-FFF2-40B4-BE49-F238E27FC236}">
                <a16:creationId xmlns:a16="http://schemas.microsoft.com/office/drawing/2014/main" id="{69F756EE-43F3-4AB0-9613-1E1A87F0704A}"/>
              </a:ext>
            </a:extLst>
          </p:cNvPr>
          <p:cNvSpPr txBox="1">
            <a:spLocks noGrp="1"/>
          </p:cNvSpPr>
          <p:nvPr>
            <p:ph type="sldNum" idx="10"/>
          </p:nvPr>
        </p:nvSpPr>
        <p:spPr/>
        <p:txBody>
          <a:bodyPr/>
          <a:lstStyle>
            <a:lvl1pPr algn="l">
              <a:defRPr sz="1800">
                <a:solidFill>
                  <a:schemeClr val="tx1"/>
                </a:solidFill>
              </a:defRPr>
            </a:lvl1pPr>
          </a:lstStyle>
          <a:p>
            <a:pPr>
              <a:defRPr/>
            </a:pPr>
            <a:fld id="{A9AAA930-7EEE-4F0B-910D-9F5C6C287C43}" type="slidenum">
              <a:rPr lang="en"/>
              <a:pPr>
                <a:defRPr/>
              </a:pPr>
              <a:t>‹#›</a:t>
            </a:fld>
            <a:endParaRPr lang="en"/>
          </a:p>
        </p:txBody>
      </p:sp>
    </p:spTree>
    <p:extLst>
      <p:ext uri="{BB962C8B-B14F-4D97-AF65-F5344CB8AC3E}">
        <p14:creationId xmlns:p14="http://schemas.microsoft.com/office/powerpoint/2010/main" val="31411699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anchor="b"/>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 name="Shape 31">
            <a:extLst>
              <a:ext uri="{FF2B5EF4-FFF2-40B4-BE49-F238E27FC236}">
                <a16:creationId xmlns:a16="http://schemas.microsoft.com/office/drawing/2014/main" id="{F7D108E5-843E-40FA-919B-BD13F998579A}"/>
              </a:ext>
            </a:extLst>
          </p:cNvPr>
          <p:cNvSpPr txBox="1">
            <a:spLocks noGrp="1"/>
          </p:cNvSpPr>
          <p:nvPr>
            <p:ph type="sldNum" idx="10"/>
          </p:nvPr>
        </p:nvSpPr>
        <p:spPr/>
        <p:txBody>
          <a:bodyPr/>
          <a:lstStyle>
            <a:lvl1pPr algn="l">
              <a:defRPr sz="1800">
                <a:solidFill>
                  <a:schemeClr val="tx1"/>
                </a:solidFill>
              </a:defRPr>
            </a:lvl1pPr>
          </a:lstStyle>
          <a:p>
            <a:pPr>
              <a:defRPr/>
            </a:pPr>
            <a:fld id="{D03C97AD-4AAA-4DE3-9EEE-0BE438512AC0}" type="slidenum">
              <a:rPr lang="en"/>
              <a:pPr>
                <a:defRPr/>
              </a:pPr>
              <a:t>‹#›</a:t>
            </a:fld>
            <a:endParaRPr lang="en"/>
          </a:p>
        </p:txBody>
      </p:sp>
    </p:spTree>
    <p:extLst>
      <p:ext uri="{BB962C8B-B14F-4D97-AF65-F5344CB8AC3E}">
        <p14:creationId xmlns:p14="http://schemas.microsoft.com/office/powerpoint/2010/main" val="38180151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anchor="ctr"/>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 name="Shape 34">
            <a:extLst>
              <a:ext uri="{FF2B5EF4-FFF2-40B4-BE49-F238E27FC236}">
                <a16:creationId xmlns:a16="http://schemas.microsoft.com/office/drawing/2014/main" id="{22D77363-6886-47B3-A633-EB3341CB9CBD}"/>
              </a:ext>
            </a:extLst>
          </p:cNvPr>
          <p:cNvSpPr txBox="1">
            <a:spLocks noGrp="1"/>
          </p:cNvSpPr>
          <p:nvPr>
            <p:ph type="sldNum" idx="10"/>
          </p:nvPr>
        </p:nvSpPr>
        <p:spPr/>
        <p:txBody>
          <a:bodyPr/>
          <a:lstStyle>
            <a:lvl1pPr algn="l">
              <a:defRPr sz="1800">
                <a:solidFill>
                  <a:schemeClr val="tx1"/>
                </a:solidFill>
              </a:defRPr>
            </a:lvl1pPr>
          </a:lstStyle>
          <a:p>
            <a:pPr>
              <a:defRPr/>
            </a:pPr>
            <a:fld id="{6B36E50B-B7CB-45BC-B55F-2A9297DF8F03}" type="slidenum">
              <a:rPr lang="en"/>
              <a:pPr>
                <a:defRPr/>
              </a:pPr>
              <a:t>‹#›</a:t>
            </a:fld>
            <a:endParaRPr lang="en"/>
          </a:p>
        </p:txBody>
      </p:sp>
    </p:spTree>
    <p:extLst>
      <p:ext uri="{BB962C8B-B14F-4D97-AF65-F5344CB8AC3E}">
        <p14:creationId xmlns:p14="http://schemas.microsoft.com/office/powerpoint/2010/main" val="3090050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5" name="Shape 36">
            <a:extLst>
              <a:ext uri="{FF2B5EF4-FFF2-40B4-BE49-F238E27FC236}">
                <a16:creationId xmlns:a16="http://schemas.microsoft.com/office/drawing/2014/main" id="{B57823EC-8D88-449B-8A50-E966E093B0AF}"/>
              </a:ext>
            </a:extLst>
          </p:cNvPr>
          <p:cNvSpPr>
            <a:spLocks noChangeArrowheads="1"/>
          </p:cNvSpPr>
          <p:nvPr/>
        </p:nvSpPr>
        <p:spPr bwMode="auto">
          <a:xfrm>
            <a:off x="4572000" y="0"/>
            <a:ext cx="4572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p>
        </p:txBody>
      </p:sp>
      <p:sp>
        <p:nvSpPr>
          <p:cNvPr id="37" name="Shape 37"/>
          <p:cNvSpPr txBox="1">
            <a:spLocks noGrp="1"/>
          </p:cNvSpPr>
          <p:nvPr>
            <p:ph type="title"/>
          </p:nvPr>
        </p:nvSpPr>
        <p:spPr>
          <a:xfrm>
            <a:off x="265500" y="1644233"/>
            <a:ext cx="4045200" cy="1976400"/>
          </a:xfrm>
          <a:prstGeom prst="rect">
            <a:avLst/>
          </a:prstGeom>
        </p:spPr>
        <p:txBody>
          <a:bodyPr anchor="b"/>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anchor="ct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40">
            <a:extLst>
              <a:ext uri="{FF2B5EF4-FFF2-40B4-BE49-F238E27FC236}">
                <a16:creationId xmlns:a16="http://schemas.microsoft.com/office/drawing/2014/main" id="{CBEB803D-8F98-4F95-9A9A-2AAE59444DE1}"/>
              </a:ext>
            </a:extLst>
          </p:cNvPr>
          <p:cNvSpPr txBox="1">
            <a:spLocks noGrp="1"/>
          </p:cNvSpPr>
          <p:nvPr>
            <p:ph type="sldNum" idx="10"/>
          </p:nvPr>
        </p:nvSpPr>
        <p:spPr/>
        <p:txBody>
          <a:bodyPr/>
          <a:lstStyle>
            <a:lvl1pPr algn="l">
              <a:defRPr sz="1800">
                <a:solidFill>
                  <a:schemeClr val="tx1"/>
                </a:solidFill>
              </a:defRPr>
            </a:lvl1pPr>
          </a:lstStyle>
          <a:p>
            <a:pPr>
              <a:defRPr/>
            </a:pPr>
            <a:fld id="{BB745165-29F9-46EA-93FF-86F18A9524BE}" type="slidenum">
              <a:rPr lang="en"/>
              <a:pPr>
                <a:defRPr/>
              </a:pPr>
              <a:t>‹#›</a:t>
            </a:fld>
            <a:endParaRPr lang="en"/>
          </a:p>
        </p:txBody>
      </p:sp>
    </p:spTree>
    <p:extLst>
      <p:ext uri="{BB962C8B-B14F-4D97-AF65-F5344CB8AC3E}">
        <p14:creationId xmlns:p14="http://schemas.microsoft.com/office/powerpoint/2010/main" val="26979841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anchor="ctr"/>
          <a:lstStyle>
            <a:lvl1pPr lvl="0">
              <a:lnSpc>
                <a:spcPct val="100000"/>
              </a:lnSpc>
              <a:spcBef>
                <a:spcPts val="0"/>
              </a:spcBef>
              <a:spcAft>
                <a:spcPts val="0"/>
              </a:spcAft>
              <a:buNone/>
              <a:defRPr/>
            </a:lvl1pPr>
          </a:lstStyle>
          <a:p>
            <a:endParaRPr/>
          </a:p>
        </p:txBody>
      </p:sp>
      <p:sp>
        <p:nvSpPr>
          <p:cNvPr id="3" name="Shape 43">
            <a:extLst>
              <a:ext uri="{FF2B5EF4-FFF2-40B4-BE49-F238E27FC236}">
                <a16:creationId xmlns:a16="http://schemas.microsoft.com/office/drawing/2014/main" id="{F89D0F74-A441-4D35-AE01-8A8777E80944}"/>
              </a:ext>
            </a:extLst>
          </p:cNvPr>
          <p:cNvSpPr txBox="1">
            <a:spLocks noGrp="1"/>
          </p:cNvSpPr>
          <p:nvPr>
            <p:ph type="sldNum" idx="10"/>
          </p:nvPr>
        </p:nvSpPr>
        <p:spPr/>
        <p:txBody>
          <a:bodyPr/>
          <a:lstStyle>
            <a:lvl1pPr algn="l">
              <a:defRPr sz="1800">
                <a:solidFill>
                  <a:schemeClr val="tx1"/>
                </a:solidFill>
              </a:defRPr>
            </a:lvl1pPr>
          </a:lstStyle>
          <a:p>
            <a:pPr>
              <a:defRPr/>
            </a:pPr>
            <a:fld id="{C142776C-61FF-4EFC-A50F-61FAB8A28EAB}" type="slidenum">
              <a:rPr lang="en"/>
              <a:pPr>
                <a:defRPr/>
              </a:pPr>
              <a:t>‹#›</a:t>
            </a:fld>
            <a:endParaRPr lang="en"/>
          </a:p>
        </p:txBody>
      </p:sp>
    </p:spTree>
    <p:extLst>
      <p:ext uri="{BB962C8B-B14F-4D97-AF65-F5344CB8AC3E}">
        <p14:creationId xmlns:p14="http://schemas.microsoft.com/office/powerpoint/2010/main" val="3816217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anchor="b"/>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 name="Shape 47">
            <a:extLst>
              <a:ext uri="{FF2B5EF4-FFF2-40B4-BE49-F238E27FC236}">
                <a16:creationId xmlns:a16="http://schemas.microsoft.com/office/drawing/2014/main" id="{3361C519-826D-4DFC-8082-DBB92A2DC0A2}"/>
              </a:ext>
            </a:extLst>
          </p:cNvPr>
          <p:cNvSpPr txBox="1">
            <a:spLocks noGrp="1"/>
          </p:cNvSpPr>
          <p:nvPr>
            <p:ph type="sldNum" idx="10"/>
          </p:nvPr>
        </p:nvSpPr>
        <p:spPr/>
        <p:txBody>
          <a:bodyPr/>
          <a:lstStyle>
            <a:lvl1pPr algn="l">
              <a:defRPr sz="1800">
                <a:solidFill>
                  <a:schemeClr val="tx1"/>
                </a:solidFill>
              </a:defRPr>
            </a:lvl1pPr>
          </a:lstStyle>
          <a:p>
            <a:pPr>
              <a:defRPr/>
            </a:pPr>
            <a:fld id="{BC0D5944-05A6-48EB-89B8-6C0694A43627}" type="slidenum">
              <a:rPr lang="en"/>
              <a:pPr>
                <a:defRPr/>
              </a:pPr>
              <a:t>‹#›</a:t>
            </a:fld>
            <a:endParaRPr lang="en"/>
          </a:p>
        </p:txBody>
      </p:sp>
    </p:spTree>
    <p:extLst>
      <p:ext uri="{BB962C8B-B14F-4D97-AF65-F5344CB8AC3E}">
        <p14:creationId xmlns:p14="http://schemas.microsoft.com/office/powerpoint/2010/main" val="21974734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2" name="Shape 49">
            <a:extLst>
              <a:ext uri="{FF2B5EF4-FFF2-40B4-BE49-F238E27FC236}">
                <a16:creationId xmlns:a16="http://schemas.microsoft.com/office/drawing/2014/main" id="{9E19578A-D3CD-4E0A-B98D-CA57633ACA33}"/>
              </a:ext>
            </a:extLst>
          </p:cNvPr>
          <p:cNvSpPr txBox="1">
            <a:spLocks noGrp="1"/>
          </p:cNvSpPr>
          <p:nvPr>
            <p:ph type="sldNum" idx="10"/>
          </p:nvPr>
        </p:nvSpPr>
        <p:spPr/>
        <p:txBody>
          <a:bodyPr/>
          <a:lstStyle>
            <a:lvl1pPr algn="l">
              <a:defRPr sz="1800">
                <a:solidFill>
                  <a:srgbClr val="000000"/>
                </a:solidFill>
              </a:defRPr>
            </a:lvl1pPr>
          </a:lstStyle>
          <a:p>
            <a:pPr>
              <a:defRPr/>
            </a:pPr>
            <a:fld id="{47EF7928-B583-4399-A033-2CF91C5064FB}" type="slidenum">
              <a:rPr lang="en"/>
              <a:pPr>
                <a:defRPr/>
              </a:pPr>
              <a:t>‹#›</a:t>
            </a:fld>
            <a:endParaRPr lang="en"/>
          </a:p>
        </p:txBody>
      </p:sp>
    </p:spTree>
    <p:extLst>
      <p:ext uri="{BB962C8B-B14F-4D97-AF65-F5344CB8AC3E}">
        <p14:creationId xmlns:p14="http://schemas.microsoft.com/office/powerpoint/2010/main" val="33587738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AA86E0A-7BBA-4B45-B411-E9F789709A81}"/>
              </a:ext>
            </a:extLst>
          </p:cNvPr>
          <p:cNvSpPr>
            <a:spLocks noGrp="1"/>
          </p:cNvSpPr>
          <p:nvPr>
            <p:ph type="dt" sz="half" idx="10"/>
          </p:nvPr>
        </p:nvSpPr>
        <p:spPr/>
        <p:txBody>
          <a:bodyPr/>
          <a:lstStyle>
            <a:lvl1pPr>
              <a:defRPr/>
            </a:lvl1pPr>
          </a:lstStyle>
          <a:p>
            <a:pPr>
              <a:defRPr/>
            </a:pPr>
            <a:fld id="{74E6E556-C76E-4EB3-97F0-649429DE7312}" type="datetimeFigureOut">
              <a:rPr lang="en-US"/>
              <a:pPr>
                <a:defRPr/>
              </a:pPr>
              <a:t>10/26/2017</a:t>
            </a:fld>
            <a:endParaRPr lang="en-US"/>
          </a:p>
        </p:txBody>
      </p:sp>
      <p:sp>
        <p:nvSpPr>
          <p:cNvPr id="5" name="Footer Placeholder 4">
            <a:extLst>
              <a:ext uri="{FF2B5EF4-FFF2-40B4-BE49-F238E27FC236}">
                <a16:creationId xmlns:a16="http://schemas.microsoft.com/office/drawing/2014/main" id="{F36DF30A-4436-4D8E-88D1-6BAC3015CC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66B373-3481-4A74-BE8C-108111EDB21E}"/>
              </a:ext>
            </a:extLst>
          </p:cNvPr>
          <p:cNvSpPr>
            <a:spLocks noGrp="1"/>
          </p:cNvSpPr>
          <p:nvPr>
            <p:ph type="sldNum" sz="quarter" idx="12"/>
          </p:nvPr>
        </p:nvSpPr>
        <p:spPr/>
        <p:txBody>
          <a:bodyPr/>
          <a:lstStyle>
            <a:lvl1pPr>
              <a:defRPr/>
            </a:lvl1pPr>
          </a:lstStyle>
          <a:p>
            <a:pPr>
              <a:defRPr/>
            </a:pPr>
            <a:fld id="{8AABF71F-21EA-4713-97DB-E20438BA28E4}" type="slidenum">
              <a:rPr lang="en-US"/>
              <a:pPr>
                <a:defRPr/>
              </a:pPr>
              <a:t>‹#›</a:t>
            </a:fld>
            <a:endParaRPr lang="en-US"/>
          </a:p>
        </p:txBody>
      </p:sp>
    </p:spTree>
    <p:extLst>
      <p:ext uri="{BB962C8B-B14F-4D97-AF65-F5344CB8AC3E}">
        <p14:creationId xmlns:p14="http://schemas.microsoft.com/office/powerpoint/2010/main" val="3568328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4AB6373-D829-4FD8-BD4F-88BBB4466F29}"/>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D0D73498-A9AD-485B-81E1-101A945D2515}"/>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97B103A4-EF51-418A-951F-741FD548C21E}"/>
              </a:ext>
            </a:extLst>
          </p:cNvPr>
          <p:cNvSpPr>
            <a:spLocks noGrp="1"/>
          </p:cNvSpPr>
          <p:nvPr>
            <p:ph type="sldNum" sz="quarter" idx="12"/>
          </p:nvPr>
        </p:nvSpPr>
        <p:spPr/>
        <p:txBody>
          <a:bodyPr/>
          <a:lstStyle>
            <a:lvl1pPr eaLnBrk="0" hangingPunct="0">
              <a:defRPr/>
            </a:lvl1pPr>
          </a:lstStyle>
          <a:p>
            <a:pPr>
              <a:defRPr/>
            </a:pPr>
            <a:fld id="{72223556-1084-433B-9AE1-95F7B575746C}" type="slidenum">
              <a:rPr lang="en-US"/>
              <a:pPr>
                <a:defRPr/>
              </a:pPr>
              <a:t>‹#›</a:t>
            </a:fld>
            <a:endParaRPr lang="en-US"/>
          </a:p>
        </p:txBody>
      </p:sp>
    </p:spTree>
    <p:extLst>
      <p:ext uri="{BB962C8B-B14F-4D97-AF65-F5344CB8AC3E}">
        <p14:creationId xmlns:p14="http://schemas.microsoft.com/office/powerpoint/2010/main" val="20753439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A7915-7C5A-46ED-9DB4-F0D6F675B285}"/>
              </a:ext>
            </a:extLst>
          </p:cNvPr>
          <p:cNvSpPr>
            <a:spLocks noGrp="1"/>
          </p:cNvSpPr>
          <p:nvPr>
            <p:ph type="dt" sz="half" idx="10"/>
          </p:nvPr>
        </p:nvSpPr>
        <p:spPr/>
        <p:txBody>
          <a:bodyPr/>
          <a:lstStyle>
            <a:lvl1pPr>
              <a:defRPr/>
            </a:lvl1pPr>
          </a:lstStyle>
          <a:p>
            <a:pPr>
              <a:defRPr/>
            </a:pPr>
            <a:fld id="{38A90B7D-3A1E-4577-9DEC-BC05FC68F10C}" type="datetimeFigureOut">
              <a:rPr lang="en-US"/>
              <a:pPr>
                <a:defRPr/>
              </a:pPr>
              <a:t>10/26/2017</a:t>
            </a:fld>
            <a:endParaRPr lang="en-US"/>
          </a:p>
        </p:txBody>
      </p:sp>
      <p:sp>
        <p:nvSpPr>
          <p:cNvPr id="5" name="Footer Placeholder 4">
            <a:extLst>
              <a:ext uri="{FF2B5EF4-FFF2-40B4-BE49-F238E27FC236}">
                <a16:creationId xmlns:a16="http://schemas.microsoft.com/office/drawing/2014/main" id="{E8A7E211-A253-42B3-B0DF-21111FFC30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DB484D-C457-4D55-A937-14EA6388BF80}"/>
              </a:ext>
            </a:extLst>
          </p:cNvPr>
          <p:cNvSpPr>
            <a:spLocks noGrp="1"/>
          </p:cNvSpPr>
          <p:nvPr>
            <p:ph type="sldNum" sz="quarter" idx="12"/>
          </p:nvPr>
        </p:nvSpPr>
        <p:spPr/>
        <p:txBody>
          <a:bodyPr/>
          <a:lstStyle>
            <a:lvl1pPr>
              <a:defRPr/>
            </a:lvl1pPr>
          </a:lstStyle>
          <a:p>
            <a:pPr>
              <a:defRPr/>
            </a:pPr>
            <a:fld id="{CF1CFEC7-5349-4642-8AFE-91DD55CD724D}" type="slidenum">
              <a:rPr lang="en-US"/>
              <a:pPr>
                <a:defRPr/>
              </a:pPr>
              <a:t>‹#›</a:t>
            </a:fld>
            <a:endParaRPr lang="en-US"/>
          </a:p>
        </p:txBody>
      </p:sp>
    </p:spTree>
    <p:extLst>
      <p:ext uri="{BB962C8B-B14F-4D97-AF65-F5344CB8AC3E}">
        <p14:creationId xmlns:p14="http://schemas.microsoft.com/office/powerpoint/2010/main" val="13626181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78E039-1795-4708-9DA7-F082BEDD9896}"/>
              </a:ext>
            </a:extLst>
          </p:cNvPr>
          <p:cNvSpPr>
            <a:spLocks noGrp="1"/>
          </p:cNvSpPr>
          <p:nvPr>
            <p:ph type="dt" sz="half" idx="10"/>
          </p:nvPr>
        </p:nvSpPr>
        <p:spPr/>
        <p:txBody>
          <a:bodyPr/>
          <a:lstStyle>
            <a:lvl1pPr>
              <a:defRPr/>
            </a:lvl1pPr>
          </a:lstStyle>
          <a:p>
            <a:pPr>
              <a:defRPr/>
            </a:pPr>
            <a:fld id="{D99D51DD-B0D7-4B0C-8E22-BA0D89F71BED}" type="datetimeFigureOut">
              <a:rPr lang="en-US"/>
              <a:pPr>
                <a:defRPr/>
              </a:pPr>
              <a:t>10/26/2017</a:t>
            </a:fld>
            <a:endParaRPr lang="en-US"/>
          </a:p>
        </p:txBody>
      </p:sp>
      <p:sp>
        <p:nvSpPr>
          <p:cNvPr id="5" name="Footer Placeholder 4">
            <a:extLst>
              <a:ext uri="{FF2B5EF4-FFF2-40B4-BE49-F238E27FC236}">
                <a16:creationId xmlns:a16="http://schemas.microsoft.com/office/drawing/2014/main" id="{1811E5CE-FEF6-4E7F-867D-A38EFC45B3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43E0B4-DA92-4F5B-A0EE-CB757E4EEFAE}"/>
              </a:ext>
            </a:extLst>
          </p:cNvPr>
          <p:cNvSpPr>
            <a:spLocks noGrp="1"/>
          </p:cNvSpPr>
          <p:nvPr>
            <p:ph type="sldNum" sz="quarter" idx="12"/>
          </p:nvPr>
        </p:nvSpPr>
        <p:spPr/>
        <p:txBody>
          <a:bodyPr/>
          <a:lstStyle>
            <a:lvl1pPr>
              <a:defRPr/>
            </a:lvl1pPr>
          </a:lstStyle>
          <a:p>
            <a:pPr>
              <a:defRPr/>
            </a:pPr>
            <a:fld id="{EF193654-6DA5-4D29-A305-D730521C247F}" type="slidenum">
              <a:rPr lang="en-US"/>
              <a:pPr>
                <a:defRPr/>
              </a:pPr>
              <a:t>‹#›</a:t>
            </a:fld>
            <a:endParaRPr lang="en-US"/>
          </a:p>
        </p:txBody>
      </p:sp>
    </p:spTree>
    <p:extLst>
      <p:ext uri="{BB962C8B-B14F-4D97-AF65-F5344CB8AC3E}">
        <p14:creationId xmlns:p14="http://schemas.microsoft.com/office/powerpoint/2010/main" val="6971206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4CBB4AC-5B11-4B53-9BED-EA82C5947E3E}"/>
              </a:ext>
            </a:extLst>
          </p:cNvPr>
          <p:cNvSpPr>
            <a:spLocks noGrp="1"/>
          </p:cNvSpPr>
          <p:nvPr>
            <p:ph type="dt" sz="half" idx="10"/>
          </p:nvPr>
        </p:nvSpPr>
        <p:spPr/>
        <p:txBody>
          <a:bodyPr/>
          <a:lstStyle>
            <a:lvl1pPr>
              <a:defRPr/>
            </a:lvl1pPr>
          </a:lstStyle>
          <a:p>
            <a:pPr>
              <a:defRPr/>
            </a:pPr>
            <a:fld id="{32ADA5D2-5A0B-4646-A4B8-F82598719A85}" type="datetimeFigureOut">
              <a:rPr lang="en-US"/>
              <a:pPr>
                <a:defRPr/>
              </a:pPr>
              <a:t>10/26/2017</a:t>
            </a:fld>
            <a:endParaRPr lang="en-US"/>
          </a:p>
        </p:txBody>
      </p:sp>
      <p:sp>
        <p:nvSpPr>
          <p:cNvPr id="6" name="Footer Placeholder 4">
            <a:extLst>
              <a:ext uri="{FF2B5EF4-FFF2-40B4-BE49-F238E27FC236}">
                <a16:creationId xmlns:a16="http://schemas.microsoft.com/office/drawing/2014/main" id="{605744CB-AA9D-4D2D-999D-6E07CE92FC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B08B08-3854-4452-A09B-98E6BD69D6B2}"/>
              </a:ext>
            </a:extLst>
          </p:cNvPr>
          <p:cNvSpPr>
            <a:spLocks noGrp="1"/>
          </p:cNvSpPr>
          <p:nvPr>
            <p:ph type="sldNum" sz="quarter" idx="12"/>
          </p:nvPr>
        </p:nvSpPr>
        <p:spPr/>
        <p:txBody>
          <a:bodyPr/>
          <a:lstStyle>
            <a:lvl1pPr>
              <a:defRPr/>
            </a:lvl1pPr>
          </a:lstStyle>
          <a:p>
            <a:pPr>
              <a:defRPr/>
            </a:pPr>
            <a:fld id="{9D3C8588-B3BA-4741-AA65-7200FEDF2EA3}" type="slidenum">
              <a:rPr lang="en-US"/>
              <a:pPr>
                <a:defRPr/>
              </a:pPr>
              <a:t>‹#›</a:t>
            </a:fld>
            <a:endParaRPr lang="en-US"/>
          </a:p>
        </p:txBody>
      </p:sp>
    </p:spTree>
    <p:extLst>
      <p:ext uri="{BB962C8B-B14F-4D97-AF65-F5344CB8AC3E}">
        <p14:creationId xmlns:p14="http://schemas.microsoft.com/office/powerpoint/2010/main" val="32301952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1BC814-61D6-423C-8D3F-ECA3D3DF6773}"/>
              </a:ext>
            </a:extLst>
          </p:cNvPr>
          <p:cNvSpPr>
            <a:spLocks noGrp="1"/>
          </p:cNvSpPr>
          <p:nvPr>
            <p:ph type="dt" sz="half" idx="10"/>
          </p:nvPr>
        </p:nvSpPr>
        <p:spPr/>
        <p:txBody>
          <a:bodyPr/>
          <a:lstStyle>
            <a:lvl1pPr>
              <a:defRPr/>
            </a:lvl1pPr>
          </a:lstStyle>
          <a:p>
            <a:pPr>
              <a:defRPr/>
            </a:pPr>
            <a:fld id="{D563F09C-9311-4C30-946A-401FF5368268}" type="datetimeFigureOut">
              <a:rPr lang="en-US"/>
              <a:pPr>
                <a:defRPr/>
              </a:pPr>
              <a:t>10/26/2017</a:t>
            </a:fld>
            <a:endParaRPr lang="en-US"/>
          </a:p>
        </p:txBody>
      </p:sp>
      <p:sp>
        <p:nvSpPr>
          <p:cNvPr id="8" name="Footer Placeholder 4">
            <a:extLst>
              <a:ext uri="{FF2B5EF4-FFF2-40B4-BE49-F238E27FC236}">
                <a16:creationId xmlns:a16="http://schemas.microsoft.com/office/drawing/2014/main" id="{D50186F3-635E-455B-AB4F-3B7B17D109A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004E8F1-9DAB-420F-86C2-CB2D4DEC1D65}"/>
              </a:ext>
            </a:extLst>
          </p:cNvPr>
          <p:cNvSpPr>
            <a:spLocks noGrp="1"/>
          </p:cNvSpPr>
          <p:nvPr>
            <p:ph type="sldNum" sz="quarter" idx="12"/>
          </p:nvPr>
        </p:nvSpPr>
        <p:spPr/>
        <p:txBody>
          <a:bodyPr/>
          <a:lstStyle>
            <a:lvl1pPr>
              <a:defRPr/>
            </a:lvl1pPr>
          </a:lstStyle>
          <a:p>
            <a:pPr>
              <a:defRPr/>
            </a:pPr>
            <a:fld id="{61C66D68-72B7-47AF-AD4C-AAFA375B27FA}" type="slidenum">
              <a:rPr lang="en-US"/>
              <a:pPr>
                <a:defRPr/>
              </a:pPr>
              <a:t>‹#›</a:t>
            </a:fld>
            <a:endParaRPr lang="en-US"/>
          </a:p>
        </p:txBody>
      </p:sp>
    </p:spTree>
    <p:extLst>
      <p:ext uri="{BB962C8B-B14F-4D97-AF65-F5344CB8AC3E}">
        <p14:creationId xmlns:p14="http://schemas.microsoft.com/office/powerpoint/2010/main" val="15726238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109500-3BF3-4F72-B317-53C1CA091E59}"/>
              </a:ext>
            </a:extLst>
          </p:cNvPr>
          <p:cNvSpPr>
            <a:spLocks noGrp="1"/>
          </p:cNvSpPr>
          <p:nvPr>
            <p:ph type="dt" sz="half" idx="10"/>
          </p:nvPr>
        </p:nvSpPr>
        <p:spPr/>
        <p:txBody>
          <a:bodyPr/>
          <a:lstStyle>
            <a:lvl1pPr>
              <a:defRPr/>
            </a:lvl1pPr>
          </a:lstStyle>
          <a:p>
            <a:pPr>
              <a:defRPr/>
            </a:pPr>
            <a:fld id="{AD89679D-FD54-40B5-838C-02EADB00D0F1}" type="datetimeFigureOut">
              <a:rPr lang="en-US"/>
              <a:pPr>
                <a:defRPr/>
              </a:pPr>
              <a:t>10/26/2017</a:t>
            </a:fld>
            <a:endParaRPr lang="en-US"/>
          </a:p>
        </p:txBody>
      </p:sp>
      <p:sp>
        <p:nvSpPr>
          <p:cNvPr id="4" name="Footer Placeholder 4">
            <a:extLst>
              <a:ext uri="{FF2B5EF4-FFF2-40B4-BE49-F238E27FC236}">
                <a16:creationId xmlns:a16="http://schemas.microsoft.com/office/drawing/2014/main" id="{A1C45A52-4419-4CF7-90BF-037A8B7770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DA6212-7F5C-41A3-A604-10A48DEF7ABE}"/>
              </a:ext>
            </a:extLst>
          </p:cNvPr>
          <p:cNvSpPr>
            <a:spLocks noGrp="1"/>
          </p:cNvSpPr>
          <p:nvPr>
            <p:ph type="sldNum" sz="quarter" idx="12"/>
          </p:nvPr>
        </p:nvSpPr>
        <p:spPr/>
        <p:txBody>
          <a:bodyPr/>
          <a:lstStyle>
            <a:lvl1pPr>
              <a:defRPr/>
            </a:lvl1pPr>
          </a:lstStyle>
          <a:p>
            <a:pPr>
              <a:defRPr/>
            </a:pPr>
            <a:fld id="{E0B4B9D7-7564-4393-A72A-9C730699961E}" type="slidenum">
              <a:rPr lang="en-US"/>
              <a:pPr>
                <a:defRPr/>
              </a:pPr>
              <a:t>‹#›</a:t>
            </a:fld>
            <a:endParaRPr lang="en-US"/>
          </a:p>
        </p:txBody>
      </p:sp>
    </p:spTree>
    <p:extLst>
      <p:ext uri="{BB962C8B-B14F-4D97-AF65-F5344CB8AC3E}">
        <p14:creationId xmlns:p14="http://schemas.microsoft.com/office/powerpoint/2010/main" val="38967517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D3EF2C-3953-458F-9ED2-D585AC8379D2}"/>
              </a:ext>
            </a:extLst>
          </p:cNvPr>
          <p:cNvSpPr>
            <a:spLocks noGrp="1"/>
          </p:cNvSpPr>
          <p:nvPr>
            <p:ph type="dt" sz="half" idx="10"/>
          </p:nvPr>
        </p:nvSpPr>
        <p:spPr/>
        <p:txBody>
          <a:bodyPr/>
          <a:lstStyle>
            <a:lvl1pPr>
              <a:defRPr/>
            </a:lvl1pPr>
          </a:lstStyle>
          <a:p>
            <a:pPr>
              <a:defRPr/>
            </a:pPr>
            <a:fld id="{3FE208D5-7E8D-4805-87C4-55EE94D237B5}" type="datetimeFigureOut">
              <a:rPr lang="en-US"/>
              <a:pPr>
                <a:defRPr/>
              </a:pPr>
              <a:t>10/26/2017</a:t>
            </a:fld>
            <a:endParaRPr lang="en-US"/>
          </a:p>
        </p:txBody>
      </p:sp>
      <p:sp>
        <p:nvSpPr>
          <p:cNvPr id="3" name="Footer Placeholder 4">
            <a:extLst>
              <a:ext uri="{FF2B5EF4-FFF2-40B4-BE49-F238E27FC236}">
                <a16:creationId xmlns:a16="http://schemas.microsoft.com/office/drawing/2014/main" id="{7792F362-1FF8-47E3-8C77-5C1B16C2FC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D600D4-27E1-491E-8780-C702EDBB2239}"/>
              </a:ext>
            </a:extLst>
          </p:cNvPr>
          <p:cNvSpPr>
            <a:spLocks noGrp="1"/>
          </p:cNvSpPr>
          <p:nvPr>
            <p:ph type="sldNum" sz="quarter" idx="12"/>
          </p:nvPr>
        </p:nvSpPr>
        <p:spPr/>
        <p:txBody>
          <a:bodyPr/>
          <a:lstStyle>
            <a:lvl1pPr>
              <a:defRPr/>
            </a:lvl1pPr>
          </a:lstStyle>
          <a:p>
            <a:pPr>
              <a:defRPr/>
            </a:pPr>
            <a:fld id="{12998B80-E02C-4AFB-92D4-D04B2B4BC579}" type="slidenum">
              <a:rPr lang="en-US"/>
              <a:pPr>
                <a:defRPr/>
              </a:pPr>
              <a:t>‹#›</a:t>
            </a:fld>
            <a:endParaRPr lang="en-US"/>
          </a:p>
        </p:txBody>
      </p:sp>
    </p:spTree>
    <p:extLst>
      <p:ext uri="{BB962C8B-B14F-4D97-AF65-F5344CB8AC3E}">
        <p14:creationId xmlns:p14="http://schemas.microsoft.com/office/powerpoint/2010/main" val="41022110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2FD16D-E345-425C-A532-C72505F5575C}"/>
              </a:ext>
            </a:extLst>
          </p:cNvPr>
          <p:cNvSpPr>
            <a:spLocks noGrp="1"/>
          </p:cNvSpPr>
          <p:nvPr>
            <p:ph type="dt" sz="half" idx="10"/>
          </p:nvPr>
        </p:nvSpPr>
        <p:spPr/>
        <p:txBody>
          <a:bodyPr/>
          <a:lstStyle>
            <a:lvl1pPr>
              <a:defRPr/>
            </a:lvl1pPr>
          </a:lstStyle>
          <a:p>
            <a:pPr>
              <a:defRPr/>
            </a:pPr>
            <a:fld id="{419E14E8-4E31-4169-9D52-30D941340F74}" type="datetimeFigureOut">
              <a:rPr lang="en-US"/>
              <a:pPr>
                <a:defRPr/>
              </a:pPr>
              <a:t>10/26/2017</a:t>
            </a:fld>
            <a:endParaRPr lang="en-US"/>
          </a:p>
        </p:txBody>
      </p:sp>
      <p:sp>
        <p:nvSpPr>
          <p:cNvPr id="6" name="Footer Placeholder 4">
            <a:extLst>
              <a:ext uri="{FF2B5EF4-FFF2-40B4-BE49-F238E27FC236}">
                <a16:creationId xmlns:a16="http://schemas.microsoft.com/office/drawing/2014/main" id="{0DFD8770-5BB0-41F3-8EDD-EDD30F5306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53681A-EC5C-4B46-9686-E8020127D590}"/>
              </a:ext>
            </a:extLst>
          </p:cNvPr>
          <p:cNvSpPr>
            <a:spLocks noGrp="1"/>
          </p:cNvSpPr>
          <p:nvPr>
            <p:ph type="sldNum" sz="quarter" idx="12"/>
          </p:nvPr>
        </p:nvSpPr>
        <p:spPr/>
        <p:txBody>
          <a:bodyPr/>
          <a:lstStyle>
            <a:lvl1pPr>
              <a:defRPr/>
            </a:lvl1pPr>
          </a:lstStyle>
          <a:p>
            <a:pPr>
              <a:defRPr/>
            </a:pPr>
            <a:fld id="{2688F9B2-72D9-4843-B6FB-B4FF3D259336}" type="slidenum">
              <a:rPr lang="en-US"/>
              <a:pPr>
                <a:defRPr/>
              </a:pPr>
              <a:t>‹#›</a:t>
            </a:fld>
            <a:endParaRPr lang="en-US"/>
          </a:p>
        </p:txBody>
      </p:sp>
    </p:spTree>
    <p:extLst>
      <p:ext uri="{BB962C8B-B14F-4D97-AF65-F5344CB8AC3E}">
        <p14:creationId xmlns:p14="http://schemas.microsoft.com/office/powerpoint/2010/main" val="18041744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47A7779-710B-406E-AD9F-6A2A8C2DCB3E}"/>
              </a:ext>
            </a:extLst>
          </p:cNvPr>
          <p:cNvSpPr>
            <a:spLocks noGrp="1"/>
          </p:cNvSpPr>
          <p:nvPr>
            <p:ph type="dt" sz="half" idx="10"/>
          </p:nvPr>
        </p:nvSpPr>
        <p:spPr/>
        <p:txBody>
          <a:bodyPr/>
          <a:lstStyle>
            <a:lvl1pPr>
              <a:defRPr/>
            </a:lvl1pPr>
          </a:lstStyle>
          <a:p>
            <a:pPr>
              <a:defRPr/>
            </a:pPr>
            <a:fld id="{277AAB8D-C0BF-44CC-9C5A-11E5DA0AC8D4}" type="datetimeFigureOut">
              <a:rPr lang="en-US"/>
              <a:pPr>
                <a:defRPr/>
              </a:pPr>
              <a:t>10/26/2017</a:t>
            </a:fld>
            <a:endParaRPr lang="en-US"/>
          </a:p>
        </p:txBody>
      </p:sp>
      <p:sp>
        <p:nvSpPr>
          <p:cNvPr id="6" name="Footer Placeholder 4">
            <a:extLst>
              <a:ext uri="{FF2B5EF4-FFF2-40B4-BE49-F238E27FC236}">
                <a16:creationId xmlns:a16="http://schemas.microsoft.com/office/drawing/2014/main" id="{7B7B2DA0-403C-478C-B8CE-A3E577E49F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F465C8-4C66-49B6-98A2-A100366DEBE5}"/>
              </a:ext>
            </a:extLst>
          </p:cNvPr>
          <p:cNvSpPr>
            <a:spLocks noGrp="1"/>
          </p:cNvSpPr>
          <p:nvPr>
            <p:ph type="sldNum" sz="quarter" idx="12"/>
          </p:nvPr>
        </p:nvSpPr>
        <p:spPr/>
        <p:txBody>
          <a:bodyPr/>
          <a:lstStyle>
            <a:lvl1pPr>
              <a:defRPr/>
            </a:lvl1pPr>
          </a:lstStyle>
          <a:p>
            <a:pPr>
              <a:defRPr/>
            </a:pPr>
            <a:fld id="{6E2337D6-A6B6-4B86-BC1E-A0697A7CFD9B}" type="slidenum">
              <a:rPr lang="en-US"/>
              <a:pPr>
                <a:defRPr/>
              </a:pPr>
              <a:t>‹#›</a:t>
            </a:fld>
            <a:endParaRPr lang="en-US"/>
          </a:p>
        </p:txBody>
      </p:sp>
    </p:spTree>
    <p:extLst>
      <p:ext uri="{BB962C8B-B14F-4D97-AF65-F5344CB8AC3E}">
        <p14:creationId xmlns:p14="http://schemas.microsoft.com/office/powerpoint/2010/main" val="27447010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B7A2-2008-43D9-9598-2C5F44D06A8B}"/>
              </a:ext>
            </a:extLst>
          </p:cNvPr>
          <p:cNvSpPr>
            <a:spLocks noGrp="1"/>
          </p:cNvSpPr>
          <p:nvPr>
            <p:ph type="dt" sz="half" idx="10"/>
          </p:nvPr>
        </p:nvSpPr>
        <p:spPr/>
        <p:txBody>
          <a:bodyPr/>
          <a:lstStyle>
            <a:lvl1pPr>
              <a:defRPr/>
            </a:lvl1pPr>
          </a:lstStyle>
          <a:p>
            <a:pPr>
              <a:defRPr/>
            </a:pPr>
            <a:fld id="{59D9A7A1-5A2C-4F32-BE77-79F2C88A7B27}" type="datetimeFigureOut">
              <a:rPr lang="en-US"/>
              <a:pPr>
                <a:defRPr/>
              </a:pPr>
              <a:t>10/26/2017</a:t>
            </a:fld>
            <a:endParaRPr lang="en-US"/>
          </a:p>
        </p:txBody>
      </p:sp>
      <p:sp>
        <p:nvSpPr>
          <p:cNvPr id="5" name="Footer Placeholder 4">
            <a:extLst>
              <a:ext uri="{FF2B5EF4-FFF2-40B4-BE49-F238E27FC236}">
                <a16:creationId xmlns:a16="http://schemas.microsoft.com/office/drawing/2014/main" id="{FCE9357F-2736-4EC4-8588-AFB4A58FF4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E9C381-8088-4896-9297-FAEEFAE2A52C}"/>
              </a:ext>
            </a:extLst>
          </p:cNvPr>
          <p:cNvSpPr>
            <a:spLocks noGrp="1"/>
          </p:cNvSpPr>
          <p:nvPr>
            <p:ph type="sldNum" sz="quarter" idx="12"/>
          </p:nvPr>
        </p:nvSpPr>
        <p:spPr/>
        <p:txBody>
          <a:bodyPr/>
          <a:lstStyle>
            <a:lvl1pPr>
              <a:defRPr/>
            </a:lvl1pPr>
          </a:lstStyle>
          <a:p>
            <a:pPr>
              <a:defRPr/>
            </a:pPr>
            <a:fld id="{7A3F8F92-6AC2-4E43-954D-3E6181872BD4}" type="slidenum">
              <a:rPr lang="en-US"/>
              <a:pPr>
                <a:defRPr/>
              </a:pPr>
              <a:t>‹#›</a:t>
            </a:fld>
            <a:endParaRPr lang="en-US"/>
          </a:p>
        </p:txBody>
      </p:sp>
    </p:spTree>
    <p:extLst>
      <p:ext uri="{BB962C8B-B14F-4D97-AF65-F5344CB8AC3E}">
        <p14:creationId xmlns:p14="http://schemas.microsoft.com/office/powerpoint/2010/main" val="15981488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11EB5-8051-40C6-BAF7-39AB46C0E542}"/>
              </a:ext>
            </a:extLst>
          </p:cNvPr>
          <p:cNvSpPr>
            <a:spLocks noGrp="1"/>
          </p:cNvSpPr>
          <p:nvPr>
            <p:ph type="dt" sz="half" idx="10"/>
          </p:nvPr>
        </p:nvSpPr>
        <p:spPr/>
        <p:txBody>
          <a:bodyPr/>
          <a:lstStyle>
            <a:lvl1pPr>
              <a:defRPr/>
            </a:lvl1pPr>
          </a:lstStyle>
          <a:p>
            <a:pPr>
              <a:defRPr/>
            </a:pPr>
            <a:fld id="{A87ABBB3-08B4-495F-B38C-B32175255AAD}" type="datetimeFigureOut">
              <a:rPr lang="en-US"/>
              <a:pPr>
                <a:defRPr/>
              </a:pPr>
              <a:t>10/26/2017</a:t>
            </a:fld>
            <a:endParaRPr lang="en-US"/>
          </a:p>
        </p:txBody>
      </p:sp>
      <p:sp>
        <p:nvSpPr>
          <p:cNvPr id="5" name="Footer Placeholder 4">
            <a:extLst>
              <a:ext uri="{FF2B5EF4-FFF2-40B4-BE49-F238E27FC236}">
                <a16:creationId xmlns:a16="http://schemas.microsoft.com/office/drawing/2014/main" id="{329BDFE8-271A-46A8-872A-D3B11FC6A5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FB2B22-693F-41AF-9C78-D24655D021CB}"/>
              </a:ext>
            </a:extLst>
          </p:cNvPr>
          <p:cNvSpPr>
            <a:spLocks noGrp="1"/>
          </p:cNvSpPr>
          <p:nvPr>
            <p:ph type="sldNum" sz="quarter" idx="12"/>
          </p:nvPr>
        </p:nvSpPr>
        <p:spPr/>
        <p:txBody>
          <a:bodyPr/>
          <a:lstStyle>
            <a:lvl1pPr>
              <a:defRPr/>
            </a:lvl1pPr>
          </a:lstStyle>
          <a:p>
            <a:pPr>
              <a:defRPr/>
            </a:pPr>
            <a:fld id="{7528721D-8CF2-42EF-9DF9-AC1FE1C295C2}" type="slidenum">
              <a:rPr lang="en-US"/>
              <a:pPr>
                <a:defRPr/>
              </a:pPr>
              <a:t>‹#›</a:t>
            </a:fld>
            <a:endParaRPr lang="en-US"/>
          </a:p>
        </p:txBody>
      </p:sp>
    </p:spTree>
    <p:extLst>
      <p:ext uri="{BB962C8B-B14F-4D97-AF65-F5344CB8AC3E}">
        <p14:creationId xmlns:p14="http://schemas.microsoft.com/office/powerpoint/2010/main" val="30252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07BA6-983F-4963-9146-303506808145}"/>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36E1A2D3-176C-45F6-8ED5-6321523AF86C}"/>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B29085AB-4905-4464-81D2-EE2EB9751F1C}"/>
              </a:ext>
            </a:extLst>
          </p:cNvPr>
          <p:cNvSpPr>
            <a:spLocks noGrp="1"/>
          </p:cNvSpPr>
          <p:nvPr>
            <p:ph type="sldNum" sz="quarter" idx="12"/>
          </p:nvPr>
        </p:nvSpPr>
        <p:spPr/>
        <p:txBody>
          <a:bodyPr/>
          <a:lstStyle>
            <a:lvl1pPr eaLnBrk="0" hangingPunct="0">
              <a:defRPr/>
            </a:lvl1pPr>
          </a:lstStyle>
          <a:p>
            <a:pPr>
              <a:defRPr/>
            </a:pPr>
            <a:fld id="{C62A2C5A-E08F-4B1C-9791-BE22A06C7AF9}" type="slidenum">
              <a:rPr lang="en-US"/>
              <a:pPr>
                <a:defRPr/>
              </a:pPr>
              <a:t>‹#›</a:t>
            </a:fld>
            <a:endParaRPr lang="en-US"/>
          </a:p>
        </p:txBody>
      </p:sp>
    </p:spTree>
    <p:extLst>
      <p:ext uri="{BB962C8B-B14F-4D97-AF65-F5344CB8AC3E}">
        <p14:creationId xmlns:p14="http://schemas.microsoft.com/office/powerpoint/2010/main" val="11386269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a:extLst>
              <a:ext uri="{FF2B5EF4-FFF2-40B4-BE49-F238E27FC236}">
                <a16:creationId xmlns:a16="http://schemas.microsoft.com/office/drawing/2014/main" id="{62BB49C0-1BCB-4D3E-AD03-554EE51D9512}"/>
              </a:ext>
            </a:extLst>
          </p:cNvPr>
          <p:cNvSpPr txBox="1">
            <a:spLocks noGrp="1"/>
          </p:cNvSpPr>
          <p:nvPr>
            <p:ph type="sldNum" idx="10"/>
          </p:nvPr>
        </p:nvSpPr>
        <p:spPr>
          <a:xfrm>
            <a:off x="8472488" y="6218238"/>
            <a:ext cx="549275" cy="523875"/>
          </a:xfrm>
        </p:spPr>
        <p:txBody>
          <a:bodyPr lIns="91425" tIns="91425" rIns="91425" bIns="91425" anchorCtr="0">
            <a:noAutofit/>
          </a:bodyPr>
          <a:lstStyle>
            <a:lvl1pPr>
              <a:spcBef>
                <a:spcPts val="0"/>
              </a:spcBef>
              <a:defRPr/>
            </a:lvl1pPr>
          </a:lstStyle>
          <a:p>
            <a:pPr>
              <a:defRPr/>
            </a:pPr>
            <a:fld id="{055DB133-5239-48EB-9BA3-997860625AC0}" type="slidenum">
              <a:rPr lang="en"/>
              <a:pPr>
                <a:defRPr/>
              </a:pPr>
              <a:t>‹#›</a:t>
            </a:fld>
            <a:endParaRPr lang="en"/>
          </a:p>
        </p:txBody>
      </p:sp>
    </p:spTree>
    <p:extLst>
      <p:ext uri="{BB962C8B-B14F-4D97-AF65-F5344CB8AC3E}">
        <p14:creationId xmlns:p14="http://schemas.microsoft.com/office/powerpoint/2010/main" val="7746537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a:extLst>
              <a:ext uri="{FF2B5EF4-FFF2-40B4-BE49-F238E27FC236}">
                <a16:creationId xmlns:a16="http://schemas.microsoft.com/office/drawing/2014/main" id="{98D516BB-27A0-4E5F-A790-B42E3017FAC2}"/>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C8C1093D-7AFD-4BD6-A7CF-4D4173D48521}"/>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29C9550-2D19-4531-A1C6-E0F9327E3338}"/>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55A3AF5-FD61-4431-9FDF-AD88D1326C83}" type="slidenum">
              <a:rPr lang="en-US"/>
              <a:pPr>
                <a:defRPr/>
              </a:pPr>
              <a:t>‹#›</a:t>
            </a:fld>
            <a:endParaRPr lang="en-US"/>
          </a:p>
        </p:txBody>
      </p:sp>
    </p:spTree>
    <p:extLst>
      <p:ext uri="{BB962C8B-B14F-4D97-AF65-F5344CB8AC3E}">
        <p14:creationId xmlns:p14="http://schemas.microsoft.com/office/powerpoint/2010/main" val="19632205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3E89A85-C516-4F08-91D9-61383FD7B636}"/>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9263C0D-FFDC-4ECA-898E-3D3AA8F4E3D9}"/>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3BA38D1-49B7-493A-88CC-BB017AA0BA10}"/>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53B571A-ECE5-40CC-827F-B711AE773E17}" type="slidenum">
              <a:rPr lang="en-US"/>
              <a:pPr>
                <a:defRPr/>
              </a:pPr>
              <a:t>‹#›</a:t>
            </a:fld>
            <a:endParaRPr lang="en-US"/>
          </a:p>
        </p:txBody>
      </p:sp>
    </p:spTree>
    <p:extLst>
      <p:ext uri="{BB962C8B-B14F-4D97-AF65-F5344CB8AC3E}">
        <p14:creationId xmlns:p14="http://schemas.microsoft.com/office/powerpoint/2010/main" val="26837732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a:extLst>
              <a:ext uri="{FF2B5EF4-FFF2-40B4-BE49-F238E27FC236}">
                <a16:creationId xmlns:a16="http://schemas.microsoft.com/office/drawing/2014/main" id="{56150D9F-E582-4E2C-9C94-9C25683987B9}"/>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37BC56E0-085A-476F-850E-41D3C1C41BC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D4814F6-496C-4147-8061-3E87571B9A20}"/>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185C6FB-2862-4D7A-8789-86470C695576}" type="slidenum">
              <a:rPr lang="en-US"/>
              <a:pPr>
                <a:defRPr/>
              </a:pPr>
              <a:t>‹#›</a:t>
            </a:fld>
            <a:endParaRPr lang="en-US"/>
          </a:p>
        </p:txBody>
      </p:sp>
    </p:spTree>
    <p:extLst>
      <p:ext uri="{BB962C8B-B14F-4D97-AF65-F5344CB8AC3E}">
        <p14:creationId xmlns:p14="http://schemas.microsoft.com/office/powerpoint/2010/main" val="26863265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a:extLst>
              <a:ext uri="{FF2B5EF4-FFF2-40B4-BE49-F238E27FC236}">
                <a16:creationId xmlns:a16="http://schemas.microsoft.com/office/drawing/2014/main" id="{A6C23485-F945-4059-A887-4486D7A79C0E}"/>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070E04CA-4742-4BF0-9930-6235DA8766C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65EE953-6569-4AFB-AF14-7AEAA853E95C}"/>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2774EC7-A5F7-40DB-A2B0-3086385BAA0D}" type="slidenum">
              <a:rPr lang="en-US"/>
              <a:pPr>
                <a:defRPr/>
              </a:pPr>
              <a:t>‹#›</a:t>
            </a:fld>
            <a:endParaRPr lang="en-US"/>
          </a:p>
        </p:txBody>
      </p:sp>
    </p:spTree>
    <p:extLst>
      <p:ext uri="{BB962C8B-B14F-4D97-AF65-F5344CB8AC3E}">
        <p14:creationId xmlns:p14="http://schemas.microsoft.com/office/powerpoint/2010/main" val="40063621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a:extLst>
              <a:ext uri="{FF2B5EF4-FFF2-40B4-BE49-F238E27FC236}">
                <a16:creationId xmlns:a16="http://schemas.microsoft.com/office/drawing/2014/main" id="{40EEBD9D-1E3A-4B4C-A17A-233BA90D9148}"/>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BC85E8B1-9684-4A2A-B14E-815085FA136A}"/>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1BC0002A-3FFF-48C2-8399-ED71332D4F7E}"/>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5712358-6CFA-4ADB-86B2-538CD01B899E}" type="slidenum">
              <a:rPr lang="en-US"/>
              <a:pPr>
                <a:defRPr/>
              </a:pPr>
              <a:t>‹#›</a:t>
            </a:fld>
            <a:endParaRPr lang="en-US"/>
          </a:p>
        </p:txBody>
      </p:sp>
    </p:spTree>
    <p:extLst>
      <p:ext uri="{BB962C8B-B14F-4D97-AF65-F5344CB8AC3E}">
        <p14:creationId xmlns:p14="http://schemas.microsoft.com/office/powerpoint/2010/main" val="31084526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a:extLst>
              <a:ext uri="{FF2B5EF4-FFF2-40B4-BE49-F238E27FC236}">
                <a16:creationId xmlns:a16="http://schemas.microsoft.com/office/drawing/2014/main" id="{9838181D-E96C-4FED-B443-79DE6BC7C92F}"/>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C036FA72-FC50-44CB-9FBD-B6E7AD60427B}"/>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3A969D24-1542-4C0B-9B6C-257A2C3540EE}"/>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C1F39AA-BC18-474C-9438-ECF993AB0698}" type="slidenum">
              <a:rPr lang="en-US"/>
              <a:pPr>
                <a:defRPr/>
              </a:pPr>
              <a:t>‹#›</a:t>
            </a:fld>
            <a:endParaRPr lang="en-US"/>
          </a:p>
        </p:txBody>
      </p:sp>
    </p:spTree>
    <p:extLst>
      <p:ext uri="{BB962C8B-B14F-4D97-AF65-F5344CB8AC3E}">
        <p14:creationId xmlns:p14="http://schemas.microsoft.com/office/powerpoint/2010/main" val="2367115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46F216-09B7-497B-868D-6C88A0BB9AE7}"/>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a:extLst>
              <a:ext uri="{FF2B5EF4-FFF2-40B4-BE49-F238E27FC236}">
                <a16:creationId xmlns:a16="http://schemas.microsoft.com/office/drawing/2014/main" id="{2564E049-E459-4451-BAF9-6C341307BE7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AA5FDEAC-7A09-4F94-907F-DF600ADACCFD}"/>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87D1BF-09E6-4B02-8E1E-9838565176E0}" type="slidenum">
              <a:rPr lang="en-US"/>
              <a:pPr>
                <a:defRPr/>
              </a:pPr>
              <a:t>‹#›</a:t>
            </a:fld>
            <a:endParaRPr lang="en-US"/>
          </a:p>
        </p:txBody>
      </p:sp>
    </p:spTree>
    <p:extLst>
      <p:ext uri="{BB962C8B-B14F-4D97-AF65-F5344CB8AC3E}">
        <p14:creationId xmlns:p14="http://schemas.microsoft.com/office/powerpoint/2010/main" val="29269097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a:extLst>
              <a:ext uri="{FF2B5EF4-FFF2-40B4-BE49-F238E27FC236}">
                <a16:creationId xmlns:a16="http://schemas.microsoft.com/office/drawing/2014/main" id="{76FA2F3F-BFC2-496A-A890-E5B4D9EC5404}"/>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BC3121F6-E85D-44AB-9D90-3DC13D5CC585}"/>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8C8904C-AD4C-41D5-8137-E5F1D4AF2922}"/>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AFD2E0E-54C5-4A76-AA5E-3F74F08685E4}" type="slidenum">
              <a:rPr lang="en-US"/>
              <a:pPr>
                <a:defRPr/>
              </a:pPr>
              <a:t>‹#›</a:t>
            </a:fld>
            <a:endParaRPr lang="en-US"/>
          </a:p>
        </p:txBody>
      </p:sp>
    </p:spTree>
    <p:extLst>
      <p:ext uri="{BB962C8B-B14F-4D97-AF65-F5344CB8AC3E}">
        <p14:creationId xmlns:p14="http://schemas.microsoft.com/office/powerpoint/2010/main" val="5477147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a:extLst>
              <a:ext uri="{FF2B5EF4-FFF2-40B4-BE49-F238E27FC236}">
                <a16:creationId xmlns:a16="http://schemas.microsoft.com/office/drawing/2014/main" id="{98C3BADF-A8F4-44A0-9195-5741FFA2514B}"/>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FA23929C-52B4-4551-A5D7-66176E886BBF}"/>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517A9E7-BE30-4CAE-9D3F-497F547E8356}"/>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AC6539-5349-47B9-9FBD-D02B9667B7EE}" type="slidenum">
              <a:rPr lang="en-US"/>
              <a:pPr>
                <a:defRPr/>
              </a:pPr>
              <a:t>‹#›</a:t>
            </a:fld>
            <a:endParaRPr lang="en-US"/>
          </a:p>
        </p:txBody>
      </p:sp>
    </p:spTree>
    <p:extLst>
      <p:ext uri="{BB962C8B-B14F-4D97-AF65-F5344CB8AC3E}">
        <p14:creationId xmlns:p14="http://schemas.microsoft.com/office/powerpoint/2010/main" val="103540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4D0925-70D5-4C60-9D11-CEE95D7910EF}"/>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97D7C825-6BF7-44D8-8AEC-3ADE189D95C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387596C4-CC18-41CD-BD59-30B8975E5EAC}"/>
              </a:ext>
            </a:extLst>
          </p:cNvPr>
          <p:cNvSpPr>
            <a:spLocks noGrp="1"/>
          </p:cNvSpPr>
          <p:nvPr>
            <p:ph type="sldNum" sz="quarter" idx="12"/>
          </p:nvPr>
        </p:nvSpPr>
        <p:spPr/>
        <p:txBody>
          <a:bodyPr/>
          <a:lstStyle>
            <a:lvl1pPr eaLnBrk="0" hangingPunct="0">
              <a:defRPr/>
            </a:lvl1pPr>
          </a:lstStyle>
          <a:p>
            <a:pPr>
              <a:defRPr/>
            </a:pPr>
            <a:fld id="{766ACF9E-5DC4-47CC-B756-5CC81FE59350}" type="slidenum">
              <a:rPr lang="en-US"/>
              <a:pPr>
                <a:defRPr/>
              </a:pPr>
              <a:t>‹#›</a:t>
            </a:fld>
            <a:endParaRPr lang="en-US"/>
          </a:p>
        </p:txBody>
      </p:sp>
    </p:spTree>
    <p:extLst>
      <p:ext uri="{BB962C8B-B14F-4D97-AF65-F5344CB8AC3E}">
        <p14:creationId xmlns:p14="http://schemas.microsoft.com/office/powerpoint/2010/main" val="12523070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4AB68FC5-EDD6-4C78-B6F6-8E30D19B43BA}"/>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4D5BA6E1-D012-4C71-9011-DBC368FCA09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A59A907-0370-445B-BB6D-D607CBDD4D87}"/>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916A5A-2B9E-4500-B9FC-D55D93D4E9DE}" type="slidenum">
              <a:rPr lang="en-US"/>
              <a:pPr>
                <a:defRPr/>
              </a:pPr>
              <a:t>‹#›</a:t>
            </a:fld>
            <a:endParaRPr lang="en-US"/>
          </a:p>
        </p:txBody>
      </p:sp>
    </p:spTree>
    <p:extLst>
      <p:ext uri="{BB962C8B-B14F-4D97-AF65-F5344CB8AC3E}">
        <p14:creationId xmlns:p14="http://schemas.microsoft.com/office/powerpoint/2010/main" val="8063347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63A09EA1-6A8A-4D88-AFB3-24020A8953F0}"/>
              </a:ext>
            </a:extLst>
          </p:cNvPr>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85ED51DB-1960-4CA0-A7D0-B90BF694EF57}"/>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B00D18-20D9-4C62-BA8B-7D64FF018E6C}"/>
              </a:ext>
            </a:extLst>
          </p:cNvPr>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6B3E8C-3616-4FA0-9803-399C2C88A279}" type="slidenum">
              <a:rPr lang="en-US"/>
              <a:pPr>
                <a:defRPr/>
              </a:pPr>
              <a:t>‹#›</a:t>
            </a:fld>
            <a:endParaRPr lang="en-US"/>
          </a:p>
        </p:txBody>
      </p:sp>
    </p:spTree>
    <p:extLst>
      <p:ext uri="{BB962C8B-B14F-4D97-AF65-F5344CB8AC3E}">
        <p14:creationId xmlns:p14="http://schemas.microsoft.com/office/powerpoint/2010/main" val="40008309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1234F8-2EE9-4023-A6CC-5B0D284CBA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26A686-FBA9-4C70-BB3A-A2FD367E2F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470ACA-7BC9-47FA-9A10-3FE1C34F871F}"/>
              </a:ext>
            </a:extLst>
          </p:cNvPr>
          <p:cNvSpPr>
            <a:spLocks noGrp="1" noChangeArrowheads="1"/>
          </p:cNvSpPr>
          <p:nvPr>
            <p:ph type="sldNum" sz="quarter" idx="12"/>
          </p:nvPr>
        </p:nvSpPr>
        <p:spPr>
          <a:ln/>
        </p:spPr>
        <p:txBody>
          <a:bodyPr/>
          <a:lstStyle>
            <a:lvl1pPr>
              <a:defRPr/>
            </a:lvl1pPr>
          </a:lstStyle>
          <a:p>
            <a:pPr>
              <a:defRPr/>
            </a:pPr>
            <a:fld id="{74E80FD9-D35B-4167-9A51-8AB832C79994}" type="slidenum">
              <a:rPr lang="en-US"/>
              <a:pPr>
                <a:defRPr/>
              </a:pPr>
              <a:t>‹#›</a:t>
            </a:fld>
            <a:endParaRPr lang="en-US" dirty="0"/>
          </a:p>
        </p:txBody>
      </p:sp>
    </p:spTree>
    <p:extLst>
      <p:ext uri="{BB962C8B-B14F-4D97-AF65-F5344CB8AC3E}">
        <p14:creationId xmlns:p14="http://schemas.microsoft.com/office/powerpoint/2010/main" val="6785438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2"/>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CE20640-5F38-4111-BC84-BB634635F5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4C8A3C-FD0C-4E6B-9DE8-11655BC1F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D6544-2E7E-4D39-92A7-31F31B1D421E}"/>
              </a:ext>
            </a:extLst>
          </p:cNvPr>
          <p:cNvSpPr>
            <a:spLocks noGrp="1" noChangeArrowheads="1"/>
          </p:cNvSpPr>
          <p:nvPr>
            <p:ph type="sldNum" sz="quarter" idx="12"/>
          </p:nvPr>
        </p:nvSpPr>
        <p:spPr>
          <a:ln/>
        </p:spPr>
        <p:txBody>
          <a:bodyPr/>
          <a:lstStyle>
            <a:lvl1pPr>
              <a:defRPr/>
            </a:lvl1pPr>
          </a:lstStyle>
          <a:p>
            <a:pPr>
              <a:defRPr/>
            </a:pPr>
            <a:fld id="{9582D9D8-0FF3-42EB-9144-F21C5ECF64CE}" type="slidenum">
              <a:rPr lang="en-US"/>
              <a:pPr>
                <a:defRPr/>
              </a:pPr>
              <a:t>‹#›</a:t>
            </a:fld>
            <a:endParaRPr lang="en-US" dirty="0"/>
          </a:p>
        </p:txBody>
      </p:sp>
    </p:spTree>
    <p:extLst>
      <p:ext uri="{BB962C8B-B14F-4D97-AF65-F5344CB8AC3E}">
        <p14:creationId xmlns:p14="http://schemas.microsoft.com/office/powerpoint/2010/main" val="37314597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AC6E1C09-4A64-41A4-938C-A0B37F5FF509}"/>
              </a:ext>
            </a:extLst>
          </p:cNvPr>
          <p:cNvSpPr/>
          <p:nvPr/>
        </p:nvSpPr>
        <p:spPr>
          <a:xfrm flipV="1">
            <a:off x="285750" y="4318000"/>
            <a:ext cx="8572500" cy="0"/>
          </a:xfrm>
          <a:prstGeom prst="line">
            <a:avLst/>
          </a:prstGeom>
          <a:ln w="381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14" name="Title Text"/>
          <p:cNvSpPr txBox="1">
            <a:spLocks noGrp="1"/>
          </p:cNvSpPr>
          <p:nvPr>
            <p:ph type="title"/>
          </p:nvPr>
        </p:nvSpPr>
        <p:spPr>
          <a:xfrm>
            <a:off x="285750" y="4518422"/>
            <a:ext cx="8572500" cy="1902023"/>
          </a:xfrm>
          <a:prstGeom prst="rect">
            <a:avLst/>
          </a:prstGeom>
        </p:spPr>
        <p:txBody>
          <a:bodyPr/>
          <a:lstStyle>
            <a:lvl1pPr>
              <a:spcBef>
                <a:spcPts val="0"/>
              </a:spcBef>
              <a:defRPr sz="11953"/>
            </a:lvl1pPr>
          </a:lstStyle>
          <a:p>
            <a:r>
              <a:t>Title Text</a:t>
            </a:r>
          </a:p>
        </p:txBody>
      </p:sp>
      <p:sp>
        <p:nvSpPr>
          <p:cNvPr id="15" name="Body Level One…"/>
          <p:cNvSpPr txBox="1">
            <a:spLocks noGrp="1"/>
          </p:cNvSpPr>
          <p:nvPr>
            <p:ph type="body" sz="quarter" idx="1"/>
          </p:nvPr>
        </p:nvSpPr>
        <p:spPr>
          <a:xfrm>
            <a:off x="285750" y="3000375"/>
            <a:ext cx="8572500" cy="1268016"/>
          </a:xfrm>
          <a:prstGeom prst="rect">
            <a:avLst/>
          </a:prstGeom>
        </p:spPr>
        <p:txBody>
          <a:bodyPr anchor="b"/>
          <a:lstStyle>
            <a:lvl1pPr marL="0" indent="0">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1pPr>
            <a:lvl2pPr marL="0" indent="160729">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2pPr>
            <a:lvl3pPr marL="0" indent="321457">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3pPr>
            <a:lvl4pPr marL="0" indent="482186">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4pPr>
            <a:lvl5pPr marL="0" indent="642915">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id="{1C2DB33B-57B5-41F0-A1D4-1AEF41A0D4B3}"/>
              </a:ext>
            </a:extLst>
          </p:cNvPr>
          <p:cNvSpPr txBox="1">
            <a:spLocks noGrp="1"/>
          </p:cNvSpPr>
          <p:nvPr>
            <p:ph type="sldNum" sz="quarter" idx="10"/>
          </p:nvPr>
        </p:nvSpPr>
        <p:spPr>
          <a:xfrm>
            <a:off x="8502650" y="303213"/>
            <a:ext cx="357188" cy="311150"/>
          </a:xfrm>
        </p:spPr>
        <p:txBody>
          <a:bodyPr/>
          <a:lstStyle>
            <a:lvl1pPr>
              <a:defRPr/>
            </a:lvl1pPr>
          </a:lstStyle>
          <a:p>
            <a:pPr>
              <a:defRPr/>
            </a:pPr>
            <a:fld id="{59906837-C4F1-49F9-89FA-65F1C2E687FF}" type="slidenum">
              <a:rPr/>
              <a:pPr>
                <a:defRPr/>
              </a:pPr>
              <a:t>‹#›</a:t>
            </a:fld>
            <a:endParaRPr/>
          </a:p>
        </p:txBody>
      </p:sp>
    </p:spTree>
    <p:extLst>
      <p:ext uri="{BB962C8B-B14F-4D97-AF65-F5344CB8AC3E}">
        <p14:creationId xmlns:p14="http://schemas.microsoft.com/office/powerpoint/2010/main" val="3390835838"/>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3" name="Image"/>
          <p:cNvSpPr>
            <a:spLocks noGrp="1"/>
          </p:cNvSpPr>
          <p:nvPr>
            <p:ph type="pic" idx="13"/>
          </p:nvPr>
        </p:nvSpPr>
        <p:spPr>
          <a:xfrm>
            <a:off x="0" y="0"/>
            <a:ext cx="9144000" cy="6858000"/>
          </a:xfrm>
          <a:prstGeom prst="rect">
            <a:avLst/>
          </a:prstGeom>
        </p:spPr>
        <p:txBody>
          <a:bodyPr lIns="91439" tIns="45719" rIns="91439" bIns="45719">
            <a:noAutofit/>
          </a:bodyPr>
          <a:lstStyle/>
          <a:p>
            <a:pPr lvl="0"/>
            <a:endParaRPr noProof="0">
              <a:sym typeface="Avenir Next Medium"/>
            </a:endParaRPr>
          </a:p>
        </p:txBody>
      </p:sp>
      <p:sp>
        <p:nvSpPr>
          <p:cNvPr id="24" name="Line"/>
          <p:cNvSpPr>
            <a:spLocks noGrp="1"/>
          </p:cNvSpPr>
          <p:nvPr>
            <p:ph type="body" sz="quarter" idx="14"/>
          </p:nvPr>
        </p:nvSpPr>
        <p:spPr>
          <a:xfrm flipV="1">
            <a:off x="285750" y="4317816"/>
            <a:ext cx="8572500" cy="185"/>
          </a:xfrm>
          <a:prstGeom prst="line">
            <a:avLst/>
          </a:prstGeom>
          <a:ln w="38100">
            <a:solidFill>
              <a:srgbClr val="A6AAA9"/>
            </a:solidFill>
          </a:ln>
        </p:spPr>
        <p:txBody>
          <a:bodyPr anchor="ctr">
            <a:noAutofit/>
          </a:bodyPr>
          <a:lstStyle>
            <a:lvl1pPr marL="0" indent="0" defTabSz="321457">
              <a:spcBef>
                <a:spcPts val="0"/>
              </a:spcBef>
              <a:buClrTx/>
              <a:buSzTx/>
              <a:buFontTx/>
              <a:buNone/>
              <a:defRPr sz="1200">
                <a:solidFill>
                  <a:srgbClr val="000000"/>
                </a:solidFill>
                <a:latin typeface="Helvetica"/>
                <a:cs typeface="Helvetica"/>
                <a:sym typeface="Helvetica"/>
              </a:defRPr>
            </a:lvl1pPr>
          </a:lstStyle>
          <a:p>
            <a:endParaRPr/>
          </a:p>
        </p:txBody>
      </p:sp>
      <p:sp>
        <p:nvSpPr>
          <p:cNvPr id="25" name="Title Text"/>
          <p:cNvSpPr txBox="1">
            <a:spLocks noGrp="1"/>
          </p:cNvSpPr>
          <p:nvPr>
            <p:ph type="title"/>
          </p:nvPr>
        </p:nvSpPr>
        <p:spPr>
          <a:xfrm>
            <a:off x="285750" y="4518422"/>
            <a:ext cx="8572500" cy="1902023"/>
          </a:xfrm>
          <a:prstGeom prst="rect">
            <a:avLst/>
          </a:prstGeom>
        </p:spPr>
        <p:txBody>
          <a:bodyPr/>
          <a:lstStyle>
            <a:lvl1pPr>
              <a:spcBef>
                <a:spcPts val="0"/>
              </a:spcBef>
              <a:defRPr sz="11953"/>
            </a:lvl1pPr>
          </a:lstStyle>
          <a:p>
            <a:r>
              <a:t>Title Text</a:t>
            </a:r>
          </a:p>
        </p:txBody>
      </p:sp>
      <p:sp>
        <p:nvSpPr>
          <p:cNvPr id="26" name="Body Level One…"/>
          <p:cNvSpPr txBox="1">
            <a:spLocks noGrp="1"/>
          </p:cNvSpPr>
          <p:nvPr>
            <p:ph type="body" sz="quarter" idx="1"/>
          </p:nvPr>
        </p:nvSpPr>
        <p:spPr>
          <a:xfrm>
            <a:off x="285750" y="3000375"/>
            <a:ext cx="8572500" cy="1268016"/>
          </a:xfrm>
          <a:prstGeom prst="rect">
            <a:avLst/>
          </a:prstGeom>
        </p:spPr>
        <p:txBody>
          <a:bodyPr anchor="b"/>
          <a:lstStyle>
            <a:lvl1pPr marL="0" indent="0">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1pPr>
            <a:lvl2pPr marL="0" indent="160729">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2pPr>
            <a:lvl3pPr marL="0" indent="321457">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3pPr>
            <a:lvl4pPr marL="0" indent="482186">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4pPr>
            <a:lvl5pPr marL="0" indent="642915">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id="{6EDEBF3B-08ED-40FA-8E14-CCC346978A4A}"/>
              </a:ext>
            </a:extLst>
          </p:cNvPr>
          <p:cNvSpPr txBox="1">
            <a:spLocks noGrp="1"/>
          </p:cNvSpPr>
          <p:nvPr>
            <p:ph type="sldNum" sz="quarter" idx="15"/>
          </p:nvPr>
        </p:nvSpPr>
        <p:spPr>
          <a:xfrm>
            <a:off x="8502650" y="303213"/>
            <a:ext cx="357188" cy="311150"/>
          </a:xfrm>
        </p:spPr>
        <p:txBody>
          <a:bodyPr/>
          <a:lstStyle>
            <a:lvl1pPr>
              <a:defRPr/>
            </a:lvl1pPr>
          </a:lstStyle>
          <a:p>
            <a:pPr>
              <a:defRPr/>
            </a:pPr>
            <a:fld id="{F321C506-A08A-4B76-AF54-19EE98E6D04D}" type="slidenum">
              <a:rPr/>
              <a:pPr>
                <a:defRPr/>
              </a:pPr>
              <a:t>‹#›</a:t>
            </a:fld>
            <a:endParaRPr/>
          </a:p>
        </p:txBody>
      </p:sp>
    </p:spTree>
    <p:extLst>
      <p:ext uri="{BB962C8B-B14F-4D97-AF65-F5344CB8AC3E}">
        <p14:creationId xmlns:p14="http://schemas.microsoft.com/office/powerpoint/2010/main" val="111466334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4598EBBE-0873-4629-9C86-597CD1163FE6}"/>
              </a:ext>
            </a:extLst>
          </p:cNvPr>
          <p:cNvSpPr/>
          <p:nvPr/>
        </p:nvSpPr>
        <p:spPr>
          <a:xfrm flipV="1">
            <a:off x="285750" y="3933825"/>
            <a:ext cx="8572500" cy="0"/>
          </a:xfrm>
          <a:prstGeom prst="line">
            <a:avLst/>
          </a:prstGeom>
          <a:ln w="381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pic>
        <p:nvPicPr>
          <p:cNvPr id="5" name="Image" descr="Image">
            <a:extLst>
              <a:ext uri="{FF2B5EF4-FFF2-40B4-BE49-F238E27FC236}">
                <a16:creationId xmlns:a16="http://schemas.microsoft.com/office/drawing/2014/main" id="{F6181D3F-7367-4CE8-8FF1-8AD9C7CB8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6988"/>
            <a:ext cx="24161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 name="Title Text"/>
          <p:cNvSpPr txBox="1">
            <a:spLocks noGrp="1"/>
          </p:cNvSpPr>
          <p:nvPr>
            <p:ph type="title"/>
          </p:nvPr>
        </p:nvSpPr>
        <p:spPr>
          <a:xfrm>
            <a:off x="285750" y="4001309"/>
            <a:ext cx="8572500" cy="2456467"/>
          </a:xfrm>
          <a:prstGeom prst="rect">
            <a:avLst/>
          </a:prstGeom>
        </p:spPr>
        <p:txBody>
          <a:bodyPr/>
          <a:lstStyle>
            <a:lvl1pPr>
              <a:spcBef>
                <a:spcPts val="0"/>
              </a:spcBef>
              <a:defRPr sz="11953"/>
            </a:lvl1pPr>
          </a:lstStyle>
          <a:p>
            <a:r>
              <a:t>Title Text</a:t>
            </a:r>
          </a:p>
        </p:txBody>
      </p:sp>
      <p:sp>
        <p:nvSpPr>
          <p:cNvPr id="36" name="Body Level One…"/>
          <p:cNvSpPr txBox="1">
            <a:spLocks noGrp="1"/>
          </p:cNvSpPr>
          <p:nvPr>
            <p:ph type="body" sz="quarter" idx="1"/>
          </p:nvPr>
        </p:nvSpPr>
        <p:spPr>
          <a:xfrm>
            <a:off x="285750" y="2598539"/>
            <a:ext cx="8572500" cy="1268016"/>
          </a:xfrm>
          <a:prstGeom prst="rect">
            <a:avLst/>
          </a:prstGeom>
        </p:spPr>
        <p:txBody>
          <a:bodyPr anchor="b"/>
          <a:lstStyle>
            <a:lvl1pPr marL="0" indent="0">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1pPr>
            <a:lvl2pPr marL="0" indent="160729">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2pPr>
            <a:lvl3pPr marL="0" indent="321457">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3pPr>
            <a:lvl4pPr marL="0" indent="482186">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4pPr>
            <a:lvl5pPr marL="0" indent="642915">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id="{34870C04-0AC2-456E-BAB2-BBA57E5E558C}"/>
              </a:ext>
            </a:extLst>
          </p:cNvPr>
          <p:cNvSpPr txBox="1">
            <a:spLocks noGrp="1"/>
          </p:cNvSpPr>
          <p:nvPr>
            <p:ph type="sldNum" sz="quarter" idx="10"/>
          </p:nvPr>
        </p:nvSpPr>
        <p:spPr>
          <a:xfrm>
            <a:off x="8480425" y="295275"/>
            <a:ext cx="357188" cy="309563"/>
          </a:xfrm>
        </p:spPr>
        <p:txBody>
          <a:bodyPr/>
          <a:lstStyle>
            <a:lvl1pPr>
              <a:defRPr/>
            </a:lvl1pPr>
          </a:lstStyle>
          <a:p>
            <a:pPr>
              <a:defRPr/>
            </a:pPr>
            <a:fld id="{4D0C56B3-4E42-4243-93D5-7AD103D71BDE}" type="slidenum">
              <a:rPr/>
              <a:pPr>
                <a:defRPr/>
              </a:pPr>
              <a:t>‹#›</a:t>
            </a:fld>
            <a:endParaRPr/>
          </a:p>
        </p:txBody>
      </p:sp>
    </p:spTree>
    <p:extLst>
      <p:ext uri="{BB962C8B-B14F-4D97-AF65-F5344CB8AC3E}">
        <p14:creationId xmlns:p14="http://schemas.microsoft.com/office/powerpoint/2010/main" val="152461376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285750" y="2839641"/>
            <a:ext cx="8572500" cy="3178969"/>
          </a:xfrm>
          <a:prstGeom prst="rect">
            <a:avLst/>
          </a:prstGeom>
        </p:spPr>
        <p:txBody>
          <a:bodyPr/>
          <a:lstStyle>
            <a:lvl1pPr>
              <a:spcBef>
                <a:spcPts val="0"/>
              </a:spcBef>
              <a:defRPr sz="11953"/>
            </a:lvl1pPr>
          </a:lstStyle>
          <a:p>
            <a:r>
              <a:t>Title Text</a:t>
            </a:r>
          </a:p>
        </p:txBody>
      </p:sp>
      <p:sp>
        <p:nvSpPr>
          <p:cNvPr id="3" name="Slide Number">
            <a:extLst>
              <a:ext uri="{FF2B5EF4-FFF2-40B4-BE49-F238E27FC236}">
                <a16:creationId xmlns:a16="http://schemas.microsoft.com/office/drawing/2014/main" id="{217927D9-044C-4564-A561-D02EB90781CE}"/>
              </a:ext>
            </a:extLst>
          </p:cNvPr>
          <p:cNvSpPr txBox="1">
            <a:spLocks noGrp="1"/>
          </p:cNvSpPr>
          <p:nvPr>
            <p:ph type="sldNum" sz="quarter" idx="10"/>
          </p:nvPr>
        </p:nvSpPr>
        <p:spPr>
          <a:xfrm>
            <a:off x="8502650" y="303213"/>
            <a:ext cx="357188" cy="311150"/>
          </a:xfrm>
        </p:spPr>
        <p:txBody>
          <a:bodyPr/>
          <a:lstStyle>
            <a:lvl1pPr>
              <a:defRPr/>
            </a:lvl1pPr>
          </a:lstStyle>
          <a:p>
            <a:pPr>
              <a:defRPr/>
            </a:pPr>
            <a:fld id="{3EDC1489-4F88-4FF5-8173-E0234F560E51}" type="slidenum">
              <a:rPr/>
              <a:pPr>
                <a:defRPr/>
              </a:pPr>
              <a:t>‹#›</a:t>
            </a:fld>
            <a:endParaRPr/>
          </a:p>
        </p:txBody>
      </p:sp>
    </p:spTree>
    <p:extLst>
      <p:ext uri="{BB962C8B-B14F-4D97-AF65-F5344CB8AC3E}">
        <p14:creationId xmlns:p14="http://schemas.microsoft.com/office/powerpoint/2010/main" val="51165791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EA9A2E11-E09E-44B0-B2CF-A3FCD6EACE35}"/>
              </a:ext>
            </a:extLst>
          </p:cNvPr>
          <p:cNvSpPr/>
          <p:nvPr/>
        </p:nvSpPr>
        <p:spPr>
          <a:xfrm flipV="1">
            <a:off x="4143375" y="4318000"/>
            <a:ext cx="4714875" cy="0"/>
          </a:xfrm>
          <a:prstGeom prst="line">
            <a:avLst/>
          </a:prstGeom>
          <a:ln w="381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54" name="Image"/>
          <p:cNvSpPr>
            <a:spLocks noGrp="1"/>
          </p:cNvSpPr>
          <p:nvPr>
            <p:ph type="pic" idx="13"/>
          </p:nvPr>
        </p:nvSpPr>
        <p:spPr>
          <a:xfrm>
            <a:off x="0" y="0"/>
            <a:ext cx="3857625" cy="6858000"/>
          </a:xfrm>
          <a:prstGeom prst="rect">
            <a:avLst/>
          </a:prstGeom>
        </p:spPr>
        <p:txBody>
          <a:bodyPr lIns="91439" tIns="45719" rIns="91439" bIns="45719">
            <a:noAutofit/>
          </a:bodyPr>
          <a:lstStyle/>
          <a:p>
            <a:pPr lvl="0"/>
            <a:endParaRPr noProof="0">
              <a:sym typeface="Avenir Next Medium"/>
            </a:endParaRPr>
          </a:p>
        </p:txBody>
      </p:sp>
      <p:sp>
        <p:nvSpPr>
          <p:cNvPr id="55" name="Title Text"/>
          <p:cNvSpPr txBox="1">
            <a:spLocks noGrp="1"/>
          </p:cNvSpPr>
          <p:nvPr>
            <p:ph type="title"/>
          </p:nvPr>
        </p:nvSpPr>
        <p:spPr>
          <a:xfrm>
            <a:off x="4143375" y="4518422"/>
            <a:ext cx="4714875" cy="1902023"/>
          </a:xfrm>
          <a:prstGeom prst="rect">
            <a:avLst/>
          </a:prstGeom>
        </p:spPr>
        <p:txBody>
          <a:bodyPr/>
          <a:lstStyle>
            <a:lvl1pPr>
              <a:spcBef>
                <a:spcPts val="0"/>
              </a:spcBef>
              <a:defRPr sz="11953"/>
            </a:lvl1pPr>
          </a:lstStyle>
          <a:p>
            <a:r>
              <a:t>Title Text</a:t>
            </a:r>
          </a:p>
        </p:txBody>
      </p:sp>
      <p:sp>
        <p:nvSpPr>
          <p:cNvPr id="56" name="Body Level One…"/>
          <p:cNvSpPr txBox="1">
            <a:spLocks noGrp="1"/>
          </p:cNvSpPr>
          <p:nvPr>
            <p:ph type="body" sz="quarter" idx="1"/>
          </p:nvPr>
        </p:nvSpPr>
        <p:spPr>
          <a:xfrm>
            <a:off x="4143375" y="3000375"/>
            <a:ext cx="4714875" cy="1268016"/>
          </a:xfrm>
          <a:prstGeom prst="rect">
            <a:avLst/>
          </a:prstGeom>
        </p:spPr>
        <p:txBody>
          <a:bodyPr anchor="b"/>
          <a:lstStyle>
            <a:lvl1pPr marL="0" indent="0">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1pPr>
            <a:lvl2pPr marL="0" indent="160729">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2pPr>
            <a:lvl3pPr marL="0" indent="321457">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3pPr>
            <a:lvl4pPr marL="0" indent="482186">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4pPr>
            <a:lvl5pPr marL="0" indent="642915">
              <a:lnSpc>
                <a:spcPct val="80000"/>
              </a:lnSpc>
              <a:spcBef>
                <a:spcPts val="1617"/>
              </a:spcBef>
              <a:buClrTx/>
              <a:buSzTx/>
              <a:buFontTx/>
              <a:buNone/>
              <a:defRPr sz="3797"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id="{4A44DFE2-8997-48EB-99A4-E2E06AF33A73}"/>
              </a:ext>
            </a:extLst>
          </p:cNvPr>
          <p:cNvSpPr txBox="1">
            <a:spLocks noGrp="1"/>
          </p:cNvSpPr>
          <p:nvPr>
            <p:ph type="sldNum" sz="quarter" idx="14"/>
          </p:nvPr>
        </p:nvSpPr>
        <p:spPr>
          <a:xfrm>
            <a:off x="8502650" y="303213"/>
            <a:ext cx="357188" cy="311150"/>
          </a:xfrm>
        </p:spPr>
        <p:txBody>
          <a:bodyPr/>
          <a:lstStyle>
            <a:lvl1pPr>
              <a:defRPr/>
            </a:lvl1pPr>
          </a:lstStyle>
          <a:p>
            <a:pPr>
              <a:defRPr/>
            </a:pPr>
            <a:fld id="{E88151A4-8413-4A18-B09D-CA63A1344B2C}" type="slidenum">
              <a:rPr/>
              <a:pPr>
                <a:defRPr/>
              </a:pPr>
              <a:t>‹#›</a:t>
            </a:fld>
            <a:endParaRPr/>
          </a:p>
        </p:txBody>
      </p:sp>
    </p:spTree>
    <p:extLst>
      <p:ext uri="{BB962C8B-B14F-4D97-AF65-F5344CB8AC3E}">
        <p14:creationId xmlns:p14="http://schemas.microsoft.com/office/powerpoint/2010/main" val="92432572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4" name="Text"/>
          <p:cNvSpPr txBox="1">
            <a:spLocks noGrp="1"/>
          </p:cNvSpPr>
          <p:nvPr>
            <p:ph type="body" sz="quarter" idx="13"/>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65" name="Title Text"/>
          <p:cNvSpPr txBox="1">
            <a:spLocks noGrp="1"/>
          </p:cNvSpPr>
          <p:nvPr>
            <p:ph type="title"/>
          </p:nvPr>
        </p:nvSpPr>
        <p:spPr>
          <a:prstGeom prst="rect">
            <a:avLst/>
          </a:prstGeom>
        </p:spPr>
        <p:txBody>
          <a:bodyPr/>
          <a:lstStyle/>
          <a:p>
            <a:r>
              <a:t>Title Text</a:t>
            </a:r>
          </a:p>
        </p:txBody>
      </p:sp>
      <p:sp>
        <p:nvSpPr>
          <p:cNvPr id="4" name="Slide Number">
            <a:extLst>
              <a:ext uri="{FF2B5EF4-FFF2-40B4-BE49-F238E27FC236}">
                <a16:creationId xmlns:a16="http://schemas.microsoft.com/office/drawing/2014/main" id="{87498CA1-8F81-45F2-9C9D-EC4C90F02ECE}"/>
              </a:ext>
            </a:extLst>
          </p:cNvPr>
          <p:cNvSpPr txBox="1">
            <a:spLocks noGrp="1"/>
          </p:cNvSpPr>
          <p:nvPr>
            <p:ph type="sldNum" sz="quarter" idx="14"/>
          </p:nvPr>
        </p:nvSpPr>
        <p:spPr>
          <a:ln/>
        </p:spPr>
        <p:txBody>
          <a:bodyPr/>
          <a:lstStyle>
            <a:lvl1pPr>
              <a:defRPr/>
            </a:lvl1pPr>
          </a:lstStyle>
          <a:p>
            <a:pPr>
              <a:defRPr/>
            </a:pPr>
            <a:fld id="{5AE2AF67-E4CD-4CCF-94C3-44B2661DE5E5}" type="slidenum">
              <a:rPr/>
              <a:pPr>
                <a:defRPr/>
              </a:pPr>
              <a:t>‹#›</a:t>
            </a:fld>
            <a:endParaRPr/>
          </a:p>
        </p:txBody>
      </p:sp>
    </p:spTree>
    <p:extLst>
      <p:ext uri="{BB962C8B-B14F-4D97-AF65-F5344CB8AC3E}">
        <p14:creationId xmlns:p14="http://schemas.microsoft.com/office/powerpoint/2010/main" val="10278889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CF6D9-F6C4-4888-B6B6-10EF7F0ABD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DA6008-63AE-4461-9330-76DC49F756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5852C3-5423-486F-B9E4-14C138880D4E}"/>
              </a:ext>
            </a:extLst>
          </p:cNvPr>
          <p:cNvSpPr>
            <a:spLocks noGrp="1"/>
          </p:cNvSpPr>
          <p:nvPr>
            <p:ph type="sldNum" sz="quarter" idx="12"/>
          </p:nvPr>
        </p:nvSpPr>
        <p:spPr/>
        <p:txBody>
          <a:bodyPr/>
          <a:lstStyle>
            <a:lvl1pPr>
              <a:defRPr/>
            </a:lvl1pPr>
          </a:lstStyle>
          <a:p>
            <a:pPr>
              <a:defRPr/>
            </a:pPr>
            <a:fld id="{732A6DCC-79B0-4101-BB52-64A8A1490D98}" type="slidenum">
              <a:rPr lang="en-US" altLang="en-US"/>
              <a:pPr>
                <a:defRPr/>
              </a:pPr>
              <a:t>‹#›</a:t>
            </a:fld>
            <a:endParaRPr lang="en-US" altLang="en-US"/>
          </a:p>
        </p:txBody>
      </p:sp>
    </p:spTree>
    <p:extLst>
      <p:ext uri="{BB962C8B-B14F-4D97-AF65-F5344CB8AC3E}">
        <p14:creationId xmlns:p14="http://schemas.microsoft.com/office/powerpoint/2010/main" val="283476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0E5C0D5-ADC7-47BB-8559-B02781067E17}"/>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830B36D0-50D4-437B-B6CA-D98AFEF0D0A2}"/>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4B3A4F39-AACF-44F5-9CE4-60C84F9FB03A}"/>
              </a:ext>
            </a:extLst>
          </p:cNvPr>
          <p:cNvSpPr>
            <a:spLocks noGrp="1"/>
          </p:cNvSpPr>
          <p:nvPr>
            <p:ph type="sldNum" sz="quarter" idx="12"/>
          </p:nvPr>
        </p:nvSpPr>
        <p:spPr/>
        <p:txBody>
          <a:bodyPr/>
          <a:lstStyle>
            <a:lvl1pPr eaLnBrk="0" hangingPunct="0">
              <a:defRPr/>
            </a:lvl1pPr>
          </a:lstStyle>
          <a:p>
            <a:pPr>
              <a:defRPr/>
            </a:pPr>
            <a:fld id="{417B7D28-CD87-4E25-B966-A9B6067621F1}" type="slidenum">
              <a:rPr lang="en-US"/>
              <a:pPr>
                <a:defRPr/>
              </a:pPr>
              <a:t>‹#›</a:t>
            </a:fld>
            <a:endParaRPr lang="en-US"/>
          </a:p>
        </p:txBody>
      </p:sp>
    </p:spTree>
    <p:extLst>
      <p:ext uri="{BB962C8B-B14F-4D97-AF65-F5344CB8AC3E}">
        <p14:creationId xmlns:p14="http://schemas.microsoft.com/office/powerpoint/2010/main" val="14821987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222222"/>
        </a:solidFill>
        <a:effectLst/>
      </p:bgPr>
    </p:bg>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1575AA45-22F6-4D62-8BC9-DAA0BB668CFE}"/>
              </a:ext>
            </a:extLst>
          </p:cNvPr>
          <p:cNvSpPr/>
          <p:nvPr/>
        </p:nvSpPr>
        <p:spPr>
          <a:xfrm flipV="1">
            <a:off x="285750" y="698500"/>
            <a:ext cx="8572500" cy="0"/>
          </a:xfrm>
          <a:prstGeom prst="line">
            <a:avLst/>
          </a:prstGeom>
          <a:ln w="254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74" name="Text"/>
          <p:cNvSpPr txBox="1">
            <a:spLocks noGrp="1"/>
          </p:cNvSpPr>
          <p:nvPr>
            <p:ph type="body" sz="quarter" idx="13"/>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id="{9ACB164D-F0A5-487A-BFF0-26441740A40A}"/>
              </a:ext>
            </a:extLst>
          </p:cNvPr>
          <p:cNvSpPr txBox="1">
            <a:spLocks noGrp="1"/>
          </p:cNvSpPr>
          <p:nvPr>
            <p:ph type="sldNum" sz="quarter" idx="14"/>
          </p:nvPr>
        </p:nvSpPr>
        <p:spPr/>
        <p:txBody>
          <a:bodyPr/>
          <a:lstStyle>
            <a:lvl1pPr>
              <a:defRPr/>
            </a:lvl1pPr>
          </a:lstStyle>
          <a:p>
            <a:pPr>
              <a:defRPr/>
            </a:pPr>
            <a:fld id="{60C6593C-45E9-41A5-89EF-80C0C3D248B5}" type="slidenum">
              <a:rPr/>
              <a:pPr>
                <a:defRPr/>
              </a:pPr>
              <a:t>‹#›</a:t>
            </a:fld>
            <a:endParaRPr/>
          </a:p>
        </p:txBody>
      </p:sp>
    </p:spTree>
    <p:extLst>
      <p:ext uri="{BB962C8B-B14F-4D97-AF65-F5344CB8AC3E}">
        <p14:creationId xmlns:p14="http://schemas.microsoft.com/office/powerpoint/2010/main" val="358130001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4" name="Text"/>
          <p:cNvSpPr txBox="1">
            <a:spLocks noGrp="1"/>
          </p:cNvSpPr>
          <p:nvPr>
            <p:ph type="body" sz="quarter" idx="13"/>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85" name="Title Text"/>
          <p:cNvSpPr txBox="1">
            <a:spLocks noGrp="1"/>
          </p:cNvSpPr>
          <p:nvPr>
            <p:ph type="title"/>
          </p:nvPr>
        </p:nvSpPr>
        <p:spPr>
          <a:prstGeom prst="rect">
            <a:avLst/>
          </a:prstGeom>
        </p:spPr>
        <p:txBody>
          <a:bodyPr/>
          <a:lstStyle/>
          <a:p>
            <a:r>
              <a:t>Title Text</a:t>
            </a:r>
          </a:p>
        </p:txBody>
      </p:sp>
      <p:sp>
        <p:nvSpPr>
          <p:cNvPr id="86"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id="{0D614C7B-1312-49DB-9777-A0B446B67A40}"/>
              </a:ext>
            </a:extLst>
          </p:cNvPr>
          <p:cNvSpPr txBox="1">
            <a:spLocks noGrp="1"/>
          </p:cNvSpPr>
          <p:nvPr>
            <p:ph type="sldNum" sz="quarter" idx="14"/>
          </p:nvPr>
        </p:nvSpPr>
        <p:spPr>
          <a:ln/>
        </p:spPr>
        <p:txBody>
          <a:bodyPr/>
          <a:lstStyle>
            <a:lvl1pPr>
              <a:defRPr/>
            </a:lvl1pPr>
          </a:lstStyle>
          <a:p>
            <a:pPr>
              <a:defRPr/>
            </a:pPr>
            <a:fld id="{A04B70C6-1D2C-4987-B22D-621B0EBA25B7}" type="slidenum">
              <a:rPr/>
              <a:pPr>
                <a:defRPr/>
              </a:pPr>
              <a:t>‹#›</a:t>
            </a:fld>
            <a:endParaRPr/>
          </a:p>
        </p:txBody>
      </p:sp>
    </p:spTree>
    <p:extLst>
      <p:ext uri="{BB962C8B-B14F-4D97-AF65-F5344CB8AC3E}">
        <p14:creationId xmlns:p14="http://schemas.microsoft.com/office/powerpoint/2010/main" val="1659317205"/>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6" name="Line">
            <a:extLst>
              <a:ext uri="{FF2B5EF4-FFF2-40B4-BE49-F238E27FC236}">
                <a16:creationId xmlns:a16="http://schemas.microsoft.com/office/drawing/2014/main" id="{DB18F2CE-0F72-4946-A43F-71C9D51FF061}"/>
              </a:ext>
            </a:extLst>
          </p:cNvPr>
          <p:cNvSpPr/>
          <p:nvPr/>
        </p:nvSpPr>
        <p:spPr>
          <a:xfrm flipV="1">
            <a:off x="285750" y="698500"/>
            <a:ext cx="8572500" cy="0"/>
          </a:xfrm>
          <a:prstGeom prst="line">
            <a:avLst/>
          </a:prstGeom>
          <a:ln w="254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95" name="Text"/>
          <p:cNvSpPr txBox="1">
            <a:spLocks noGrp="1"/>
          </p:cNvSpPr>
          <p:nvPr>
            <p:ph type="body" sz="quarter" idx="13"/>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96" name="Image"/>
          <p:cNvSpPr>
            <a:spLocks noGrp="1"/>
          </p:cNvSpPr>
          <p:nvPr>
            <p:ph type="pic" sz="half" idx="14"/>
          </p:nvPr>
        </p:nvSpPr>
        <p:spPr>
          <a:xfrm>
            <a:off x="5000625" y="1080492"/>
            <a:ext cx="3857625" cy="5482828"/>
          </a:xfrm>
          <a:prstGeom prst="rect">
            <a:avLst/>
          </a:prstGeom>
        </p:spPr>
        <p:txBody>
          <a:bodyPr lIns="91439" tIns="45719" rIns="91439" bIns="45719">
            <a:noAutofit/>
          </a:bodyPr>
          <a:lstStyle/>
          <a:p>
            <a:pPr lvl="0"/>
            <a:endParaRPr noProof="0">
              <a:sym typeface="Avenir Next Medium"/>
            </a:endParaRPr>
          </a:p>
        </p:txBody>
      </p:sp>
      <p:sp>
        <p:nvSpPr>
          <p:cNvPr id="97" name="Title Text"/>
          <p:cNvSpPr txBox="1">
            <a:spLocks noGrp="1"/>
          </p:cNvSpPr>
          <p:nvPr>
            <p:ph type="title"/>
          </p:nvPr>
        </p:nvSpPr>
        <p:spPr>
          <a:xfrm>
            <a:off x="285750" y="1080492"/>
            <a:ext cx="4429125" cy="508992"/>
          </a:xfrm>
          <a:prstGeom prst="rect">
            <a:avLst/>
          </a:prstGeom>
        </p:spPr>
        <p:txBody>
          <a:bodyPr/>
          <a:lstStyle/>
          <a:p>
            <a:r>
              <a:t>Title Text</a:t>
            </a:r>
          </a:p>
        </p:txBody>
      </p:sp>
      <p:sp>
        <p:nvSpPr>
          <p:cNvPr id="98" name="Body Level One…"/>
          <p:cNvSpPr txBox="1">
            <a:spLocks noGrp="1"/>
          </p:cNvSpPr>
          <p:nvPr>
            <p:ph type="body" sz="half" idx="1"/>
          </p:nvPr>
        </p:nvSpPr>
        <p:spPr>
          <a:xfrm>
            <a:off x="285750" y="1928812"/>
            <a:ext cx="4429125" cy="4295180"/>
          </a:xfrm>
          <a:prstGeom prst="rect">
            <a:avLst/>
          </a:prstGeom>
        </p:spPr>
        <p:txBody>
          <a:bodyPr/>
          <a:lstStyle>
            <a:lvl1pPr>
              <a:buClr>
                <a:schemeClr val="accent1"/>
              </a:buClr>
              <a:buChar char="▸"/>
              <a:defRPr sz="1969"/>
            </a:lvl1pPr>
            <a:lvl2pPr>
              <a:buClr>
                <a:schemeClr val="accent1"/>
              </a:buClr>
              <a:buChar char="▸"/>
              <a:defRPr sz="1969"/>
            </a:lvl2pPr>
            <a:lvl3pPr>
              <a:buClr>
                <a:schemeClr val="accent1"/>
              </a:buClr>
              <a:buChar char="▸"/>
              <a:defRPr sz="1969"/>
            </a:lvl3pPr>
            <a:lvl4pPr>
              <a:buClr>
                <a:schemeClr val="accent1"/>
              </a:buClr>
              <a:buChar char="▸"/>
              <a:defRPr sz="1969"/>
            </a:lvl4pPr>
            <a:lvl5pPr>
              <a:buClr>
                <a:schemeClr val="accent1"/>
              </a:buClr>
              <a:buChar char="▸"/>
              <a:defRPr sz="1969"/>
            </a:lvl5pPr>
          </a:lstStyle>
          <a:p>
            <a:r>
              <a:t>Body Level One</a:t>
            </a:r>
          </a:p>
          <a:p>
            <a:pPr lvl="1"/>
            <a:r>
              <a:t>Body Level Two</a:t>
            </a:r>
          </a:p>
          <a:p>
            <a:pPr lvl="2"/>
            <a:r>
              <a:t>Body Level Three</a:t>
            </a:r>
          </a:p>
          <a:p>
            <a:pPr lvl="3"/>
            <a:r>
              <a:t>Body Level Four</a:t>
            </a:r>
          </a:p>
          <a:p>
            <a:pPr lvl="4"/>
            <a:r>
              <a:t>Body Level Five</a:t>
            </a:r>
          </a:p>
        </p:txBody>
      </p:sp>
      <p:sp>
        <p:nvSpPr>
          <p:cNvPr id="7" name="Slide Number">
            <a:extLst>
              <a:ext uri="{FF2B5EF4-FFF2-40B4-BE49-F238E27FC236}">
                <a16:creationId xmlns:a16="http://schemas.microsoft.com/office/drawing/2014/main" id="{BA96714C-B458-48DD-92BB-E2ED37734EFF}"/>
              </a:ext>
            </a:extLst>
          </p:cNvPr>
          <p:cNvSpPr txBox="1">
            <a:spLocks noGrp="1"/>
          </p:cNvSpPr>
          <p:nvPr>
            <p:ph type="sldNum" sz="quarter" idx="15"/>
          </p:nvPr>
        </p:nvSpPr>
        <p:spPr/>
        <p:txBody>
          <a:bodyPr/>
          <a:lstStyle>
            <a:lvl1pPr>
              <a:defRPr/>
            </a:lvl1pPr>
          </a:lstStyle>
          <a:p>
            <a:pPr>
              <a:defRPr/>
            </a:pPr>
            <a:fld id="{7ECA84CF-F7C2-4A04-A640-464B3F392C83}" type="slidenum">
              <a:rPr/>
              <a:pPr>
                <a:defRPr/>
              </a:pPr>
              <a:t>‹#›</a:t>
            </a:fld>
            <a:endParaRPr/>
          </a:p>
        </p:txBody>
      </p:sp>
    </p:spTree>
    <p:extLst>
      <p:ext uri="{BB962C8B-B14F-4D97-AF65-F5344CB8AC3E}">
        <p14:creationId xmlns:p14="http://schemas.microsoft.com/office/powerpoint/2010/main" val="38623199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C85DA85E-248B-4B6C-8DD2-39C44CF61956}"/>
              </a:ext>
            </a:extLst>
          </p:cNvPr>
          <p:cNvSpPr/>
          <p:nvPr/>
        </p:nvSpPr>
        <p:spPr>
          <a:xfrm flipV="1">
            <a:off x="285750" y="698500"/>
            <a:ext cx="8572500" cy="0"/>
          </a:xfrm>
          <a:prstGeom prst="line">
            <a:avLst/>
          </a:prstGeom>
          <a:ln w="254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107" name="Text"/>
          <p:cNvSpPr txBox="1">
            <a:spLocks noGrp="1"/>
          </p:cNvSpPr>
          <p:nvPr>
            <p:ph type="body" sz="quarter" idx="13"/>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108"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id="{60DDC627-28DE-4812-A197-B4FB41C3C316}"/>
              </a:ext>
            </a:extLst>
          </p:cNvPr>
          <p:cNvSpPr txBox="1">
            <a:spLocks noGrp="1"/>
          </p:cNvSpPr>
          <p:nvPr>
            <p:ph type="sldNum" sz="quarter" idx="14"/>
          </p:nvPr>
        </p:nvSpPr>
        <p:spPr/>
        <p:txBody>
          <a:bodyPr/>
          <a:lstStyle>
            <a:lvl1pPr>
              <a:defRPr/>
            </a:lvl1pPr>
          </a:lstStyle>
          <a:p>
            <a:pPr>
              <a:defRPr/>
            </a:pPr>
            <a:fld id="{D8A30281-6C83-418F-983B-B697C32C77D8}" type="slidenum">
              <a:rPr/>
              <a:pPr>
                <a:defRPr/>
              </a:pPr>
              <a:t>‹#›</a:t>
            </a:fld>
            <a:endParaRPr/>
          </a:p>
        </p:txBody>
      </p:sp>
    </p:spTree>
    <p:extLst>
      <p:ext uri="{BB962C8B-B14F-4D97-AF65-F5344CB8AC3E}">
        <p14:creationId xmlns:p14="http://schemas.microsoft.com/office/powerpoint/2010/main" val="343488643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6" name="Image"/>
          <p:cNvSpPr>
            <a:spLocks noGrp="1"/>
          </p:cNvSpPr>
          <p:nvPr>
            <p:ph type="pic" sz="half" idx="13"/>
          </p:nvPr>
        </p:nvSpPr>
        <p:spPr>
          <a:xfrm>
            <a:off x="4572530" y="0"/>
            <a:ext cx="4572001" cy="3420070"/>
          </a:xfrm>
          <a:prstGeom prst="rect">
            <a:avLst/>
          </a:prstGeom>
        </p:spPr>
        <p:txBody>
          <a:bodyPr lIns="91439" tIns="45719" rIns="91439" bIns="45719">
            <a:noAutofit/>
          </a:bodyPr>
          <a:lstStyle/>
          <a:p>
            <a:pPr lvl="0"/>
            <a:endParaRPr noProof="0">
              <a:sym typeface="Avenir Next Medium"/>
            </a:endParaRPr>
          </a:p>
        </p:txBody>
      </p:sp>
      <p:sp>
        <p:nvSpPr>
          <p:cNvPr id="117" name="Image"/>
          <p:cNvSpPr>
            <a:spLocks noGrp="1"/>
          </p:cNvSpPr>
          <p:nvPr>
            <p:ph type="pic" sz="half" idx="14"/>
          </p:nvPr>
        </p:nvSpPr>
        <p:spPr>
          <a:xfrm>
            <a:off x="4572000" y="3446860"/>
            <a:ext cx="4572000" cy="3420070"/>
          </a:xfrm>
          <a:prstGeom prst="rect">
            <a:avLst/>
          </a:prstGeom>
        </p:spPr>
        <p:txBody>
          <a:bodyPr lIns="91439" tIns="45719" rIns="91439" bIns="45719">
            <a:noAutofit/>
          </a:bodyPr>
          <a:lstStyle/>
          <a:p>
            <a:pPr lvl="0"/>
            <a:endParaRPr noProof="0">
              <a:sym typeface="Avenir Next Medium"/>
            </a:endParaRPr>
          </a:p>
        </p:txBody>
      </p:sp>
      <p:sp>
        <p:nvSpPr>
          <p:cNvPr id="118" name="Image"/>
          <p:cNvSpPr>
            <a:spLocks noGrp="1"/>
          </p:cNvSpPr>
          <p:nvPr>
            <p:ph type="pic" idx="15"/>
          </p:nvPr>
        </p:nvSpPr>
        <p:spPr>
          <a:xfrm>
            <a:off x="0" y="0"/>
            <a:ext cx="4548188" cy="6858000"/>
          </a:xfrm>
          <a:prstGeom prst="rect">
            <a:avLst/>
          </a:prstGeom>
        </p:spPr>
        <p:txBody>
          <a:bodyPr lIns="91439" tIns="45719" rIns="91439" bIns="45719">
            <a:noAutofit/>
          </a:bodyPr>
          <a:lstStyle/>
          <a:p>
            <a:pPr lvl="0"/>
            <a:endParaRPr noProof="0">
              <a:sym typeface="Avenir Next Medium"/>
            </a:endParaRPr>
          </a:p>
        </p:txBody>
      </p:sp>
      <p:sp>
        <p:nvSpPr>
          <p:cNvPr id="5" name="Slide Number">
            <a:extLst>
              <a:ext uri="{FF2B5EF4-FFF2-40B4-BE49-F238E27FC236}">
                <a16:creationId xmlns:a16="http://schemas.microsoft.com/office/drawing/2014/main" id="{4CF851FF-2998-4DEB-860B-C3CBFF1ADDBC}"/>
              </a:ext>
            </a:extLst>
          </p:cNvPr>
          <p:cNvSpPr txBox="1">
            <a:spLocks noGrp="1"/>
          </p:cNvSpPr>
          <p:nvPr>
            <p:ph type="sldNum" sz="quarter" idx="16"/>
          </p:nvPr>
        </p:nvSpPr>
        <p:spPr/>
        <p:txBody>
          <a:bodyPr/>
          <a:lstStyle>
            <a:lvl1pPr>
              <a:defRPr/>
            </a:lvl1pPr>
          </a:lstStyle>
          <a:p>
            <a:pPr>
              <a:defRPr/>
            </a:pPr>
            <a:fld id="{3E218413-9724-4FC8-A918-628B7581B9D8}" type="slidenum">
              <a:rPr/>
              <a:pPr>
                <a:defRPr/>
              </a:pPr>
              <a:t>‹#›</a:t>
            </a:fld>
            <a:endParaRPr/>
          </a:p>
        </p:txBody>
      </p:sp>
    </p:spTree>
    <p:extLst>
      <p:ext uri="{BB962C8B-B14F-4D97-AF65-F5344CB8AC3E}">
        <p14:creationId xmlns:p14="http://schemas.microsoft.com/office/powerpoint/2010/main" val="85879667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222222"/>
        </a:solidFill>
        <a:effectLst/>
      </p:bgPr>
    </p:bg>
    <p:spTree>
      <p:nvGrpSpPr>
        <p:cNvPr id="1" name=""/>
        <p:cNvGrpSpPr/>
        <p:nvPr/>
      </p:nvGrpSpPr>
      <p:grpSpPr>
        <a:xfrm>
          <a:off x="0" y="0"/>
          <a:ext cx="0" cy="0"/>
          <a:chOff x="0" y="0"/>
          <a:chExt cx="0" cy="0"/>
        </a:xfrm>
      </p:grpSpPr>
      <p:sp>
        <p:nvSpPr>
          <p:cNvPr id="5" name="Line">
            <a:extLst>
              <a:ext uri="{FF2B5EF4-FFF2-40B4-BE49-F238E27FC236}">
                <a16:creationId xmlns:a16="http://schemas.microsoft.com/office/drawing/2014/main" id="{B7B6F77A-0F94-497B-8652-F2D01FF0B9BC}"/>
              </a:ext>
            </a:extLst>
          </p:cNvPr>
          <p:cNvSpPr/>
          <p:nvPr/>
        </p:nvSpPr>
        <p:spPr>
          <a:xfrm flipV="1">
            <a:off x="285750" y="698500"/>
            <a:ext cx="8572500" cy="0"/>
          </a:xfrm>
          <a:prstGeom prst="line">
            <a:avLst/>
          </a:prstGeom>
          <a:ln w="254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 name="Callout">
            <a:extLst>
              <a:ext uri="{FF2B5EF4-FFF2-40B4-BE49-F238E27FC236}">
                <a16:creationId xmlns:a16="http://schemas.microsoft.com/office/drawing/2014/main" id="{4C917440-4CA9-49CD-99F9-639BA9CC14DC}"/>
              </a:ext>
            </a:extLst>
          </p:cNvPr>
          <p:cNvSpPr/>
          <p:nvPr/>
        </p:nvSpPr>
        <p:spPr>
          <a:xfrm>
            <a:off x="330200" y="1660525"/>
            <a:ext cx="8483600" cy="3676650"/>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35719" tIns="35719" rIns="35719" bIns="35719" anchor="ctr"/>
          <a:lstStyle/>
          <a:p>
            <a:pPr algn="ctr">
              <a:lnSpc>
                <a:spcPct val="80000"/>
              </a:lnSpc>
              <a:spcBef>
                <a:spcPts val="0"/>
              </a:spcBef>
              <a:defRPr sz="2800" cap="all">
                <a:solidFill>
                  <a:srgbClr val="FFFFFF"/>
                </a:solidFill>
                <a:latin typeface="+mn-lt"/>
                <a:ea typeface="+mn-ea"/>
                <a:cs typeface="+mn-cs"/>
                <a:sym typeface="DIN Condensed"/>
              </a:defRPr>
            </a:pPr>
            <a:endParaRPr sz="1969" cap="all">
              <a:solidFill>
                <a:srgbClr val="FFFFFF"/>
              </a:solidFill>
              <a:latin typeface="+mn-lt"/>
              <a:cs typeface="+mn-cs"/>
              <a:sym typeface="DIN Condensed"/>
            </a:endParaRPr>
          </a:p>
        </p:txBody>
      </p:sp>
      <p:sp>
        <p:nvSpPr>
          <p:cNvPr id="128" name="Type a quote here."/>
          <p:cNvSpPr txBox="1">
            <a:spLocks noGrp="1"/>
          </p:cNvSpPr>
          <p:nvPr>
            <p:ph type="body" sz="quarter" idx="13"/>
          </p:nvPr>
        </p:nvSpPr>
        <p:spPr>
          <a:xfrm>
            <a:off x="625078" y="2044898"/>
            <a:ext cx="7893844" cy="912617"/>
          </a:xfrm>
          <a:prstGeom prst="rect">
            <a:avLst/>
          </a:prstGeom>
        </p:spPr>
        <p:txBody>
          <a:bodyPr>
            <a:spAutoFit/>
          </a:bodyPr>
          <a:lstStyle>
            <a:lvl1pPr marL="0" indent="0">
              <a:lnSpc>
                <a:spcPct val="80000"/>
              </a:lnSpc>
              <a:spcBef>
                <a:spcPts val="0"/>
              </a:spcBef>
              <a:buClrTx/>
              <a:buSzTx/>
              <a:buFontTx/>
              <a:buNone/>
              <a:defRPr sz="6609" cap="all">
                <a:solidFill>
                  <a:srgbClr val="FFFFFF"/>
                </a:solidFill>
                <a:latin typeface="+mn-lt"/>
                <a:ea typeface="+mn-ea"/>
                <a:cs typeface="+mn-cs"/>
                <a:sym typeface="DIN Condensed"/>
              </a:defRPr>
            </a:lvl1pPr>
          </a:lstStyle>
          <a:p>
            <a:r>
              <a:t>Type a quote here.</a:t>
            </a:r>
          </a:p>
        </p:txBody>
      </p:sp>
      <p:sp>
        <p:nvSpPr>
          <p:cNvPr id="129" name="Johnny Appleseed"/>
          <p:cNvSpPr txBox="1">
            <a:spLocks noGrp="1"/>
          </p:cNvSpPr>
          <p:nvPr>
            <p:ph type="body" sz="quarter" idx="14"/>
          </p:nvPr>
        </p:nvSpPr>
        <p:spPr>
          <a:xfrm>
            <a:off x="285750" y="5476875"/>
            <a:ext cx="8572500" cy="622030"/>
          </a:xfrm>
          <a:prstGeom prst="rect">
            <a:avLst/>
          </a:prstGeom>
        </p:spPr>
        <p:txBody>
          <a:bodyPr>
            <a:spAutoFit/>
          </a:bodyPr>
          <a:lstStyle>
            <a:lvl1pPr marL="0" indent="0" algn="r">
              <a:lnSpc>
                <a:spcPct val="80000"/>
              </a:lnSpc>
              <a:spcBef>
                <a:spcPts val="0"/>
              </a:spcBef>
              <a:buClrTx/>
              <a:buSzTx/>
              <a:buFontTx/>
              <a:buNone/>
              <a:defRPr sz="4219">
                <a:latin typeface="+mn-lt"/>
                <a:ea typeface="+mn-ea"/>
                <a:cs typeface="+mn-cs"/>
                <a:sym typeface="DIN Condensed"/>
              </a:defRPr>
            </a:lvl1pPr>
          </a:lstStyle>
          <a:p>
            <a:r>
              <a:t>Johnny Appleseed</a:t>
            </a:r>
          </a:p>
        </p:txBody>
      </p:sp>
      <p:sp>
        <p:nvSpPr>
          <p:cNvPr id="130" name="Text"/>
          <p:cNvSpPr txBox="1">
            <a:spLocks noGrp="1"/>
          </p:cNvSpPr>
          <p:nvPr>
            <p:ph type="body" sz="quarter" idx="15"/>
          </p:nvPr>
        </p:nvSpPr>
        <p:spPr>
          <a:xfrm>
            <a:off x="285750" y="321469"/>
            <a:ext cx="7858125" cy="32146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7" name="Slide Number">
            <a:extLst>
              <a:ext uri="{FF2B5EF4-FFF2-40B4-BE49-F238E27FC236}">
                <a16:creationId xmlns:a16="http://schemas.microsoft.com/office/drawing/2014/main" id="{D6257EFA-C558-4EED-8ED3-F5BA8A64656F}"/>
              </a:ext>
            </a:extLst>
          </p:cNvPr>
          <p:cNvSpPr txBox="1">
            <a:spLocks noGrp="1"/>
          </p:cNvSpPr>
          <p:nvPr>
            <p:ph type="sldNum" sz="quarter" idx="16"/>
          </p:nvPr>
        </p:nvSpPr>
        <p:spPr/>
        <p:txBody>
          <a:bodyPr/>
          <a:lstStyle>
            <a:lvl1pPr>
              <a:defRPr/>
            </a:lvl1pPr>
          </a:lstStyle>
          <a:p>
            <a:pPr>
              <a:defRPr/>
            </a:pPr>
            <a:fld id="{BA8CA680-577D-4352-8F44-DCA1111B7C04}" type="slidenum">
              <a:rPr/>
              <a:pPr>
                <a:defRPr/>
              </a:pPr>
              <a:t>‹#›</a:t>
            </a:fld>
            <a:endParaRPr/>
          </a:p>
        </p:txBody>
      </p:sp>
    </p:spTree>
    <p:extLst>
      <p:ext uri="{BB962C8B-B14F-4D97-AF65-F5344CB8AC3E}">
        <p14:creationId xmlns:p14="http://schemas.microsoft.com/office/powerpoint/2010/main" val="380408415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8" name="Type a quote here."/>
          <p:cNvSpPr txBox="1">
            <a:spLocks noGrp="1"/>
          </p:cNvSpPr>
          <p:nvPr>
            <p:ph type="body" sz="quarter" idx="13"/>
          </p:nvPr>
        </p:nvSpPr>
        <p:spPr>
          <a:xfrm>
            <a:off x="4143375" y="1857375"/>
            <a:ext cx="4714875" cy="2543645"/>
          </a:xfrm>
          <a:prstGeom prst="rect">
            <a:avLst/>
          </a:prstGeom>
        </p:spPr>
        <p:txBody>
          <a:bodyPr>
            <a:spAutoFit/>
          </a:bodyPr>
          <a:lstStyle>
            <a:lvl1pPr marL="0" indent="0">
              <a:lnSpc>
                <a:spcPct val="80000"/>
              </a:lnSpc>
              <a:spcBef>
                <a:spcPts val="0"/>
              </a:spcBef>
              <a:buClrTx/>
              <a:buSzTx/>
              <a:buFontTx/>
              <a:buNone/>
              <a:defRPr sz="6609" cap="all">
                <a:solidFill>
                  <a:srgbClr val="FFFFFF"/>
                </a:solidFill>
                <a:latin typeface="+mn-lt"/>
                <a:ea typeface="+mn-ea"/>
                <a:cs typeface="+mn-cs"/>
                <a:sym typeface="DIN Condensed"/>
              </a:defRPr>
            </a:lvl1pPr>
          </a:lstStyle>
          <a:p>
            <a:r>
              <a:t>Type a quote here.</a:t>
            </a:r>
          </a:p>
        </p:txBody>
      </p:sp>
      <p:sp>
        <p:nvSpPr>
          <p:cNvPr id="139" name="Image"/>
          <p:cNvSpPr>
            <a:spLocks noGrp="1"/>
          </p:cNvSpPr>
          <p:nvPr>
            <p:ph type="pic" idx="14"/>
          </p:nvPr>
        </p:nvSpPr>
        <p:spPr>
          <a:xfrm>
            <a:off x="0" y="0"/>
            <a:ext cx="3857625" cy="6858000"/>
          </a:xfrm>
          <a:prstGeom prst="rect">
            <a:avLst/>
          </a:prstGeom>
        </p:spPr>
        <p:txBody>
          <a:bodyPr lIns="91439" tIns="45719" rIns="91439" bIns="45719">
            <a:noAutofit/>
          </a:bodyPr>
          <a:lstStyle/>
          <a:p>
            <a:pPr lvl="0"/>
            <a:endParaRPr noProof="0">
              <a:sym typeface="Avenir Next Medium"/>
            </a:endParaRPr>
          </a:p>
        </p:txBody>
      </p:sp>
      <p:sp>
        <p:nvSpPr>
          <p:cNvPr id="140" name="Johnny Appleseed"/>
          <p:cNvSpPr txBox="1">
            <a:spLocks noGrp="1"/>
          </p:cNvSpPr>
          <p:nvPr>
            <p:ph type="body" sz="quarter" idx="15"/>
          </p:nvPr>
        </p:nvSpPr>
        <p:spPr>
          <a:xfrm>
            <a:off x="4143375" y="5404550"/>
            <a:ext cx="4714875" cy="751872"/>
          </a:xfrm>
          <a:prstGeom prst="rect">
            <a:avLst/>
          </a:prstGeom>
        </p:spPr>
        <p:txBody>
          <a:bodyPr anchor="ctr">
            <a:spAutoFit/>
          </a:bodyPr>
          <a:lstStyle>
            <a:lvl1pPr marL="0" indent="0" defTabSz="321457">
              <a:spcBef>
                <a:spcPts val="0"/>
              </a:spcBef>
              <a:buClrTx/>
              <a:buSzTx/>
              <a:buFontTx/>
              <a:buNone/>
              <a:defRPr sz="4219">
                <a:solidFill>
                  <a:srgbClr val="232323"/>
                </a:solidFill>
                <a:latin typeface="+mn-lt"/>
                <a:ea typeface="+mn-ea"/>
                <a:cs typeface="+mn-cs"/>
                <a:sym typeface="DIN Condensed"/>
              </a:defRPr>
            </a:lvl1pPr>
          </a:lstStyle>
          <a:p>
            <a:r>
              <a:t>Johnny Appleseed</a:t>
            </a:r>
          </a:p>
        </p:txBody>
      </p:sp>
      <p:sp>
        <p:nvSpPr>
          <p:cNvPr id="5" name="Slide Number">
            <a:extLst>
              <a:ext uri="{FF2B5EF4-FFF2-40B4-BE49-F238E27FC236}">
                <a16:creationId xmlns:a16="http://schemas.microsoft.com/office/drawing/2014/main" id="{3A4C20C4-EE39-4E68-AF13-6F927E65A765}"/>
              </a:ext>
            </a:extLst>
          </p:cNvPr>
          <p:cNvSpPr txBox="1">
            <a:spLocks noGrp="1"/>
          </p:cNvSpPr>
          <p:nvPr>
            <p:ph type="sldNum" sz="quarter" idx="16"/>
          </p:nvPr>
        </p:nvSpPr>
        <p:spPr/>
        <p:txBody>
          <a:bodyPr/>
          <a:lstStyle>
            <a:lvl1pPr>
              <a:defRPr/>
            </a:lvl1pPr>
          </a:lstStyle>
          <a:p>
            <a:pPr>
              <a:defRPr/>
            </a:pPr>
            <a:fld id="{75458D40-4822-4360-B540-6A8A313808DB}" type="slidenum">
              <a:rPr/>
              <a:pPr>
                <a:defRPr/>
              </a:pPr>
              <a:t>‹#›</a:t>
            </a:fld>
            <a:endParaRPr/>
          </a:p>
        </p:txBody>
      </p:sp>
    </p:spTree>
    <p:extLst>
      <p:ext uri="{BB962C8B-B14F-4D97-AF65-F5344CB8AC3E}">
        <p14:creationId xmlns:p14="http://schemas.microsoft.com/office/powerpoint/2010/main" val="207674142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8" name="Image"/>
          <p:cNvSpPr>
            <a:spLocks noGrp="1"/>
          </p:cNvSpPr>
          <p:nvPr>
            <p:ph type="pic" idx="13"/>
          </p:nvPr>
        </p:nvSpPr>
        <p:spPr>
          <a:xfrm>
            <a:off x="0" y="0"/>
            <a:ext cx="9144000" cy="6858000"/>
          </a:xfrm>
          <a:prstGeom prst="rect">
            <a:avLst/>
          </a:prstGeom>
        </p:spPr>
        <p:txBody>
          <a:bodyPr lIns="91439" tIns="45719" rIns="91439" bIns="45719">
            <a:noAutofit/>
          </a:bodyPr>
          <a:lstStyle/>
          <a:p>
            <a:pPr lvl="0"/>
            <a:endParaRPr noProof="0">
              <a:sym typeface="Avenir Next Medium"/>
            </a:endParaRPr>
          </a:p>
        </p:txBody>
      </p:sp>
      <p:sp>
        <p:nvSpPr>
          <p:cNvPr id="3" name="Slide Number">
            <a:extLst>
              <a:ext uri="{FF2B5EF4-FFF2-40B4-BE49-F238E27FC236}">
                <a16:creationId xmlns:a16="http://schemas.microsoft.com/office/drawing/2014/main" id="{43224B57-FCCD-42C2-AEE7-D8477884C9AA}"/>
              </a:ext>
            </a:extLst>
          </p:cNvPr>
          <p:cNvSpPr txBox="1">
            <a:spLocks noGrp="1"/>
          </p:cNvSpPr>
          <p:nvPr>
            <p:ph type="sldNum" sz="quarter" idx="14"/>
          </p:nvPr>
        </p:nvSpPr>
        <p:spPr/>
        <p:txBody>
          <a:bodyPr/>
          <a:lstStyle>
            <a:lvl1pPr>
              <a:defRPr/>
            </a:lvl1pPr>
          </a:lstStyle>
          <a:p>
            <a:pPr>
              <a:defRPr/>
            </a:pPr>
            <a:fld id="{E87A2BCB-C921-41C3-B083-3E0E3E8D030F}" type="slidenum">
              <a:rPr/>
              <a:pPr>
                <a:defRPr/>
              </a:pPr>
              <a:t>‹#›</a:t>
            </a:fld>
            <a:endParaRPr/>
          </a:p>
        </p:txBody>
      </p:sp>
    </p:spTree>
    <p:extLst>
      <p:ext uri="{BB962C8B-B14F-4D97-AF65-F5344CB8AC3E}">
        <p14:creationId xmlns:p14="http://schemas.microsoft.com/office/powerpoint/2010/main" val="173320388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56BF6F2-FA8B-4F66-BC35-7C42F8285525}"/>
              </a:ext>
            </a:extLst>
          </p:cNvPr>
          <p:cNvSpPr txBox="1">
            <a:spLocks noGrp="1"/>
          </p:cNvSpPr>
          <p:nvPr>
            <p:ph type="sldNum" sz="quarter" idx="10"/>
          </p:nvPr>
        </p:nvSpPr>
        <p:spPr/>
        <p:txBody>
          <a:bodyPr/>
          <a:lstStyle>
            <a:lvl1pPr>
              <a:defRPr/>
            </a:lvl1pPr>
          </a:lstStyle>
          <a:p>
            <a:pPr>
              <a:defRPr/>
            </a:pPr>
            <a:fld id="{C4392612-3E75-44C8-9545-4D1E1E5CE9C2}" type="slidenum">
              <a:rPr/>
              <a:pPr>
                <a:defRPr/>
              </a:pPr>
              <a:t>‹#›</a:t>
            </a:fld>
            <a:endParaRPr/>
          </a:p>
        </p:txBody>
      </p:sp>
    </p:spTree>
    <p:extLst>
      <p:ext uri="{BB962C8B-B14F-4D97-AF65-F5344CB8AC3E}">
        <p14:creationId xmlns:p14="http://schemas.microsoft.com/office/powerpoint/2010/main" val="301816745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D60B3B3-CE0C-4695-AB68-3BA924969954}"/>
              </a:ext>
            </a:extLst>
          </p:cNvPr>
          <p:cNvSpPr txBox="1">
            <a:spLocks noGrp="1"/>
          </p:cNvSpPr>
          <p:nvPr>
            <p:ph type="sldNum" sz="quarter" idx="10"/>
          </p:nvPr>
        </p:nvSpPr>
        <p:spPr/>
        <p:txBody>
          <a:bodyPr/>
          <a:lstStyle>
            <a:lvl1pPr>
              <a:defRPr/>
            </a:lvl1pPr>
          </a:lstStyle>
          <a:p>
            <a:pPr>
              <a:defRPr/>
            </a:pPr>
            <a:fld id="{DDD3657D-A1E4-4D34-8D3E-A49A8CF79677}" type="slidenum">
              <a:rPr/>
              <a:pPr>
                <a:defRPr/>
              </a:pPr>
              <a:t>‹#›</a:t>
            </a:fld>
            <a:endParaRPr/>
          </a:p>
        </p:txBody>
      </p:sp>
    </p:spTree>
    <p:extLst>
      <p:ext uri="{BB962C8B-B14F-4D97-AF65-F5344CB8AC3E}">
        <p14:creationId xmlns:p14="http://schemas.microsoft.com/office/powerpoint/2010/main" val="280639120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5BD34A7-07FD-4AFE-BF57-3C6F691AEA11}"/>
              </a:ext>
            </a:extLst>
          </p:cNvPr>
          <p:cNvSpPr>
            <a:spLocks noGrp="1"/>
          </p:cNvSpPr>
          <p:nvPr>
            <p:ph type="dt" sz="half" idx="10"/>
          </p:nvPr>
        </p:nvSpPr>
        <p:spPr/>
        <p:txBody>
          <a:bodyPr/>
          <a:lstStyle>
            <a:lvl1pPr eaLnBrk="0" hangingPunct="0">
              <a:defRPr/>
            </a:lvl1pPr>
          </a:lstStyle>
          <a:p>
            <a:pPr>
              <a:defRPr/>
            </a:pPr>
            <a:endParaRPr lang="en-US"/>
          </a:p>
        </p:txBody>
      </p:sp>
      <p:sp>
        <p:nvSpPr>
          <p:cNvPr id="8" name="Footer Placeholder 4">
            <a:extLst>
              <a:ext uri="{FF2B5EF4-FFF2-40B4-BE49-F238E27FC236}">
                <a16:creationId xmlns:a16="http://schemas.microsoft.com/office/drawing/2014/main" id="{6F222933-F41E-41DD-B286-135B2F6D0AE3}"/>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3A80399F-47A9-482E-9199-FA550A20AEE6}"/>
              </a:ext>
            </a:extLst>
          </p:cNvPr>
          <p:cNvSpPr>
            <a:spLocks noGrp="1"/>
          </p:cNvSpPr>
          <p:nvPr>
            <p:ph type="sldNum" sz="quarter" idx="12"/>
          </p:nvPr>
        </p:nvSpPr>
        <p:spPr/>
        <p:txBody>
          <a:bodyPr/>
          <a:lstStyle>
            <a:lvl1pPr eaLnBrk="0" hangingPunct="0">
              <a:defRPr/>
            </a:lvl1pPr>
          </a:lstStyle>
          <a:p>
            <a:pPr>
              <a:defRPr/>
            </a:pPr>
            <a:fld id="{DB7DF0EC-B910-43DC-B14D-C595D65A3D90}" type="slidenum">
              <a:rPr lang="en-US"/>
              <a:pPr>
                <a:defRPr/>
              </a:pPr>
              <a:t>‹#›</a:t>
            </a:fld>
            <a:endParaRPr lang="en-US"/>
          </a:p>
        </p:txBody>
      </p:sp>
    </p:spTree>
    <p:extLst>
      <p:ext uri="{BB962C8B-B14F-4D97-AF65-F5344CB8AC3E}">
        <p14:creationId xmlns:p14="http://schemas.microsoft.com/office/powerpoint/2010/main" val="653750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0D1381-CEA1-4C5E-A6B6-6273A5467DCA}"/>
              </a:ext>
            </a:extLst>
          </p:cNvPr>
          <p:cNvSpPr>
            <a:spLocks noGrp="1"/>
          </p:cNvSpPr>
          <p:nvPr>
            <p:ph type="dt" sz="half" idx="10"/>
          </p:nvPr>
        </p:nvSpPr>
        <p:spPr/>
        <p:txBody>
          <a:bodyPr/>
          <a:lstStyle>
            <a:lvl1pPr eaLnBrk="0" hangingPunct="0">
              <a:defRPr/>
            </a:lvl1pPr>
          </a:lstStyle>
          <a:p>
            <a:pPr>
              <a:defRPr/>
            </a:pPr>
            <a:endParaRPr lang="en-US"/>
          </a:p>
        </p:txBody>
      </p:sp>
      <p:sp>
        <p:nvSpPr>
          <p:cNvPr id="4" name="Footer Placeholder 4">
            <a:extLst>
              <a:ext uri="{FF2B5EF4-FFF2-40B4-BE49-F238E27FC236}">
                <a16:creationId xmlns:a16="http://schemas.microsoft.com/office/drawing/2014/main" id="{AC2138AE-E417-43C1-A8C8-98AFC1B97DEF}"/>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F1898A63-6186-4852-9F20-E6D192D7C814}"/>
              </a:ext>
            </a:extLst>
          </p:cNvPr>
          <p:cNvSpPr>
            <a:spLocks noGrp="1"/>
          </p:cNvSpPr>
          <p:nvPr>
            <p:ph type="sldNum" sz="quarter" idx="12"/>
          </p:nvPr>
        </p:nvSpPr>
        <p:spPr/>
        <p:txBody>
          <a:bodyPr/>
          <a:lstStyle>
            <a:lvl1pPr eaLnBrk="0" hangingPunct="0">
              <a:defRPr/>
            </a:lvl1pPr>
          </a:lstStyle>
          <a:p>
            <a:pPr>
              <a:defRPr/>
            </a:pPr>
            <a:fld id="{F31DC872-CE4E-4CCF-B2F5-59FD0B8C07BA}" type="slidenum">
              <a:rPr lang="en-US"/>
              <a:pPr>
                <a:defRPr/>
              </a:pPr>
              <a:t>‹#›</a:t>
            </a:fld>
            <a:endParaRPr lang="en-US"/>
          </a:p>
        </p:txBody>
      </p:sp>
    </p:spTree>
    <p:extLst>
      <p:ext uri="{BB962C8B-B14F-4D97-AF65-F5344CB8AC3E}">
        <p14:creationId xmlns:p14="http://schemas.microsoft.com/office/powerpoint/2010/main" val="2853737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396B58-09B7-403D-B897-D5081AE1C944}"/>
              </a:ext>
            </a:extLst>
          </p:cNvPr>
          <p:cNvSpPr>
            <a:spLocks noGrp="1"/>
          </p:cNvSpPr>
          <p:nvPr>
            <p:ph type="dt" sz="half" idx="10"/>
          </p:nvPr>
        </p:nvSpPr>
        <p:spPr/>
        <p:txBody>
          <a:bodyPr/>
          <a:lstStyle>
            <a:lvl1pPr eaLnBrk="0" hangingPunct="0">
              <a:defRPr/>
            </a:lvl1pPr>
          </a:lstStyle>
          <a:p>
            <a:pPr>
              <a:defRPr/>
            </a:pPr>
            <a:endParaRPr lang="en-US"/>
          </a:p>
        </p:txBody>
      </p:sp>
      <p:sp>
        <p:nvSpPr>
          <p:cNvPr id="3" name="Footer Placeholder 4">
            <a:extLst>
              <a:ext uri="{FF2B5EF4-FFF2-40B4-BE49-F238E27FC236}">
                <a16:creationId xmlns:a16="http://schemas.microsoft.com/office/drawing/2014/main" id="{8DE23048-87F8-4D4E-8901-B6DCCA8D8770}"/>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A3BFF803-2740-49EF-A7ED-F9F46EB361A4}"/>
              </a:ext>
            </a:extLst>
          </p:cNvPr>
          <p:cNvSpPr>
            <a:spLocks noGrp="1"/>
          </p:cNvSpPr>
          <p:nvPr>
            <p:ph type="sldNum" sz="quarter" idx="12"/>
          </p:nvPr>
        </p:nvSpPr>
        <p:spPr/>
        <p:txBody>
          <a:bodyPr/>
          <a:lstStyle>
            <a:lvl1pPr eaLnBrk="0" hangingPunct="0">
              <a:defRPr/>
            </a:lvl1pPr>
          </a:lstStyle>
          <a:p>
            <a:pPr>
              <a:defRPr/>
            </a:pPr>
            <a:fld id="{9147F07A-170A-4E33-B4B6-1C9FA0BFD3BF}" type="slidenum">
              <a:rPr lang="en-US"/>
              <a:pPr>
                <a:defRPr/>
              </a:pPr>
              <a:t>‹#›</a:t>
            </a:fld>
            <a:endParaRPr lang="en-US"/>
          </a:p>
        </p:txBody>
      </p:sp>
    </p:spTree>
    <p:extLst>
      <p:ext uri="{BB962C8B-B14F-4D97-AF65-F5344CB8AC3E}">
        <p14:creationId xmlns:p14="http://schemas.microsoft.com/office/powerpoint/2010/main" val="172598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D53D09-49C6-4EAC-A446-1B5AA23A3247}"/>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7D42CCD6-AF62-445D-9F61-24AB25BFFBED}"/>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4F0C7C39-E0E2-4DE8-A6A7-5943DD38E600}"/>
              </a:ext>
            </a:extLst>
          </p:cNvPr>
          <p:cNvSpPr>
            <a:spLocks noGrp="1"/>
          </p:cNvSpPr>
          <p:nvPr>
            <p:ph type="sldNum" sz="quarter" idx="12"/>
          </p:nvPr>
        </p:nvSpPr>
        <p:spPr/>
        <p:txBody>
          <a:bodyPr/>
          <a:lstStyle>
            <a:lvl1pPr eaLnBrk="0" hangingPunct="0">
              <a:defRPr/>
            </a:lvl1pPr>
          </a:lstStyle>
          <a:p>
            <a:pPr>
              <a:defRPr/>
            </a:pPr>
            <a:fld id="{D1A84FB6-B4CE-478F-B8F7-01621B0BCDAB}" type="slidenum">
              <a:rPr lang="en-US"/>
              <a:pPr>
                <a:defRPr/>
              </a:pPr>
              <a:t>‹#›</a:t>
            </a:fld>
            <a:endParaRPr lang="en-US"/>
          </a:p>
        </p:txBody>
      </p:sp>
    </p:spTree>
    <p:extLst>
      <p:ext uri="{BB962C8B-B14F-4D97-AF65-F5344CB8AC3E}">
        <p14:creationId xmlns:p14="http://schemas.microsoft.com/office/powerpoint/2010/main" val="290334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4CBC93-E2D7-489E-A631-79BB3971AC0F}"/>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59E76698-80A0-4495-A226-5A19CBAFF78A}"/>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81C86C7-3061-466E-9A5B-C096FB8A6B22}"/>
              </a:ext>
            </a:extLst>
          </p:cNvPr>
          <p:cNvSpPr>
            <a:spLocks noGrp="1"/>
          </p:cNvSpPr>
          <p:nvPr>
            <p:ph type="sldNum" sz="quarter" idx="12"/>
          </p:nvPr>
        </p:nvSpPr>
        <p:spPr/>
        <p:txBody>
          <a:bodyPr/>
          <a:lstStyle>
            <a:lvl1pPr eaLnBrk="0" hangingPunct="0">
              <a:defRPr/>
            </a:lvl1pPr>
          </a:lstStyle>
          <a:p>
            <a:pPr>
              <a:defRPr/>
            </a:pPr>
            <a:fld id="{E4A7A1E0-0299-45E6-9889-2411B16601D5}" type="slidenum">
              <a:rPr lang="en-US"/>
              <a:pPr>
                <a:defRPr/>
              </a:pPr>
              <a:t>‹#›</a:t>
            </a:fld>
            <a:endParaRPr lang="en-US"/>
          </a:p>
        </p:txBody>
      </p:sp>
    </p:spTree>
    <p:extLst>
      <p:ext uri="{BB962C8B-B14F-4D97-AF65-F5344CB8AC3E}">
        <p14:creationId xmlns:p14="http://schemas.microsoft.com/office/powerpoint/2010/main" val="100957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CCB56-04EF-4812-A977-08BE0DAC022D}"/>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A29CFFB6-F383-49D4-8B34-910DB796EAA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86D98C7D-110C-4776-9FD8-B59090ED69D3}"/>
              </a:ext>
            </a:extLst>
          </p:cNvPr>
          <p:cNvSpPr>
            <a:spLocks noGrp="1"/>
          </p:cNvSpPr>
          <p:nvPr>
            <p:ph type="sldNum" sz="quarter" idx="12"/>
          </p:nvPr>
        </p:nvSpPr>
        <p:spPr/>
        <p:txBody>
          <a:bodyPr/>
          <a:lstStyle>
            <a:lvl1pPr eaLnBrk="0" hangingPunct="0">
              <a:defRPr/>
            </a:lvl1pPr>
          </a:lstStyle>
          <a:p>
            <a:pPr>
              <a:defRPr/>
            </a:pPr>
            <a:fld id="{F2F8EB0C-9BC3-47F1-B4D5-ABBB5B6373FB}" type="slidenum">
              <a:rPr lang="en-US"/>
              <a:pPr>
                <a:defRPr/>
              </a:pPr>
              <a:t>‹#›</a:t>
            </a:fld>
            <a:endParaRPr lang="en-US"/>
          </a:p>
        </p:txBody>
      </p:sp>
    </p:spTree>
    <p:extLst>
      <p:ext uri="{BB962C8B-B14F-4D97-AF65-F5344CB8AC3E}">
        <p14:creationId xmlns:p14="http://schemas.microsoft.com/office/powerpoint/2010/main" val="2793843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567FD-7095-473D-9A60-99B9BBDE46A7}"/>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C8FA7520-E666-4191-BC00-C46364C2B3C5}"/>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72AA2703-12CC-4363-A406-2951370C614C}"/>
              </a:ext>
            </a:extLst>
          </p:cNvPr>
          <p:cNvSpPr>
            <a:spLocks noGrp="1"/>
          </p:cNvSpPr>
          <p:nvPr>
            <p:ph type="sldNum" sz="quarter" idx="12"/>
          </p:nvPr>
        </p:nvSpPr>
        <p:spPr/>
        <p:txBody>
          <a:bodyPr/>
          <a:lstStyle>
            <a:lvl1pPr eaLnBrk="0" hangingPunct="0">
              <a:defRPr/>
            </a:lvl1pPr>
          </a:lstStyle>
          <a:p>
            <a:pPr>
              <a:defRPr/>
            </a:pPr>
            <a:fld id="{6DFCA46D-602E-4F3C-A857-CF914B2C6BA3}" type="slidenum">
              <a:rPr lang="en-US"/>
              <a:pPr>
                <a:defRPr/>
              </a:pPr>
              <a:t>‹#›</a:t>
            </a:fld>
            <a:endParaRPr lang="en-US"/>
          </a:p>
        </p:txBody>
      </p:sp>
    </p:spTree>
    <p:extLst>
      <p:ext uri="{BB962C8B-B14F-4D97-AF65-F5344CB8AC3E}">
        <p14:creationId xmlns:p14="http://schemas.microsoft.com/office/powerpoint/2010/main" val="277971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6BDD825-44B2-459F-95FA-C4F40D79A5A7}"/>
              </a:ext>
            </a:extLst>
          </p:cNvPr>
          <p:cNvSpPr>
            <a:spLocks noGrp="1" noChangeArrowheads="1"/>
          </p:cNvSpPr>
          <p:nvPr>
            <p:ph type="dt" sz="half" idx="10"/>
          </p:nvPr>
        </p:nvSpPr>
        <p:spPr/>
        <p:txBody>
          <a:bodyPr/>
          <a:lstStyle>
            <a:lvl1pPr eaLnBrk="0" hangingPunct="0">
              <a:defRPr/>
            </a:lvl1pPr>
          </a:lstStyle>
          <a:p>
            <a:pPr>
              <a:defRPr/>
            </a:pPr>
            <a:endParaRPr lang="de-DE"/>
          </a:p>
        </p:txBody>
      </p:sp>
      <p:sp>
        <p:nvSpPr>
          <p:cNvPr id="5" name="Rectangle 5">
            <a:extLst>
              <a:ext uri="{FF2B5EF4-FFF2-40B4-BE49-F238E27FC236}">
                <a16:creationId xmlns:a16="http://schemas.microsoft.com/office/drawing/2014/main" id="{486FE8FC-44D9-4F0B-8B48-EF2B21854230}"/>
              </a:ext>
            </a:extLst>
          </p:cNvPr>
          <p:cNvSpPr>
            <a:spLocks noGrp="1" noChangeArrowheads="1"/>
          </p:cNvSpPr>
          <p:nvPr>
            <p:ph type="ftr" sz="quarter" idx="11"/>
          </p:nvPr>
        </p:nvSpPr>
        <p:spPr/>
        <p:txBody>
          <a:bodyPr/>
          <a:lstStyle>
            <a:lvl1pPr eaLnBrk="0" hangingPunct="0">
              <a:defRPr/>
            </a:lvl1pPr>
          </a:lstStyle>
          <a:p>
            <a:pPr>
              <a:defRPr/>
            </a:pPr>
            <a:endParaRPr lang="de-DE"/>
          </a:p>
        </p:txBody>
      </p:sp>
      <p:sp>
        <p:nvSpPr>
          <p:cNvPr id="6" name="Rectangle 6">
            <a:extLst>
              <a:ext uri="{FF2B5EF4-FFF2-40B4-BE49-F238E27FC236}">
                <a16:creationId xmlns:a16="http://schemas.microsoft.com/office/drawing/2014/main" id="{30FE3940-E207-4FC2-93CD-3FC13A6FE3C4}"/>
              </a:ext>
            </a:extLst>
          </p:cNvPr>
          <p:cNvSpPr>
            <a:spLocks noGrp="1" noChangeArrowheads="1"/>
          </p:cNvSpPr>
          <p:nvPr>
            <p:ph type="sldNum" sz="quarter" idx="12"/>
          </p:nvPr>
        </p:nvSpPr>
        <p:spPr/>
        <p:txBody>
          <a:bodyPr/>
          <a:lstStyle>
            <a:lvl1pPr eaLnBrk="0" hangingPunct="0">
              <a:defRPr/>
            </a:lvl1pPr>
          </a:lstStyle>
          <a:p>
            <a:pPr>
              <a:defRPr/>
            </a:pPr>
            <a:fld id="{B5B3B087-4C26-4919-BCCF-F5B23D2FAE6C}" type="slidenum">
              <a:rPr lang="de-DE"/>
              <a:pPr>
                <a:defRPr/>
              </a:pPr>
              <a:t>‹#›</a:t>
            </a:fld>
            <a:endParaRPr lang="de-DE"/>
          </a:p>
        </p:txBody>
      </p:sp>
    </p:spTree>
    <p:extLst>
      <p:ext uri="{BB962C8B-B14F-4D97-AF65-F5344CB8AC3E}">
        <p14:creationId xmlns:p14="http://schemas.microsoft.com/office/powerpoint/2010/main" val="2038067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8FCECA8-2765-4AC8-A10A-1D3421185738}"/>
              </a:ext>
            </a:extLst>
          </p:cNvPr>
          <p:cNvSpPr>
            <a:spLocks noGrp="1" noChangeArrowheads="1"/>
          </p:cNvSpPr>
          <p:nvPr>
            <p:ph type="dt" sz="half" idx="10"/>
          </p:nvPr>
        </p:nvSpPr>
        <p:spPr/>
        <p:txBody>
          <a:bodyPr/>
          <a:lstStyle>
            <a:lvl1pPr eaLnBrk="0" hangingPunct="0">
              <a:defRPr/>
            </a:lvl1pPr>
          </a:lstStyle>
          <a:p>
            <a:pPr>
              <a:defRPr/>
            </a:pPr>
            <a:endParaRPr lang="de-DE"/>
          </a:p>
        </p:txBody>
      </p:sp>
      <p:sp>
        <p:nvSpPr>
          <p:cNvPr id="5" name="Rectangle 5">
            <a:extLst>
              <a:ext uri="{FF2B5EF4-FFF2-40B4-BE49-F238E27FC236}">
                <a16:creationId xmlns:a16="http://schemas.microsoft.com/office/drawing/2014/main" id="{812E26F4-272B-4576-95DA-85EC6137BDF6}"/>
              </a:ext>
            </a:extLst>
          </p:cNvPr>
          <p:cNvSpPr>
            <a:spLocks noGrp="1" noChangeArrowheads="1"/>
          </p:cNvSpPr>
          <p:nvPr>
            <p:ph type="ftr" sz="quarter" idx="11"/>
          </p:nvPr>
        </p:nvSpPr>
        <p:spPr/>
        <p:txBody>
          <a:bodyPr/>
          <a:lstStyle>
            <a:lvl1pPr eaLnBrk="0" hangingPunct="0">
              <a:defRPr/>
            </a:lvl1pPr>
          </a:lstStyle>
          <a:p>
            <a:pPr>
              <a:defRPr/>
            </a:pPr>
            <a:endParaRPr lang="de-DE"/>
          </a:p>
        </p:txBody>
      </p:sp>
      <p:sp>
        <p:nvSpPr>
          <p:cNvPr id="6" name="Rectangle 6">
            <a:extLst>
              <a:ext uri="{FF2B5EF4-FFF2-40B4-BE49-F238E27FC236}">
                <a16:creationId xmlns:a16="http://schemas.microsoft.com/office/drawing/2014/main" id="{639D077C-BCE2-455C-9686-18AE130F334C}"/>
              </a:ext>
            </a:extLst>
          </p:cNvPr>
          <p:cNvSpPr>
            <a:spLocks noGrp="1" noChangeArrowheads="1"/>
          </p:cNvSpPr>
          <p:nvPr>
            <p:ph type="sldNum" sz="quarter" idx="12"/>
          </p:nvPr>
        </p:nvSpPr>
        <p:spPr/>
        <p:txBody>
          <a:bodyPr/>
          <a:lstStyle>
            <a:lvl1pPr eaLnBrk="0" hangingPunct="0">
              <a:defRPr/>
            </a:lvl1pPr>
          </a:lstStyle>
          <a:p>
            <a:pPr>
              <a:defRPr/>
            </a:pPr>
            <a:fld id="{9AB18905-7DE5-4C0F-91E1-BD2892970EEB}" type="slidenum">
              <a:rPr lang="de-DE"/>
              <a:pPr>
                <a:defRPr/>
              </a:pPr>
              <a:t>‹#›</a:t>
            </a:fld>
            <a:endParaRPr lang="de-DE"/>
          </a:p>
        </p:txBody>
      </p:sp>
    </p:spTree>
    <p:extLst>
      <p:ext uri="{BB962C8B-B14F-4D97-AF65-F5344CB8AC3E}">
        <p14:creationId xmlns:p14="http://schemas.microsoft.com/office/powerpoint/2010/main" val="185346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87256-B582-4CD2-9570-D7025C3D941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59D987-181A-4B37-ABC8-AEC146A3A7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C3D0F3-C47C-4875-A50D-CD8500A5B9B4}"/>
              </a:ext>
            </a:extLst>
          </p:cNvPr>
          <p:cNvSpPr>
            <a:spLocks noGrp="1"/>
          </p:cNvSpPr>
          <p:nvPr>
            <p:ph type="sldNum" sz="quarter" idx="12"/>
          </p:nvPr>
        </p:nvSpPr>
        <p:spPr/>
        <p:txBody>
          <a:bodyPr/>
          <a:lstStyle>
            <a:lvl1pPr>
              <a:defRPr/>
            </a:lvl1pPr>
          </a:lstStyle>
          <a:p>
            <a:pPr>
              <a:defRPr/>
            </a:pPr>
            <a:fld id="{56FE292C-7E1E-4759-8E70-14C42E4D8E74}" type="slidenum">
              <a:rPr lang="en-US" altLang="en-US"/>
              <a:pPr>
                <a:defRPr/>
              </a:pPr>
              <a:t>‹#›</a:t>
            </a:fld>
            <a:endParaRPr lang="en-US" altLang="en-US"/>
          </a:p>
        </p:txBody>
      </p:sp>
    </p:spTree>
    <p:extLst>
      <p:ext uri="{BB962C8B-B14F-4D97-AF65-F5344CB8AC3E}">
        <p14:creationId xmlns:p14="http://schemas.microsoft.com/office/powerpoint/2010/main" val="388358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A409A0-A0D7-41AD-A0C5-534C875C4FB3}"/>
              </a:ext>
            </a:extLst>
          </p:cNvPr>
          <p:cNvSpPr>
            <a:spLocks noGrp="1" noChangeArrowheads="1"/>
          </p:cNvSpPr>
          <p:nvPr>
            <p:ph type="dt" sz="half" idx="10"/>
          </p:nvPr>
        </p:nvSpPr>
        <p:spPr/>
        <p:txBody>
          <a:bodyPr/>
          <a:lstStyle>
            <a:lvl1pPr eaLnBrk="0" hangingPunct="0">
              <a:defRPr/>
            </a:lvl1pPr>
          </a:lstStyle>
          <a:p>
            <a:pPr>
              <a:defRPr/>
            </a:pPr>
            <a:endParaRPr lang="de-DE"/>
          </a:p>
        </p:txBody>
      </p:sp>
      <p:sp>
        <p:nvSpPr>
          <p:cNvPr id="3" name="Rectangle 5">
            <a:extLst>
              <a:ext uri="{FF2B5EF4-FFF2-40B4-BE49-F238E27FC236}">
                <a16:creationId xmlns:a16="http://schemas.microsoft.com/office/drawing/2014/main" id="{2281373E-6561-4D6B-B325-FF4FC723C05A}"/>
              </a:ext>
            </a:extLst>
          </p:cNvPr>
          <p:cNvSpPr>
            <a:spLocks noGrp="1" noChangeArrowheads="1"/>
          </p:cNvSpPr>
          <p:nvPr>
            <p:ph type="ftr" sz="quarter" idx="11"/>
          </p:nvPr>
        </p:nvSpPr>
        <p:spPr/>
        <p:txBody>
          <a:bodyPr/>
          <a:lstStyle>
            <a:lvl1pPr eaLnBrk="0" hangingPunct="0">
              <a:defRPr/>
            </a:lvl1pPr>
          </a:lstStyle>
          <a:p>
            <a:pPr>
              <a:defRPr/>
            </a:pPr>
            <a:endParaRPr lang="de-DE"/>
          </a:p>
        </p:txBody>
      </p:sp>
      <p:sp>
        <p:nvSpPr>
          <p:cNvPr id="4" name="Rectangle 6">
            <a:extLst>
              <a:ext uri="{FF2B5EF4-FFF2-40B4-BE49-F238E27FC236}">
                <a16:creationId xmlns:a16="http://schemas.microsoft.com/office/drawing/2014/main" id="{72ABF982-AFE0-4887-B295-30C15FC29770}"/>
              </a:ext>
            </a:extLst>
          </p:cNvPr>
          <p:cNvSpPr>
            <a:spLocks noGrp="1" noChangeArrowheads="1"/>
          </p:cNvSpPr>
          <p:nvPr>
            <p:ph type="sldNum" sz="quarter" idx="12"/>
          </p:nvPr>
        </p:nvSpPr>
        <p:spPr/>
        <p:txBody>
          <a:bodyPr/>
          <a:lstStyle>
            <a:lvl1pPr eaLnBrk="0" hangingPunct="0">
              <a:defRPr/>
            </a:lvl1pPr>
          </a:lstStyle>
          <a:p>
            <a:pPr>
              <a:defRPr/>
            </a:pPr>
            <a:fld id="{0A1B7311-A4AA-40B8-99DB-E51CD39C7DAD}" type="slidenum">
              <a:rPr lang="de-DE"/>
              <a:pPr>
                <a:defRPr/>
              </a:pPr>
              <a:t>‹#›</a:t>
            </a:fld>
            <a:endParaRPr lang="de-DE"/>
          </a:p>
        </p:txBody>
      </p:sp>
    </p:spTree>
    <p:extLst>
      <p:ext uri="{BB962C8B-B14F-4D97-AF65-F5344CB8AC3E}">
        <p14:creationId xmlns:p14="http://schemas.microsoft.com/office/powerpoint/2010/main" val="366429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A7A6EA0-2F09-4404-961F-81DB30DA7620}"/>
              </a:ext>
            </a:extLst>
          </p:cNvPr>
          <p:cNvSpPr>
            <a:spLocks noGrp="1" noChangeArrowheads="1"/>
          </p:cNvSpPr>
          <p:nvPr>
            <p:ph type="dt" sz="half" idx="10"/>
          </p:nvPr>
        </p:nvSpPr>
        <p:spPr/>
        <p:txBody>
          <a:bodyPr/>
          <a:lstStyle>
            <a:lvl1pPr eaLnBrk="0" hangingPunct="0">
              <a:defRPr/>
            </a:lvl1pPr>
          </a:lstStyle>
          <a:p>
            <a:pPr>
              <a:defRPr/>
            </a:pPr>
            <a:endParaRPr lang="de-DE"/>
          </a:p>
        </p:txBody>
      </p:sp>
      <p:sp>
        <p:nvSpPr>
          <p:cNvPr id="4" name="Rectangle 5">
            <a:extLst>
              <a:ext uri="{FF2B5EF4-FFF2-40B4-BE49-F238E27FC236}">
                <a16:creationId xmlns:a16="http://schemas.microsoft.com/office/drawing/2014/main" id="{028422E4-0CCF-42E9-8B63-08FED22A7BC6}"/>
              </a:ext>
            </a:extLst>
          </p:cNvPr>
          <p:cNvSpPr>
            <a:spLocks noGrp="1" noChangeArrowheads="1"/>
          </p:cNvSpPr>
          <p:nvPr>
            <p:ph type="ftr" sz="quarter" idx="11"/>
          </p:nvPr>
        </p:nvSpPr>
        <p:spPr/>
        <p:txBody>
          <a:bodyPr/>
          <a:lstStyle>
            <a:lvl1pPr eaLnBrk="0" hangingPunct="0">
              <a:defRPr/>
            </a:lvl1pPr>
          </a:lstStyle>
          <a:p>
            <a:pPr>
              <a:defRPr/>
            </a:pPr>
            <a:endParaRPr lang="de-DE"/>
          </a:p>
        </p:txBody>
      </p:sp>
      <p:sp>
        <p:nvSpPr>
          <p:cNvPr id="5" name="Rectangle 6">
            <a:extLst>
              <a:ext uri="{FF2B5EF4-FFF2-40B4-BE49-F238E27FC236}">
                <a16:creationId xmlns:a16="http://schemas.microsoft.com/office/drawing/2014/main" id="{C6E29942-1AE4-4E42-9B74-72013C003FE8}"/>
              </a:ext>
            </a:extLst>
          </p:cNvPr>
          <p:cNvSpPr>
            <a:spLocks noGrp="1" noChangeArrowheads="1"/>
          </p:cNvSpPr>
          <p:nvPr>
            <p:ph type="sldNum" sz="quarter" idx="12"/>
          </p:nvPr>
        </p:nvSpPr>
        <p:spPr/>
        <p:txBody>
          <a:bodyPr/>
          <a:lstStyle>
            <a:lvl1pPr eaLnBrk="0" hangingPunct="0">
              <a:defRPr/>
            </a:lvl1pPr>
          </a:lstStyle>
          <a:p>
            <a:pPr>
              <a:defRPr/>
            </a:pPr>
            <a:fld id="{7C4C4246-7FD5-401D-A5B6-36AB1A847507}" type="slidenum">
              <a:rPr lang="de-DE"/>
              <a:pPr>
                <a:defRPr/>
              </a:pPr>
              <a:t>‹#›</a:t>
            </a:fld>
            <a:endParaRPr lang="de-DE"/>
          </a:p>
        </p:txBody>
      </p:sp>
    </p:spTree>
    <p:extLst>
      <p:ext uri="{BB962C8B-B14F-4D97-AF65-F5344CB8AC3E}">
        <p14:creationId xmlns:p14="http://schemas.microsoft.com/office/powerpoint/2010/main" val="3627497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E57B520-F16C-40D5-981B-F6A06D97C95A}"/>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7669E755-1486-44D1-A213-D23806FC1C0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DFF0E0A-896C-4EC9-B6AD-AD108E1C5774}"/>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FC79680-A7B0-4A9D-AA1D-B5C1E6FBEC29}" type="slidenum">
              <a:rPr lang="en-US"/>
              <a:pPr>
                <a:defRPr/>
              </a:pPr>
              <a:t>‹#›</a:t>
            </a:fld>
            <a:endParaRPr lang="en-US"/>
          </a:p>
        </p:txBody>
      </p:sp>
    </p:spTree>
    <p:extLst>
      <p:ext uri="{BB962C8B-B14F-4D97-AF65-F5344CB8AC3E}">
        <p14:creationId xmlns:p14="http://schemas.microsoft.com/office/powerpoint/2010/main" val="742642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55F15-32D5-48D5-B70D-A1BFBD6B843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59CDE7D9-9D82-4764-9459-1CA7A8293DA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99A0239-74A1-4B6E-AB8F-E6AD3008E444}"/>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C80863AA-D90B-4BBD-B65D-C39A2B0095D6}" type="slidenum">
              <a:rPr lang="en-US"/>
              <a:pPr>
                <a:defRPr/>
              </a:pPr>
              <a:t>‹#›</a:t>
            </a:fld>
            <a:endParaRPr lang="en-US"/>
          </a:p>
        </p:txBody>
      </p:sp>
    </p:spTree>
    <p:extLst>
      <p:ext uri="{BB962C8B-B14F-4D97-AF65-F5344CB8AC3E}">
        <p14:creationId xmlns:p14="http://schemas.microsoft.com/office/powerpoint/2010/main" val="524877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BC6FB6-329B-4696-B090-7CFE474630A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CBF6BA5D-9018-4551-BB8F-8270F0A91550}"/>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01860B2-E02A-49ED-AD75-F0C6679BC9C6}"/>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499179AE-E288-4954-B0D7-6FC164888C41}" type="slidenum">
              <a:rPr lang="en-US"/>
              <a:pPr>
                <a:defRPr/>
              </a:pPr>
              <a:t>‹#›</a:t>
            </a:fld>
            <a:endParaRPr lang="en-US"/>
          </a:p>
        </p:txBody>
      </p:sp>
    </p:spTree>
    <p:extLst>
      <p:ext uri="{BB962C8B-B14F-4D97-AF65-F5344CB8AC3E}">
        <p14:creationId xmlns:p14="http://schemas.microsoft.com/office/powerpoint/2010/main" val="850502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5C6E0-B8C3-47FA-A3E9-DC7DDFEA6AD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118B6BD-EC16-46C0-B0F5-1561BB599E29}"/>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BAE39D4-24BC-40FF-9B54-9ED0B45FAF78}"/>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3FA100A-EA20-4CFC-9E03-3B9D014B7676}" type="slidenum">
              <a:rPr lang="en-US"/>
              <a:pPr>
                <a:defRPr/>
              </a:pPr>
              <a:t>‹#›</a:t>
            </a:fld>
            <a:endParaRPr lang="en-US"/>
          </a:p>
        </p:txBody>
      </p:sp>
    </p:spTree>
    <p:extLst>
      <p:ext uri="{BB962C8B-B14F-4D97-AF65-F5344CB8AC3E}">
        <p14:creationId xmlns:p14="http://schemas.microsoft.com/office/powerpoint/2010/main" val="2580041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710235-BB2B-49B1-9E7F-F844FA5C0940}"/>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8C86D497-D32C-41B2-BB93-29004BEAFFE0}"/>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E2C996C5-2737-4A5B-BF79-99AB8E953648}"/>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07BF89E9-E1E9-483F-AAEA-5F31CE3458DC}" type="slidenum">
              <a:rPr lang="en-US"/>
              <a:pPr>
                <a:defRPr/>
              </a:pPr>
              <a:t>‹#›</a:t>
            </a:fld>
            <a:endParaRPr lang="en-US"/>
          </a:p>
        </p:txBody>
      </p:sp>
    </p:spTree>
    <p:extLst>
      <p:ext uri="{BB962C8B-B14F-4D97-AF65-F5344CB8AC3E}">
        <p14:creationId xmlns:p14="http://schemas.microsoft.com/office/powerpoint/2010/main" val="1409320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3AF14-B732-4642-8394-01E0133A76B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Footer Placeholder 3">
            <a:extLst>
              <a:ext uri="{FF2B5EF4-FFF2-40B4-BE49-F238E27FC236}">
                <a16:creationId xmlns:a16="http://schemas.microsoft.com/office/drawing/2014/main" id="{4C7395D1-D766-4EFC-A777-621AC545BFB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FA799E47-160E-47C4-A469-B6E23DE2C452}"/>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C17933F5-3776-45DA-9DBD-EC8481757385}" type="slidenum">
              <a:rPr lang="en-US"/>
              <a:pPr>
                <a:defRPr/>
              </a:pPr>
              <a:t>‹#›</a:t>
            </a:fld>
            <a:endParaRPr lang="en-US"/>
          </a:p>
        </p:txBody>
      </p:sp>
    </p:spTree>
    <p:extLst>
      <p:ext uri="{BB962C8B-B14F-4D97-AF65-F5344CB8AC3E}">
        <p14:creationId xmlns:p14="http://schemas.microsoft.com/office/powerpoint/2010/main" val="1547239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75BC-FB8A-4805-9E32-21B3FA1D542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8A6C00CA-73B1-445C-AF01-72D688E25520}"/>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60CA0D8-DF61-41BF-AA85-9E9432A30082}"/>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B7907E74-85EA-4B50-84F8-D886EF59C21E}" type="slidenum">
              <a:rPr lang="en-US"/>
              <a:pPr>
                <a:defRPr/>
              </a:pPr>
              <a:t>‹#›</a:t>
            </a:fld>
            <a:endParaRPr lang="en-US"/>
          </a:p>
        </p:txBody>
      </p:sp>
    </p:spTree>
    <p:extLst>
      <p:ext uri="{BB962C8B-B14F-4D97-AF65-F5344CB8AC3E}">
        <p14:creationId xmlns:p14="http://schemas.microsoft.com/office/powerpoint/2010/main" val="2150984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62949B2-7FDB-4D8B-921B-B4A6DB1F0A40}"/>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072AF71-3F18-4081-8CB8-107094F2576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C45C14B-ACE6-4A51-BDBF-BC13A7E87A42}"/>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9D0A3B1-3801-468B-8676-7A6EC3B36E5E}" type="slidenum">
              <a:rPr lang="en-US"/>
              <a:pPr>
                <a:defRPr/>
              </a:pPr>
              <a:t>‹#›</a:t>
            </a:fld>
            <a:endParaRPr lang="en-US"/>
          </a:p>
        </p:txBody>
      </p:sp>
    </p:spTree>
    <p:extLst>
      <p:ext uri="{BB962C8B-B14F-4D97-AF65-F5344CB8AC3E}">
        <p14:creationId xmlns:p14="http://schemas.microsoft.com/office/powerpoint/2010/main" val="37906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11A0C7-7972-489C-9D71-9551560C0D7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10463B2-75FD-463C-B1FB-B78B84C07C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8373ED-FDBF-442F-A0AC-6A0A228DFC5D}"/>
              </a:ext>
            </a:extLst>
          </p:cNvPr>
          <p:cNvSpPr>
            <a:spLocks noGrp="1"/>
          </p:cNvSpPr>
          <p:nvPr>
            <p:ph type="sldNum" sz="quarter" idx="12"/>
          </p:nvPr>
        </p:nvSpPr>
        <p:spPr/>
        <p:txBody>
          <a:bodyPr/>
          <a:lstStyle>
            <a:lvl1pPr>
              <a:defRPr/>
            </a:lvl1pPr>
          </a:lstStyle>
          <a:p>
            <a:pPr>
              <a:defRPr/>
            </a:pPr>
            <a:fld id="{864162D8-E564-4E49-8114-0F1D50828BB9}" type="slidenum">
              <a:rPr lang="en-US" altLang="en-US"/>
              <a:pPr>
                <a:defRPr/>
              </a:pPr>
              <a:t>‹#›</a:t>
            </a:fld>
            <a:endParaRPr lang="en-US" altLang="en-US"/>
          </a:p>
        </p:txBody>
      </p:sp>
    </p:spTree>
    <p:extLst>
      <p:ext uri="{BB962C8B-B14F-4D97-AF65-F5344CB8AC3E}">
        <p14:creationId xmlns:p14="http://schemas.microsoft.com/office/powerpoint/2010/main" val="573830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CF23D5E-BFDA-4CEB-9969-3AC19B1C287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F8222FF8-9675-47EA-9D7D-9D7B2C7E127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F420286-6FA3-4230-AC8A-02CEA012C870}"/>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639E469-FDEB-4F1A-803F-B6A946D73DDC}" type="slidenum">
              <a:rPr lang="en-US"/>
              <a:pPr>
                <a:defRPr/>
              </a:pPr>
              <a:t>‹#›</a:t>
            </a:fld>
            <a:endParaRPr lang="en-US"/>
          </a:p>
        </p:txBody>
      </p:sp>
    </p:spTree>
    <p:extLst>
      <p:ext uri="{BB962C8B-B14F-4D97-AF65-F5344CB8AC3E}">
        <p14:creationId xmlns:p14="http://schemas.microsoft.com/office/powerpoint/2010/main" val="1004110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F55CC-3E39-4F0B-8243-F6BDE831FF2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244F0D6E-DA82-413D-A627-A3340752E58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B7785A3-20FE-4518-AF47-6BD41A81DE49}"/>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6F56C1A-8C25-4C92-82C8-1F725E3BDED3}" type="slidenum">
              <a:rPr lang="en-US"/>
              <a:pPr>
                <a:defRPr/>
              </a:pPr>
              <a:t>‹#›</a:t>
            </a:fld>
            <a:endParaRPr lang="en-US"/>
          </a:p>
        </p:txBody>
      </p:sp>
    </p:spTree>
    <p:extLst>
      <p:ext uri="{BB962C8B-B14F-4D97-AF65-F5344CB8AC3E}">
        <p14:creationId xmlns:p14="http://schemas.microsoft.com/office/powerpoint/2010/main" val="2155186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4A4B3-D4C3-4837-9AE3-F79CC1F5DA5E}"/>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26D69513-018D-403E-84AB-27F08AD08A1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1328A6B-41BD-4FDD-8393-BEAD85096230}"/>
              </a:ext>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4AF8D3B2-F9B9-46F2-9360-BE00DD98C99A}" type="slidenum">
              <a:rPr lang="en-US"/>
              <a:pPr>
                <a:defRPr/>
              </a:pPr>
              <a:t>‹#›</a:t>
            </a:fld>
            <a:endParaRPr lang="en-US"/>
          </a:p>
        </p:txBody>
      </p:sp>
    </p:spTree>
    <p:extLst>
      <p:ext uri="{BB962C8B-B14F-4D97-AF65-F5344CB8AC3E}">
        <p14:creationId xmlns:p14="http://schemas.microsoft.com/office/powerpoint/2010/main" val="2321289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029623-5EE6-46EA-810B-C86432CDF75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5">
            <a:extLst>
              <a:ext uri="{FF2B5EF4-FFF2-40B4-BE49-F238E27FC236}">
                <a16:creationId xmlns:a16="http://schemas.microsoft.com/office/drawing/2014/main" id="{C1E5564C-F208-4053-8748-85DC376E0E13}"/>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a:extLst>
              <a:ext uri="{FF2B5EF4-FFF2-40B4-BE49-F238E27FC236}">
                <a16:creationId xmlns:a16="http://schemas.microsoft.com/office/drawing/2014/main" id="{C0A5DC76-52FF-44BA-AF23-F3340CD2D584}"/>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D95E0AB4-FD1B-48C6-AEA2-A0B174907B80}" type="slidenum">
              <a:rPr lang="en-US"/>
              <a:pPr>
                <a:defRPr/>
              </a:pPr>
              <a:t>‹#›</a:t>
            </a:fld>
            <a:endParaRPr lang="en-US"/>
          </a:p>
        </p:txBody>
      </p:sp>
    </p:spTree>
    <p:extLst>
      <p:ext uri="{BB962C8B-B14F-4D97-AF65-F5344CB8AC3E}">
        <p14:creationId xmlns:p14="http://schemas.microsoft.com/office/powerpoint/2010/main" val="204978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44184B0-EF4D-4B3F-A47C-1B98BB4FF6F6}"/>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5">
            <a:extLst>
              <a:ext uri="{FF2B5EF4-FFF2-40B4-BE49-F238E27FC236}">
                <a16:creationId xmlns:a16="http://schemas.microsoft.com/office/drawing/2014/main" id="{BB769DFB-C679-4C2A-99AA-AFCA185A4EC6}"/>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a:extLst>
              <a:ext uri="{FF2B5EF4-FFF2-40B4-BE49-F238E27FC236}">
                <a16:creationId xmlns:a16="http://schemas.microsoft.com/office/drawing/2014/main" id="{0DF2B5DC-1E32-4B75-8EAB-F56F285A4519}"/>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B6F43B65-BBB0-4D05-BA1A-7FF9C4E9E5C2}" type="slidenum">
              <a:rPr lang="en-US"/>
              <a:pPr>
                <a:defRPr/>
              </a:pPr>
              <a:t>‹#›</a:t>
            </a:fld>
            <a:endParaRPr lang="en-US"/>
          </a:p>
        </p:txBody>
      </p:sp>
    </p:spTree>
    <p:extLst>
      <p:ext uri="{BB962C8B-B14F-4D97-AF65-F5344CB8AC3E}">
        <p14:creationId xmlns:p14="http://schemas.microsoft.com/office/powerpoint/2010/main" val="482613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469F3F-3981-4B21-8904-45943C322A3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Rectangle 5">
            <a:extLst>
              <a:ext uri="{FF2B5EF4-FFF2-40B4-BE49-F238E27FC236}">
                <a16:creationId xmlns:a16="http://schemas.microsoft.com/office/drawing/2014/main" id="{67B7CA83-66F2-4751-A082-DA9023D5F331}"/>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5" name="Rectangle 6">
            <a:extLst>
              <a:ext uri="{FF2B5EF4-FFF2-40B4-BE49-F238E27FC236}">
                <a16:creationId xmlns:a16="http://schemas.microsoft.com/office/drawing/2014/main" id="{A016D351-146B-4085-9F81-B6705732E945}"/>
              </a:ext>
            </a:extLst>
          </p:cNvPr>
          <p:cNvSpPr>
            <a:spLocks noGrp="1" noChangeArrowheads="1"/>
          </p:cNvSpPr>
          <p:nvPr>
            <p:ph type="sldNum" sz="quarter" idx="12"/>
          </p:nvPr>
        </p:nvSpPr>
        <p:spPr>
          <a:xfrm>
            <a:off x="7010400" y="6400800"/>
            <a:ext cx="2133600" cy="457200"/>
          </a:xfrm>
        </p:spPr>
        <p:txBody>
          <a:bodyPr/>
          <a:lstStyle>
            <a:lvl1pPr>
              <a:defRPr sz="2400">
                <a:cs typeface="Arial" panose="020B0604020202020204" pitchFamily="34" charset="0"/>
              </a:defRPr>
            </a:lvl1pPr>
          </a:lstStyle>
          <a:p>
            <a:pPr>
              <a:defRPr/>
            </a:pPr>
            <a:fld id="{4E3CF227-A45E-48E3-8EF8-903CFA08B7D7}" type="slidenum">
              <a:rPr lang="en-US"/>
              <a:pPr>
                <a:defRPr/>
              </a:pPr>
              <a:t>‹#›</a:t>
            </a:fld>
            <a:endParaRPr lang="en-US" dirty="0"/>
          </a:p>
        </p:txBody>
      </p:sp>
    </p:spTree>
    <p:extLst>
      <p:ext uri="{BB962C8B-B14F-4D97-AF65-F5344CB8AC3E}">
        <p14:creationId xmlns:p14="http://schemas.microsoft.com/office/powerpoint/2010/main" val="1972621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7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19FBB79-CB20-4F1A-BE06-495C26BA2A85}"/>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5">
            <a:extLst>
              <a:ext uri="{FF2B5EF4-FFF2-40B4-BE49-F238E27FC236}">
                <a16:creationId xmlns:a16="http://schemas.microsoft.com/office/drawing/2014/main" id="{25841312-7205-475D-BEC3-19D21C9CB5CA}"/>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a:extLst>
              <a:ext uri="{FF2B5EF4-FFF2-40B4-BE49-F238E27FC236}">
                <a16:creationId xmlns:a16="http://schemas.microsoft.com/office/drawing/2014/main" id="{8AACA1CA-BCC0-42AE-8E99-990A7B81DA69}"/>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23CF8FDF-C4E8-4491-9532-E607C0835E20}" type="slidenum">
              <a:rPr lang="en-US" altLang="en-US"/>
              <a:pPr>
                <a:defRPr/>
              </a:pPr>
              <a:t>‹#›</a:t>
            </a:fld>
            <a:endParaRPr lang="en-US" altLang="en-US"/>
          </a:p>
        </p:txBody>
      </p:sp>
    </p:spTree>
    <p:extLst>
      <p:ext uri="{BB962C8B-B14F-4D97-AF65-F5344CB8AC3E}">
        <p14:creationId xmlns:p14="http://schemas.microsoft.com/office/powerpoint/2010/main" val="171433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E2C1151B-205E-4B99-8A8F-AEC925BA5E0E}"/>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BA7224BD-828B-4C2D-9E00-0E777FF66AAA}" type="slidenum">
              <a:rPr lang="en-US"/>
              <a:pPr lvl="2">
                <a:defRPr/>
              </a:pPr>
              <a:t>‹#›</a:t>
            </a:fld>
            <a:endParaRPr lang="en-US"/>
          </a:p>
        </p:txBody>
      </p:sp>
    </p:spTree>
    <p:extLst>
      <p:ext uri="{BB962C8B-B14F-4D97-AF65-F5344CB8AC3E}">
        <p14:creationId xmlns:p14="http://schemas.microsoft.com/office/powerpoint/2010/main" val="801219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335C594-195C-447D-A9F7-29024B22CCA3}"/>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99E0211B-6743-4064-B3CD-EC9B89E84FFB}" type="slidenum">
              <a:rPr lang="en-US"/>
              <a:pPr lvl="2">
                <a:defRPr/>
              </a:pPr>
              <a:t>‹#›</a:t>
            </a:fld>
            <a:endParaRPr lang="en-US"/>
          </a:p>
        </p:txBody>
      </p:sp>
    </p:spTree>
    <p:extLst>
      <p:ext uri="{BB962C8B-B14F-4D97-AF65-F5344CB8AC3E}">
        <p14:creationId xmlns:p14="http://schemas.microsoft.com/office/powerpoint/2010/main" val="53891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11D1074-CAEB-4C08-8BC5-58176EC00A4B}"/>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646F0AB0-F4DE-4FD2-AF6B-4E33C424282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77F90B1-77B9-4346-8702-A5D46DDCC18B}"/>
              </a:ext>
            </a:extLst>
          </p:cNvPr>
          <p:cNvSpPr>
            <a:spLocks noGrp="1"/>
          </p:cNvSpPr>
          <p:nvPr>
            <p:ph type="sldNum" sz="quarter" idx="12"/>
          </p:nvPr>
        </p:nvSpPr>
        <p:spPr/>
        <p:txBody>
          <a:bodyPr/>
          <a:lstStyle>
            <a:lvl1pPr>
              <a:defRPr/>
            </a:lvl1pPr>
          </a:lstStyle>
          <a:p>
            <a:pPr>
              <a:defRPr/>
            </a:pPr>
            <a:fld id="{EEE22A2E-3729-455F-A306-54090D718064}" type="slidenum">
              <a:rPr lang="en-US" altLang="en-US"/>
              <a:pPr>
                <a:defRPr/>
              </a:pPr>
              <a:t>‹#›</a:t>
            </a:fld>
            <a:endParaRPr lang="en-US" altLang="en-US"/>
          </a:p>
        </p:txBody>
      </p:sp>
    </p:spTree>
    <p:extLst>
      <p:ext uri="{BB962C8B-B14F-4D97-AF65-F5344CB8AC3E}">
        <p14:creationId xmlns:p14="http://schemas.microsoft.com/office/powerpoint/2010/main" val="2374046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36F4560-D851-4A81-8E80-8B801433A585}"/>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E603593E-89EC-4C4B-B9CA-98224154B8DF}" type="slidenum">
              <a:rPr lang="en-US"/>
              <a:pPr lvl="2">
                <a:defRPr/>
              </a:pPr>
              <a:t>‹#›</a:t>
            </a:fld>
            <a:endParaRPr lang="en-US"/>
          </a:p>
        </p:txBody>
      </p:sp>
    </p:spTree>
    <p:extLst>
      <p:ext uri="{BB962C8B-B14F-4D97-AF65-F5344CB8AC3E}">
        <p14:creationId xmlns:p14="http://schemas.microsoft.com/office/powerpoint/2010/main" val="760561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AFAA1D9-831C-40E7-B0C4-098A0C3257DF}"/>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E86E754A-288E-4C90-95BE-5842A9ABEE97}" type="slidenum">
              <a:rPr lang="en-US"/>
              <a:pPr lvl="2">
                <a:defRPr/>
              </a:pPr>
              <a:t>‹#›</a:t>
            </a:fld>
            <a:endParaRPr lang="en-US"/>
          </a:p>
        </p:txBody>
      </p:sp>
    </p:spTree>
    <p:extLst>
      <p:ext uri="{BB962C8B-B14F-4D97-AF65-F5344CB8AC3E}">
        <p14:creationId xmlns:p14="http://schemas.microsoft.com/office/powerpoint/2010/main" val="2962886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0469AB8-B9C6-431F-A821-05EF2E275D95}"/>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9F90C505-D6A8-4EB6-A876-ED05728FC745}" type="slidenum">
              <a:rPr lang="en-US"/>
              <a:pPr lvl="2">
                <a:defRPr/>
              </a:pPr>
              <a:t>‹#›</a:t>
            </a:fld>
            <a:endParaRPr lang="en-US"/>
          </a:p>
        </p:txBody>
      </p:sp>
    </p:spTree>
    <p:extLst>
      <p:ext uri="{BB962C8B-B14F-4D97-AF65-F5344CB8AC3E}">
        <p14:creationId xmlns:p14="http://schemas.microsoft.com/office/powerpoint/2010/main" val="2355295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F6A5A21-78A7-4830-890D-6F18F4801A12}"/>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A8198026-2882-4199-B892-7880605A5CB4}" type="slidenum">
              <a:rPr lang="en-US"/>
              <a:pPr lvl="2">
                <a:defRPr/>
              </a:pPr>
              <a:t>‹#›</a:t>
            </a:fld>
            <a:endParaRPr lang="en-US"/>
          </a:p>
        </p:txBody>
      </p:sp>
    </p:spTree>
    <p:extLst>
      <p:ext uri="{BB962C8B-B14F-4D97-AF65-F5344CB8AC3E}">
        <p14:creationId xmlns:p14="http://schemas.microsoft.com/office/powerpoint/2010/main" val="47933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E8A98-0178-44B4-BECE-D72DE8FCFC57}"/>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577D399F-6241-4DA8-B3FB-564339FC817B}" type="slidenum">
              <a:rPr lang="en-US"/>
              <a:pPr lvl="2">
                <a:defRPr/>
              </a:pPr>
              <a:t>‹#›</a:t>
            </a:fld>
            <a:endParaRPr lang="en-US"/>
          </a:p>
        </p:txBody>
      </p:sp>
    </p:spTree>
    <p:extLst>
      <p:ext uri="{BB962C8B-B14F-4D97-AF65-F5344CB8AC3E}">
        <p14:creationId xmlns:p14="http://schemas.microsoft.com/office/powerpoint/2010/main" val="2997354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6DFDD74-510B-4C40-A1D8-90B7774EF787}"/>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A2ECC4F9-EA97-49F3-8255-2AFD19D4304D}" type="slidenum">
              <a:rPr lang="en-US"/>
              <a:pPr lvl="2">
                <a:defRPr/>
              </a:pPr>
              <a:t>‹#›</a:t>
            </a:fld>
            <a:endParaRPr lang="en-US"/>
          </a:p>
        </p:txBody>
      </p:sp>
    </p:spTree>
    <p:extLst>
      <p:ext uri="{BB962C8B-B14F-4D97-AF65-F5344CB8AC3E}">
        <p14:creationId xmlns:p14="http://schemas.microsoft.com/office/powerpoint/2010/main" val="4263599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FC4CAD5-1D37-4464-8002-F6ED4E6F8F6E}"/>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ED57F893-B295-4F4F-A4AA-072C844579A3}" type="slidenum">
              <a:rPr lang="en-US"/>
              <a:pPr lvl="2">
                <a:defRPr/>
              </a:pPr>
              <a:t>‹#›</a:t>
            </a:fld>
            <a:endParaRPr lang="en-US"/>
          </a:p>
        </p:txBody>
      </p:sp>
    </p:spTree>
    <p:extLst>
      <p:ext uri="{BB962C8B-B14F-4D97-AF65-F5344CB8AC3E}">
        <p14:creationId xmlns:p14="http://schemas.microsoft.com/office/powerpoint/2010/main" val="1337199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EE6B91-45C3-4C7D-ABD1-5F1A5A03DB38}"/>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E4B47CC1-3CF9-4509-888F-A78EA95D1155}" type="slidenum">
              <a:rPr lang="en-US"/>
              <a:pPr lvl="2">
                <a:defRPr/>
              </a:pPr>
              <a:t>‹#›</a:t>
            </a:fld>
            <a:endParaRPr lang="en-US"/>
          </a:p>
        </p:txBody>
      </p:sp>
    </p:spTree>
    <p:extLst>
      <p:ext uri="{BB962C8B-B14F-4D97-AF65-F5344CB8AC3E}">
        <p14:creationId xmlns:p14="http://schemas.microsoft.com/office/powerpoint/2010/main" val="3260811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914400"/>
            <a:ext cx="21145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914400"/>
            <a:ext cx="61912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CCBC08C-C951-4E04-97F1-59BB448203CC}"/>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AF660D13-51BB-48F0-A7DA-0A9D6E7DFD52}" type="slidenum">
              <a:rPr lang="en-US"/>
              <a:pPr lvl="2">
                <a:defRPr/>
              </a:pPr>
              <a:t>‹#›</a:t>
            </a:fld>
            <a:endParaRPr lang="en-US"/>
          </a:p>
        </p:txBody>
      </p:sp>
    </p:spTree>
    <p:extLst>
      <p:ext uri="{BB962C8B-B14F-4D97-AF65-F5344CB8AC3E}">
        <p14:creationId xmlns:p14="http://schemas.microsoft.com/office/powerpoint/2010/main" val="1818618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20574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43053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9B4F9D-80DE-4CF5-8E3D-87794DFFF96E}"/>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56D205C3-0006-4158-A46E-8B1D2C9F108A}" type="slidenum">
              <a:rPr lang="en-US"/>
              <a:pPr lvl="2">
                <a:defRPr/>
              </a:pPr>
              <a:t>‹#›</a:t>
            </a:fld>
            <a:endParaRPr lang="en-US"/>
          </a:p>
        </p:txBody>
      </p:sp>
    </p:spTree>
    <p:extLst>
      <p:ext uri="{BB962C8B-B14F-4D97-AF65-F5344CB8AC3E}">
        <p14:creationId xmlns:p14="http://schemas.microsoft.com/office/powerpoint/2010/main" val="407387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FA223E2-C724-449A-8828-2FB13BD9699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C69C69C-9970-48B7-861C-F8B7017403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FAF8E58-F298-4580-861A-A03F366C4164}"/>
              </a:ext>
            </a:extLst>
          </p:cNvPr>
          <p:cNvSpPr>
            <a:spLocks noGrp="1"/>
          </p:cNvSpPr>
          <p:nvPr>
            <p:ph type="sldNum" sz="quarter" idx="12"/>
          </p:nvPr>
        </p:nvSpPr>
        <p:spPr/>
        <p:txBody>
          <a:bodyPr/>
          <a:lstStyle>
            <a:lvl1pPr>
              <a:defRPr/>
            </a:lvl1pPr>
          </a:lstStyle>
          <a:p>
            <a:pPr>
              <a:defRPr/>
            </a:pPr>
            <a:fld id="{F13B588D-58F7-43EE-B8C0-72B2868DDFCC}" type="slidenum">
              <a:rPr lang="en-US" altLang="en-US"/>
              <a:pPr>
                <a:defRPr/>
              </a:pPr>
              <a:t>‹#›</a:t>
            </a:fld>
            <a:endParaRPr lang="en-US" altLang="en-US"/>
          </a:p>
        </p:txBody>
      </p:sp>
    </p:spTree>
    <p:extLst>
      <p:ext uri="{BB962C8B-B14F-4D97-AF65-F5344CB8AC3E}">
        <p14:creationId xmlns:p14="http://schemas.microsoft.com/office/powerpoint/2010/main" val="3994135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3B9F21B-AA71-4EA5-BD63-A190F5C21A1F}"/>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EE03DD94-12C4-4E05-AAD9-618F06560B0E}" type="slidenum">
              <a:rPr lang="en-US"/>
              <a:pPr lvl="2">
                <a:defRPr/>
              </a:pPr>
              <a:t>‹#›</a:t>
            </a:fld>
            <a:endParaRPr lang="en-US"/>
          </a:p>
        </p:txBody>
      </p:sp>
    </p:spTree>
    <p:extLst>
      <p:ext uri="{BB962C8B-B14F-4D97-AF65-F5344CB8AC3E}">
        <p14:creationId xmlns:p14="http://schemas.microsoft.com/office/powerpoint/2010/main" val="427689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914400"/>
            <a:ext cx="8458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E1FE8001-C4C7-4323-9FB6-17D88BF6D0F2}"/>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B0FF5BBA-9DA5-4B49-AB93-ACE3A96889AF}" type="slidenum">
              <a:rPr lang="en-US"/>
              <a:pPr lvl="2">
                <a:defRPr/>
              </a:pPr>
              <a:t>‹#›</a:t>
            </a:fld>
            <a:endParaRPr lang="en-US"/>
          </a:p>
        </p:txBody>
      </p:sp>
    </p:spTree>
    <p:extLst>
      <p:ext uri="{BB962C8B-B14F-4D97-AF65-F5344CB8AC3E}">
        <p14:creationId xmlns:p14="http://schemas.microsoft.com/office/powerpoint/2010/main" val="3095963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lipArt Placeholder 2"/>
          <p:cNvSpPr>
            <a:spLocks noGrp="1"/>
          </p:cNvSpPr>
          <p:nvPr>
            <p:ph type="clipArt" sz="half" idx="1"/>
          </p:nvPr>
        </p:nvSpPr>
        <p:spPr>
          <a:xfrm>
            <a:off x="381000" y="2057400"/>
            <a:ext cx="4152900" cy="4343400"/>
          </a:xfrm>
        </p:spPr>
        <p:txBody>
          <a:bodyPr/>
          <a:lstStyle/>
          <a:p>
            <a:pPr lvl="0"/>
            <a:endParaRPr lang="en-US" noProof="0"/>
          </a:p>
        </p:txBody>
      </p:sp>
      <p:sp>
        <p:nvSpPr>
          <p:cNvPr id="4" name="Text Placeholder 3"/>
          <p:cNvSpPr>
            <a:spLocks noGrp="1"/>
          </p:cNvSpPr>
          <p:nvPr>
            <p:ph type="body"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4E530CA-95B2-4301-B281-C96C1F5DB29F}"/>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A01D6B70-B0F0-47F5-857E-BEDCCBDECA57}" type="slidenum">
              <a:rPr lang="en-US"/>
              <a:pPr lvl="2">
                <a:defRPr/>
              </a:pPr>
              <a:t>‹#›</a:t>
            </a:fld>
            <a:endParaRPr lang="en-US"/>
          </a:p>
        </p:txBody>
      </p:sp>
    </p:spTree>
    <p:extLst>
      <p:ext uri="{BB962C8B-B14F-4D97-AF65-F5344CB8AC3E}">
        <p14:creationId xmlns:p14="http://schemas.microsoft.com/office/powerpoint/2010/main" val="398946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able Placeholder 2"/>
          <p:cNvSpPr>
            <a:spLocks noGrp="1"/>
          </p:cNvSpPr>
          <p:nvPr>
            <p:ph type="tbl" idx="1"/>
          </p:nvPr>
        </p:nvSpPr>
        <p:spPr>
          <a:xfrm>
            <a:off x="381000" y="2057400"/>
            <a:ext cx="8458200" cy="4343400"/>
          </a:xfrm>
        </p:spPr>
        <p:txBody>
          <a:bodyPr/>
          <a:lstStyle/>
          <a:p>
            <a:pPr lvl="0"/>
            <a:endParaRPr lang="en-US" noProof="0"/>
          </a:p>
        </p:txBody>
      </p:sp>
      <p:sp>
        <p:nvSpPr>
          <p:cNvPr id="4" name="Slide Number Placeholder 3">
            <a:extLst>
              <a:ext uri="{FF2B5EF4-FFF2-40B4-BE49-F238E27FC236}">
                <a16:creationId xmlns:a16="http://schemas.microsoft.com/office/drawing/2014/main" id="{DB5D9B6E-EA6E-4947-9B0C-FEF3A99E3C68}"/>
              </a:ext>
            </a:extLst>
          </p:cNvPr>
          <p:cNvSpPr>
            <a:spLocks noGrp="1" noChangeArrowheads="1"/>
          </p:cNvSpPr>
          <p:nvPr>
            <p:ph type="sldNum" sz="quarter" idx="10"/>
          </p:nvPr>
        </p:nvSpPr>
        <p:spPr/>
        <p:txBody>
          <a:bodyPr/>
          <a:lstStyle>
            <a:lvl3pPr lvl="2" eaLnBrk="0" fontAlgn="auto" hangingPunct="0">
              <a:spcBef>
                <a:spcPts val="0"/>
              </a:spcBef>
              <a:spcAft>
                <a:spcPts val="0"/>
              </a:spcAft>
              <a:defRPr/>
            </a:lvl3pPr>
          </a:lstStyle>
          <a:p>
            <a:pPr lvl="2">
              <a:defRPr/>
            </a:pPr>
            <a:fld id="{1745A298-6AF1-4F4D-BB01-5CDCF14F0054}" type="slidenum">
              <a:rPr lang="en-US"/>
              <a:pPr lvl="2">
                <a:defRPr/>
              </a:pPr>
              <a:t>‹#›</a:t>
            </a:fld>
            <a:endParaRPr lang="en-US"/>
          </a:p>
        </p:txBody>
      </p:sp>
    </p:spTree>
    <p:extLst>
      <p:ext uri="{BB962C8B-B14F-4D97-AF65-F5344CB8AC3E}">
        <p14:creationId xmlns:p14="http://schemas.microsoft.com/office/powerpoint/2010/main" val="1255235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931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1C2B8EFA-D718-42DC-B8EB-BF5A26D17B7D}"/>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048A92A7-6735-4D38-8F4A-C8F3FF5A25F8}"/>
              </a:ext>
            </a:extLst>
          </p:cNvPr>
          <p:cNvSpPr>
            <a:spLocks noGrp="1"/>
          </p:cNvSpPr>
          <p:nvPr>
            <p:ph type="sldNum" sz="quarter" idx="11"/>
          </p:nvPr>
        </p:nvSpPr>
        <p:spPr/>
        <p:txBody>
          <a:bodyPr/>
          <a:lstStyle>
            <a:lvl1pPr eaLnBrk="0" hangingPunct="0">
              <a:defRPr/>
            </a:lvl1pPr>
          </a:lstStyle>
          <a:p>
            <a:pPr>
              <a:defRPr/>
            </a:pPr>
            <a:fld id="{12C7C854-B7D1-400C-B2FE-D1B0A778D2CA}" type="slidenum">
              <a:rPr lang="en-US" altLang="en-US"/>
              <a:pPr>
                <a:defRPr/>
              </a:pPr>
              <a:t>‹#›</a:t>
            </a:fld>
            <a:endParaRPr lang="en-US" altLang="en-US"/>
          </a:p>
        </p:txBody>
      </p:sp>
    </p:spTree>
    <p:extLst>
      <p:ext uri="{BB962C8B-B14F-4D97-AF65-F5344CB8AC3E}">
        <p14:creationId xmlns:p14="http://schemas.microsoft.com/office/powerpoint/2010/main" val="27158174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423C2FB-66D9-4294-89F3-DE879849956A}"/>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DC2BDF6F-35B9-477C-AD83-938C40F51222}"/>
              </a:ext>
            </a:extLst>
          </p:cNvPr>
          <p:cNvSpPr>
            <a:spLocks noGrp="1"/>
          </p:cNvSpPr>
          <p:nvPr>
            <p:ph type="sldNum" sz="quarter" idx="11"/>
          </p:nvPr>
        </p:nvSpPr>
        <p:spPr/>
        <p:txBody>
          <a:bodyPr/>
          <a:lstStyle>
            <a:lvl1pPr eaLnBrk="0" hangingPunct="0">
              <a:defRPr/>
            </a:lvl1pPr>
          </a:lstStyle>
          <a:p>
            <a:pPr>
              <a:defRPr/>
            </a:pPr>
            <a:fld id="{0C7C9A67-E79C-4DF0-9B15-3A2C832BCCA8}" type="slidenum">
              <a:rPr lang="en-US" altLang="en-US"/>
              <a:pPr>
                <a:defRPr/>
              </a:pPr>
              <a:t>‹#›</a:t>
            </a:fld>
            <a:endParaRPr lang="en-US" altLang="en-US"/>
          </a:p>
        </p:txBody>
      </p:sp>
    </p:spTree>
    <p:extLst>
      <p:ext uri="{BB962C8B-B14F-4D97-AF65-F5344CB8AC3E}">
        <p14:creationId xmlns:p14="http://schemas.microsoft.com/office/powerpoint/2010/main" val="252641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8142DF3E-5036-4C56-970F-25A819673D90}"/>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B1C5BE91-3A5E-43E0-8B58-43B48D44BE30}"/>
              </a:ext>
            </a:extLst>
          </p:cNvPr>
          <p:cNvSpPr>
            <a:spLocks noGrp="1"/>
          </p:cNvSpPr>
          <p:nvPr>
            <p:ph type="sldNum" sz="quarter" idx="11"/>
          </p:nvPr>
        </p:nvSpPr>
        <p:spPr/>
        <p:txBody>
          <a:bodyPr/>
          <a:lstStyle>
            <a:lvl1pPr eaLnBrk="0" hangingPunct="0">
              <a:defRPr/>
            </a:lvl1pPr>
          </a:lstStyle>
          <a:p>
            <a:pPr>
              <a:defRPr/>
            </a:pPr>
            <a:fld id="{56411148-DC06-4F4B-AFCC-6492DA9EAF1E}" type="slidenum">
              <a:rPr lang="en-US" altLang="en-US"/>
              <a:pPr>
                <a:defRPr/>
              </a:pPr>
              <a:t>‹#›</a:t>
            </a:fld>
            <a:endParaRPr lang="en-US" altLang="en-US"/>
          </a:p>
        </p:txBody>
      </p:sp>
    </p:spTree>
    <p:extLst>
      <p:ext uri="{BB962C8B-B14F-4D97-AF65-F5344CB8AC3E}">
        <p14:creationId xmlns:p14="http://schemas.microsoft.com/office/powerpoint/2010/main" val="1451893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7C7E4E-34FB-4EAF-8AC4-AF273326D44A}"/>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D2514E6B-99C3-4D04-AEC8-A6E3005CB3E8}"/>
              </a:ext>
            </a:extLst>
          </p:cNvPr>
          <p:cNvSpPr>
            <a:spLocks noGrp="1"/>
          </p:cNvSpPr>
          <p:nvPr>
            <p:ph type="sldNum" sz="quarter" idx="11"/>
          </p:nvPr>
        </p:nvSpPr>
        <p:spPr/>
        <p:txBody>
          <a:bodyPr/>
          <a:lstStyle>
            <a:lvl1pPr eaLnBrk="0" hangingPunct="0">
              <a:defRPr/>
            </a:lvl1pPr>
          </a:lstStyle>
          <a:p>
            <a:pPr>
              <a:defRPr/>
            </a:pPr>
            <a:fld id="{9175E890-5F1E-4F52-AF3D-C2962C91ECB4}" type="slidenum">
              <a:rPr lang="en-US" altLang="en-US"/>
              <a:pPr>
                <a:defRPr/>
              </a:pPr>
              <a:t>‹#›</a:t>
            </a:fld>
            <a:endParaRPr lang="en-US" altLang="en-US"/>
          </a:p>
        </p:txBody>
      </p:sp>
    </p:spTree>
    <p:extLst>
      <p:ext uri="{BB962C8B-B14F-4D97-AF65-F5344CB8AC3E}">
        <p14:creationId xmlns:p14="http://schemas.microsoft.com/office/powerpoint/2010/main" val="3068648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28A02F7F-1805-47E3-9088-C447B304DF05}"/>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8" name="Slide Number Placeholder 7">
            <a:extLst>
              <a:ext uri="{FF2B5EF4-FFF2-40B4-BE49-F238E27FC236}">
                <a16:creationId xmlns:a16="http://schemas.microsoft.com/office/drawing/2014/main" id="{78D9B744-1861-46C8-B1FE-FAACC6BC8D79}"/>
              </a:ext>
            </a:extLst>
          </p:cNvPr>
          <p:cNvSpPr>
            <a:spLocks noGrp="1"/>
          </p:cNvSpPr>
          <p:nvPr>
            <p:ph type="sldNum" sz="quarter" idx="11"/>
          </p:nvPr>
        </p:nvSpPr>
        <p:spPr/>
        <p:txBody>
          <a:bodyPr/>
          <a:lstStyle>
            <a:lvl1pPr eaLnBrk="0" hangingPunct="0">
              <a:defRPr/>
            </a:lvl1pPr>
          </a:lstStyle>
          <a:p>
            <a:pPr>
              <a:defRPr/>
            </a:pPr>
            <a:fld id="{6782C28A-3146-4B9B-B11D-0BFE41A5F4FC}" type="slidenum">
              <a:rPr lang="en-US" altLang="en-US"/>
              <a:pPr>
                <a:defRPr/>
              </a:pPr>
              <a:t>‹#›</a:t>
            </a:fld>
            <a:endParaRPr lang="en-US" altLang="en-US"/>
          </a:p>
        </p:txBody>
      </p:sp>
    </p:spTree>
    <p:extLst>
      <p:ext uri="{BB962C8B-B14F-4D97-AF65-F5344CB8AC3E}">
        <p14:creationId xmlns:p14="http://schemas.microsoft.com/office/powerpoint/2010/main" val="1446096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C64C36-8338-4556-AEFE-E54BF1761A8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573E006-B0D4-4F10-8082-58913DC059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DCAF275-ACCC-4E22-8AD5-BCAEAABB90F5}"/>
              </a:ext>
            </a:extLst>
          </p:cNvPr>
          <p:cNvSpPr>
            <a:spLocks noGrp="1"/>
          </p:cNvSpPr>
          <p:nvPr>
            <p:ph type="sldNum" sz="quarter" idx="12"/>
          </p:nvPr>
        </p:nvSpPr>
        <p:spPr/>
        <p:txBody>
          <a:bodyPr/>
          <a:lstStyle>
            <a:lvl1pPr>
              <a:defRPr/>
            </a:lvl1pPr>
          </a:lstStyle>
          <a:p>
            <a:pPr>
              <a:defRPr/>
            </a:pPr>
            <a:fld id="{2BACBD65-3C7A-43F0-A077-4887CC58062E}" type="slidenum">
              <a:rPr lang="en-US" altLang="en-US"/>
              <a:pPr>
                <a:defRPr/>
              </a:pPr>
              <a:t>‹#›</a:t>
            </a:fld>
            <a:endParaRPr lang="en-US" altLang="en-US"/>
          </a:p>
        </p:txBody>
      </p:sp>
    </p:spTree>
    <p:extLst>
      <p:ext uri="{BB962C8B-B14F-4D97-AF65-F5344CB8AC3E}">
        <p14:creationId xmlns:p14="http://schemas.microsoft.com/office/powerpoint/2010/main" val="8280678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2ECC3AE-74D5-4E9B-BAB8-4384C2475FF0}"/>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4" name="Slide Number Placeholder 3">
            <a:extLst>
              <a:ext uri="{FF2B5EF4-FFF2-40B4-BE49-F238E27FC236}">
                <a16:creationId xmlns:a16="http://schemas.microsoft.com/office/drawing/2014/main" id="{F25FC0C9-0D1B-4318-B0CB-F680492F58D6}"/>
              </a:ext>
            </a:extLst>
          </p:cNvPr>
          <p:cNvSpPr>
            <a:spLocks noGrp="1"/>
          </p:cNvSpPr>
          <p:nvPr>
            <p:ph type="sldNum" sz="quarter" idx="11"/>
          </p:nvPr>
        </p:nvSpPr>
        <p:spPr/>
        <p:txBody>
          <a:bodyPr/>
          <a:lstStyle>
            <a:lvl1pPr eaLnBrk="0" hangingPunct="0">
              <a:defRPr/>
            </a:lvl1pPr>
          </a:lstStyle>
          <a:p>
            <a:pPr>
              <a:defRPr/>
            </a:pPr>
            <a:fld id="{532E6841-79E8-4C43-9F6A-F6106D64F8E3}" type="slidenum">
              <a:rPr lang="en-US" altLang="en-US"/>
              <a:pPr>
                <a:defRPr/>
              </a:pPr>
              <a:t>‹#›</a:t>
            </a:fld>
            <a:endParaRPr lang="en-US" altLang="en-US"/>
          </a:p>
        </p:txBody>
      </p:sp>
    </p:spTree>
    <p:extLst>
      <p:ext uri="{BB962C8B-B14F-4D97-AF65-F5344CB8AC3E}">
        <p14:creationId xmlns:p14="http://schemas.microsoft.com/office/powerpoint/2010/main" val="3948108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C44B1F-4FBE-418C-99F8-BC07BF339955}"/>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3" name="Slide Number Placeholder 2">
            <a:extLst>
              <a:ext uri="{FF2B5EF4-FFF2-40B4-BE49-F238E27FC236}">
                <a16:creationId xmlns:a16="http://schemas.microsoft.com/office/drawing/2014/main" id="{8E1686CE-5819-45F9-A525-751C2F1FA7E5}"/>
              </a:ext>
            </a:extLst>
          </p:cNvPr>
          <p:cNvSpPr>
            <a:spLocks noGrp="1"/>
          </p:cNvSpPr>
          <p:nvPr>
            <p:ph type="sldNum" sz="quarter" idx="11"/>
          </p:nvPr>
        </p:nvSpPr>
        <p:spPr/>
        <p:txBody>
          <a:bodyPr/>
          <a:lstStyle>
            <a:lvl1pPr eaLnBrk="0" hangingPunct="0">
              <a:defRPr/>
            </a:lvl1pPr>
          </a:lstStyle>
          <a:p>
            <a:pPr>
              <a:defRPr/>
            </a:pPr>
            <a:fld id="{CAC058B6-72FA-4C34-B9D8-00AF6DF54E77}" type="slidenum">
              <a:rPr lang="en-US" altLang="en-US"/>
              <a:pPr>
                <a:defRPr/>
              </a:pPr>
              <a:t>‹#›</a:t>
            </a:fld>
            <a:endParaRPr lang="en-US" altLang="en-US"/>
          </a:p>
        </p:txBody>
      </p:sp>
    </p:spTree>
    <p:extLst>
      <p:ext uri="{BB962C8B-B14F-4D97-AF65-F5344CB8AC3E}">
        <p14:creationId xmlns:p14="http://schemas.microsoft.com/office/powerpoint/2010/main" val="3137009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894660AB-5619-4D01-85C9-676C6962C144}"/>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A5928E62-26DC-42A4-866D-E02A6E05E42A}"/>
              </a:ext>
            </a:extLst>
          </p:cNvPr>
          <p:cNvSpPr>
            <a:spLocks noGrp="1"/>
          </p:cNvSpPr>
          <p:nvPr>
            <p:ph type="sldNum" sz="quarter" idx="11"/>
          </p:nvPr>
        </p:nvSpPr>
        <p:spPr/>
        <p:txBody>
          <a:bodyPr/>
          <a:lstStyle>
            <a:lvl1pPr eaLnBrk="0" hangingPunct="0">
              <a:defRPr/>
            </a:lvl1pPr>
          </a:lstStyle>
          <a:p>
            <a:pPr>
              <a:defRPr/>
            </a:pPr>
            <a:fld id="{E6C6794B-2E53-4FEB-815A-494B425785E8}" type="slidenum">
              <a:rPr lang="en-US" altLang="en-US"/>
              <a:pPr>
                <a:defRPr/>
              </a:pPr>
              <a:t>‹#›</a:t>
            </a:fld>
            <a:endParaRPr lang="en-US" altLang="en-US"/>
          </a:p>
        </p:txBody>
      </p:sp>
    </p:spTree>
    <p:extLst>
      <p:ext uri="{BB962C8B-B14F-4D97-AF65-F5344CB8AC3E}">
        <p14:creationId xmlns:p14="http://schemas.microsoft.com/office/powerpoint/2010/main" val="3063808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F1A853F7-4493-47AE-956F-C83CE74FC54F}"/>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6708C1A8-0791-430A-B3DE-8522C5A7751D}"/>
              </a:ext>
            </a:extLst>
          </p:cNvPr>
          <p:cNvSpPr>
            <a:spLocks noGrp="1"/>
          </p:cNvSpPr>
          <p:nvPr>
            <p:ph type="sldNum" sz="quarter" idx="11"/>
          </p:nvPr>
        </p:nvSpPr>
        <p:spPr/>
        <p:txBody>
          <a:bodyPr/>
          <a:lstStyle>
            <a:lvl1pPr eaLnBrk="0" hangingPunct="0">
              <a:defRPr/>
            </a:lvl1pPr>
          </a:lstStyle>
          <a:p>
            <a:pPr>
              <a:defRPr/>
            </a:pPr>
            <a:fld id="{7165F6C4-FF8A-4D82-A9E9-EC6C8C5E976A}" type="slidenum">
              <a:rPr lang="en-US" altLang="en-US"/>
              <a:pPr>
                <a:defRPr/>
              </a:pPr>
              <a:t>‹#›</a:t>
            </a:fld>
            <a:endParaRPr lang="en-US" altLang="en-US"/>
          </a:p>
        </p:txBody>
      </p:sp>
    </p:spTree>
    <p:extLst>
      <p:ext uri="{BB962C8B-B14F-4D97-AF65-F5344CB8AC3E}">
        <p14:creationId xmlns:p14="http://schemas.microsoft.com/office/powerpoint/2010/main" val="2845596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07A4B42-CDC0-46BE-82AF-5FCF7E18A2D1}"/>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65AB73A1-0624-48C4-8E69-D831B7506C59}"/>
              </a:ext>
            </a:extLst>
          </p:cNvPr>
          <p:cNvSpPr>
            <a:spLocks noGrp="1"/>
          </p:cNvSpPr>
          <p:nvPr>
            <p:ph type="sldNum" sz="quarter" idx="11"/>
          </p:nvPr>
        </p:nvSpPr>
        <p:spPr/>
        <p:txBody>
          <a:bodyPr/>
          <a:lstStyle>
            <a:lvl1pPr eaLnBrk="0" hangingPunct="0">
              <a:defRPr/>
            </a:lvl1pPr>
          </a:lstStyle>
          <a:p>
            <a:pPr>
              <a:defRPr/>
            </a:pPr>
            <a:fld id="{56E3E222-F2A2-421E-AE93-234E2C259A98}" type="slidenum">
              <a:rPr lang="en-US" altLang="en-US"/>
              <a:pPr>
                <a:defRPr/>
              </a:pPr>
              <a:t>‹#›</a:t>
            </a:fld>
            <a:endParaRPr lang="en-US" altLang="en-US"/>
          </a:p>
        </p:txBody>
      </p:sp>
    </p:spTree>
    <p:extLst>
      <p:ext uri="{BB962C8B-B14F-4D97-AF65-F5344CB8AC3E}">
        <p14:creationId xmlns:p14="http://schemas.microsoft.com/office/powerpoint/2010/main" val="4159684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6BAB212-2FA2-482C-BCF0-C3FD8EA988AA}"/>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EBA00354-E385-479F-A7BF-19C59225929D}"/>
              </a:ext>
            </a:extLst>
          </p:cNvPr>
          <p:cNvSpPr>
            <a:spLocks noGrp="1"/>
          </p:cNvSpPr>
          <p:nvPr>
            <p:ph type="sldNum" sz="quarter" idx="11"/>
          </p:nvPr>
        </p:nvSpPr>
        <p:spPr/>
        <p:txBody>
          <a:bodyPr/>
          <a:lstStyle>
            <a:lvl1pPr eaLnBrk="0" hangingPunct="0">
              <a:defRPr/>
            </a:lvl1pPr>
          </a:lstStyle>
          <a:p>
            <a:pPr>
              <a:defRPr/>
            </a:pPr>
            <a:fld id="{EB57B5BA-490C-46C6-8827-52166721EB62}" type="slidenum">
              <a:rPr lang="en-US" altLang="en-US"/>
              <a:pPr>
                <a:defRPr/>
              </a:pPr>
              <a:t>‹#›</a:t>
            </a:fld>
            <a:endParaRPr lang="en-US" altLang="en-US"/>
          </a:p>
        </p:txBody>
      </p:sp>
    </p:spTree>
    <p:extLst>
      <p:ext uri="{BB962C8B-B14F-4D97-AF65-F5344CB8AC3E}">
        <p14:creationId xmlns:p14="http://schemas.microsoft.com/office/powerpoint/2010/main" val="39556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3BA3F7-AF23-4613-AC98-49DFB0F96845}"/>
              </a:ext>
            </a:extLst>
          </p:cNvPr>
          <p:cNvSpPr>
            <a:spLocks noGrp="1"/>
          </p:cNvSpPr>
          <p:nvPr>
            <p:ph type="ftr" sz="quarter" idx="10"/>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18515986-3464-482F-B018-F5CB6305EE2B}"/>
              </a:ext>
            </a:extLst>
          </p:cNvPr>
          <p:cNvSpPr>
            <a:spLocks noGrp="1"/>
          </p:cNvSpPr>
          <p:nvPr>
            <p:ph type="sldNum" sz="quarter" idx="11"/>
          </p:nvPr>
        </p:nvSpPr>
        <p:spPr/>
        <p:txBody>
          <a:bodyPr/>
          <a:lstStyle>
            <a:lvl1pPr eaLnBrk="0" hangingPunct="0">
              <a:defRPr/>
            </a:lvl1pPr>
          </a:lstStyle>
          <a:p>
            <a:pPr>
              <a:defRPr/>
            </a:pPr>
            <a:fld id="{E3C2CBE2-BCA0-4E50-8F79-F742CA650EAC}" type="slidenum">
              <a:rPr lang="en-US" altLang="en-US"/>
              <a:pPr>
                <a:defRPr/>
              </a:pPr>
              <a:t>‹#›</a:t>
            </a:fld>
            <a:endParaRPr lang="en-US" altLang="en-US"/>
          </a:p>
        </p:txBody>
      </p:sp>
    </p:spTree>
    <p:extLst>
      <p:ext uri="{BB962C8B-B14F-4D97-AF65-F5344CB8AC3E}">
        <p14:creationId xmlns:p14="http://schemas.microsoft.com/office/powerpoint/2010/main" val="3796533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2CC84A-AFBC-405E-8620-A82E9B781E8D}"/>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5">
            <a:extLst>
              <a:ext uri="{FF2B5EF4-FFF2-40B4-BE49-F238E27FC236}">
                <a16:creationId xmlns:a16="http://schemas.microsoft.com/office/drawing/2014/main" id="{931667CC-AF85-44DD-A283-C29EFA465FCE}"/>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a:extLst>
              <a:ext uri="{FF2B5EF4-FFF2-40B4-BE49-F238E27FC236}">
                <a16:creationId xmlns:a16="http://schemas.microsoft.com/office/drawing/2014/main" id="{32527C3C-8BD0-4A27-B705-BADFC3F60AEC}"/>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AFE39582-D63D-45BB-9676-AE4A5830550B}" type="slidenum">
              <a:rPr lang="en-US"/>
              <a:pPr>
                <a:defRPr/>
              </a:pPr>
              <a:t>‹#›</a:t>
            </a:fld>
            <a:endParaRPr lang="en-US"/>
          </a:p>
        </p:txBody>
      </p:sp>
    </p:spTree>
    <p:extLst>
      <p:ext uri="{BB962C8B-B14F-4D97-AF65-F5344CB8AC3E}">
        <p14:creationId xmlns:p14="http://schemas.microsoft.com/office/powerpoint/2010/main" val="3111441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2"/>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04A5DC8-CC86-418E-AFD8-9E486E27AA4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5">
            <a:extLst>
              <a:ext uri="{FF2B5EF4-FFF2-40B4-BE49-F238E27FC236}">
                <a16:creationId xmlns:a16="http://schemas.microsoft.com/office/drawing/2014/main" id="{4D8C5170-0403-4CF9-B0F7-ABA8167C893F}"/>
              </a:ext>
            </a:extLst>
          </p:cNvPr>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a:extLst>
              <a:ext uri="{FF2B5EF4-FFF2-40B4-BE49-F238E27FC236}">
                <a16:creationId xmlns:a16="http://schemas.microsoft.com/office/drawing/2014/main" id="{6737D20D-4149-4BA1-BA6B-BC1F7C004690}"/>
              </a:ext>
            </a:extLst>
          </p:cNvPr>
          <p:cNvSpPr>
            <a:spLocks noGrp="1" noChangeArrowheads="1"/>
          </p:cNvSpPr>
          <p:nvPr>
            <p:ph type="sldNum" sz="quarter" idx="12"/>
          </p:nvPr>
        </p:nvSpPr>
        <p:spPr/>
        <p:txBody>
          <a:bodyPr/>
          <a:lstStyle>
            <a:lvl1pPr>
              <a:defRPr>
                <a:cs typeface="Arial" panose="020B0604020202020204" pitchFamily="34" charset="0"/>
              </a:defRPr>
            </a:lvl1pPr>
          </a:lstStyle>
          <a:p>
            <a:pPr>
              <a:defRPr/>
            </a:pPr>
            <a:fld id="{BA26B677-8246-4E09-B0D2-E0C97CBFA891}" type="slidenum">
              <a:rPr lang="en-US"/>
              <a:pPr>
                <a:defRPr/>
              </a:pPr>
              <a:t>‹#›</a:t>
            </a:fld>
            <a:endParaRPr lang="en-US"/>
          </a:p>
        </p:txBody>
      </p:sp>
    </p:spTree>
    <p:extLst>
      <p:ext uri="{BB962C8B-B14F-4D97-AF65-F5344CB8AC3E}">
        <p14:creationId xmlns:p14="http://schemas.microsoft.com/office/powerpoint/2010/main" val="2850622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02CC49-1234-4628-84D4-4198DBC17AB7}"/>
              </a:ext>
            </a:extLst>
          </p:cNvPr>
          <p:cNvSpPr>
            <a:spLocks noGrp="1" noChangeArrowheads="1"/>
          </p:cNvSpPr>
          <p:nvPr>
            <p:ph type="dt" sz="half" idx="10"/>
          </p:nvPr>
        </p:nvSpPr>
        <p:spPr/>
        <p:txBody>
          <a:bodyPr/>
          <a:lstStyle>
            <a:lvl1pPr>
              <a:defRPr>
                <a:solidFill>
                  <a:srgbClr val="000000"/>
                </a:solidFill>
                <a:cs typeface="Arial" panose="020B0604020202020204" pitchFamily="34" charset="0"/>
              </a:defRPr>
            </a:lvl1pPr>
          </a:lstStyle>
          <a:p>
            <a:pPr>
              <a:defRPr/>
            </a:pPr>
            <a:endParaRPr lang="en-GB"/>
          </a:p>
        </p:txBody>
      </p:sp>
      <p:sp>
        <p:nvSpPr>
          <p:cNvPr id="3" name="Rectangle 5">
            <a:extLst>
              <a:ext uri="{FF2B5EF4-FFF2-40B4-BE49-F238E27FC236}">
                <a16:creationId xmlns:a16="http://schemas.microsoft.com/office/drawing/2014/main" id="{5101FAD2-C422-412D-8E96-90F99EB0E18F}"/>
              </a:ext>
            </a:extLst>
          </p:cNvPr>
          <p:cNvSpPr>
            <a:spLocks noGrp="1" noChangeArrowheads="1"/>
          </p:cNvSpPr>
          <p:nvPr>
            <p:ph type="ftr" sz="quarter" idx="11"/>
          </p:nvPr>
        </p:nvSpPr>
        <p:spPr/>
        <p:txBody>
          <a:bodyPr/>
          <a:lstStyle>
            <a:lvl1pPr>
              <a:defRPr>
                <a:solidFill>
                  <a:srgbClr val="000000"/>
                </a:solidFill>
                <a:cs typeface="Arial" panose="020B0604020202020204" pitchFamily="34" charset="0"/>
              </a:defRPr>
            </a:lvl1pPr>
          </a:lstStyle>
          <a:p>
            <a:pPr>
              <a:defRPr/>
            </a:pPr>
            <a:endParaRPr lang="en-US"/>
          </a:p>
        </p:txBody>
      </p:sp>
      <p:sp>
        <p:nvSpPr>
          <p:cNvPr id="4" name="Rectangle 6">
            <a:extLst>
              <a:ext uri="{FF2B5EF4-FFF2-40B4-BE49-F238E27FC236}">
                <a16:creationId xmlns:a16="http://schemas.microsoft.com/office/drawing/2014/main" id="{D52FF729-84EB-47D5-981A-6C3ACA65F42B}"/>
              </a:ext>
            </a:extLst>
          </p:cNvPr>
          <p:cNvSpPr>
            <a:spLocks noGrp="1" noChangeArrowheads="1"/>
          </p:cNvSpPr>
          <p:nvPr>
            <p:ph type="sldNum" sz="quarter" idx="12"/>
          </p:nvPr>
        </p:nvSpPr>
        <p:spPr/>
        <p:txBody>
          <a:bodyPr/>
          <a:lstStyle>
            <a:lvl1pPr>
              <a:defRPr>
                <a:solidFill>
                  <a:srgbClr val="000000"/>
                </a:solidFill>
                <a:cs typeface="Arial" panose="020B0604020202020204" pitchFamily="34" charset="0"/>
              </a:defRPr>
            </a:lvl1pPr>
          </a:lstStyle>
          <a:p>
            <a:pPr>
              <a:defRPr/>
            </a:pPr>
            <a:fld id="{A7B70858-008A-47A4-9A1F-4E9F43597A94}" type="slidenum">
              <a:rPr lang="en-GB"/>
              <a:pPr>
                <a:defRPr/>
              </a:pPr>
              <a:t>‹#›</a:t>
            </a:fld>
            <a:endParaRPr lang="en-GB"/>
          </a:p>
        </p:txBody>
      </p:sp>
    </p:spTree>
    <p:extLst>
      <p:ext uri="{BB962C8B-B14F-4D97-AF65-F5344CB8AC3E}">
        <p14:creationId xmlns:p14="http://schemas.microsoft.com/office/powerpoint/2010/main" val="41135580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6DCD5B6-CB5C-46CF-9AD6-2BA0C3F0FA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8A78C1-5779-4EF1-AB0A-16E38118D8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51EFA0-A868-4671-9495-82C9A7D9A0CB}"/>
              </a:ext>
            </a:extLst>
          </p:cNvPr>
          <p:cNvSpPr>
            <a:spLocks noGrp="1"/>
          </p:cNvSpPr>
          <p:nvPr>
            <p:ph type="sldNum" sz="quarter" idx="12"/>
          </p:nvPr>
        </p:nvSpPr>
        <p:spPr/>
        <p:txBody>
          <a:bodyPr/>
          <a:lstStyle>
            <a:lvl1pPr>
              <a:defRPr/>
            </a:lvl1pPr>
          </a:lstStyle>
          <a:p>
            <a:pPr>
              <a:defRPr/>
            </a:pPr>
            <a:fld id="{4CEA5920-2BD6-405A-8211-787B0837163C}" type="slidenum">
              <a:rPr lang="en-US" altLang="en-US"/>
              <a:pPr>
                <a:defRPr/>
              </a:pPr>
              <a:t>‹#›</a:t>
            </a:fld>
            <a:endParaRPr lang="en-US" altLang="en-US"/>
          </a:p>
        </p:txBody>
      </p:sp>
    </p:spTree>
    <p:extLst>
      <p:ext uri="{BB962C8B-B14F-4D97-AF65-F5344CB8AC3E}">
        <p14:creationId xmlns:p14="http://schemas.microsoft.com/office/powerpoint/2010/main" val="2101682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Content Placeholder 2"/>
          <p:cNvSpPr>
            <a:spLocks noGrp="1"/>
          </p:cNvSpPr>
          <p:nvPr>
            <p:ph sz="half" idx="1"/>
          </p:nvPr>
        </p:nvSpPr>
        <p:spPr>
          <a:xfrm>
            <a:off x="457200" y="1524002"/>
            <a:ext cx="80772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980275C-6955-4862-BB5F-81A022F812D9}"/>
              </a:ext>
            </a:extLst>
          </p:cNvPr>
          <p:cNvSpPr>
            <a:spLocks noGrp="1" noChangeArrowheads="1"/>
          </p:cNvSpPr>
          <p:nvPr>
            <p:ph type="dt" sz="half" idx="10"/>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Rectangle 5">
            <a:extLst>
              <a:ext uri="{FF2B5EF4-FFF2-40B4-BE49-F238E27FC236}">
                <a16:creationId xmlns:a16="http://schemas.microsoft.com/office/drawing/2014/main" id="{F723E1B8-EE80-4B12-B824-FD1E01D8DB12}"/>
              </a:ext>
            </a:extLst>
          </p:cNvPr>
          <p:cNvSpPr>
            <a:spLocks noGrp="1" noChangeArrowheads="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2A34BA14-B042-4322-ABB6-8889A885F315}"/>
              </a:ext>
            </a:extLst>
          </p:cNvPr>
          <p:cNvSpPr>
            <a:spLocks noGrp="1" noChangeArrowheads="1"/>
          </p:cNvSpPr>
          <p:nvPr>
            <p:ph type="sldNum" sz="quarter" idx="12"/>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fld id="{CFC0C1BC-20AA-45B1-A142-D7A5270C31B1}" type="slidenum">
              <a:rPr lang="en-US"/>
              <a:pPr>
                <a:defRPr/>
              </a:pPr>
              <a:t>‹#›</a:t>
            </a:fld>
            <a:endParaRPr lang="en-US"/>
          </a:p>
        </p:txBody>
      </p:sp>
    </p:spTree>
    <p:extLst>
      <p:ext uri="{BB962C8B-B14F-4D97-AF65-F5344CB8AC3E}">
        <p14:creationId xmlns:p14="http://schemas.microsoft.com/office/powerpoint/2010/main" val="4289667557"/>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Content Placeholder 2"/>
          <p:cNvSpPr>
            <a:spLocks noGrp="1"/>
          </p:cNvSpPr>
          <p:nvPr>
            <p:ph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20574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4305300"/>
            <a:ext cx="41529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5549926-D8FA-434E-B95D-B17DD2EC0430}"/>
              </a:ext>
            </a:extLst>
          </p:cNvPr>
          <p:cNvSpPr>
            <a:spLocks noGrp="1" noChangeArrowheads="1"/>
          </p:cNvSpPr>
          <p:nvPr>
            <p:ph type="sldNum" sz="quarter" idx="10"/>
          </p:nvPr>
        </p:nvSpPr>
        <p:spPr/>
        <p:txBody>
          <a:bodyPr/>
          <a:lstStyle>
            <a:lvl3pPr lvl="2">
              <a:defRPr>
                <a:solidFill>
                  <a:srgbClr val="000000"/>
                </a:solidFill>
                <a:latin typeface="Arial" charset="0"/>
              </a:defRPr>
            </a:lvl3pPr>
          </a:lstStyle>
          <a:p>
            <a:pPr lvl="2">
              <a:defRPr/>
            </a:pPr>
            <a:fld id="{94FB53D6-819A-4F90-B34A-98B279D2D3F1}" type="slidenum">
              <a:rPr lang="en-US"/>
              <a:pPr lvl="2">
                <a:defRPr/>
              </a:pPr>
              <a:t>‹#›</a:t>
            </a:fld>
            <a:endParaRPr lang="en-US"/>
          </a:p>
        </p:txBody>
      </p:sp>
    </p:spTree>
    <p:extLst>
      <p:ext uri="{BB962C8B-B14F-4D97-AF65-F5344CB8AC3E}">
        <p14:creationId xmlns:p14="http://schemas.microsoft.com/office/powerpoint/2010/main" val="3323509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BEE2CF8-DB3A-4DF6-8800-D748065827F5}"/>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6108C5F2-C3FB-4B50-B145-49E98434466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7131A198-C495-4E58-8F97-C25E95DF23C4}"/>
              </a:ext>
            </a:extLst>
          </p:cNvPr>
          <p:cNvSpPr>
            <a:spLocks noGrp="1"/>
          </p:cNvSpPr>
          <p:nvPr>
            <p:ph type="sldNum" sz="quarter" idx="12"/>
          </p:nvPr>
        </p:nvSpPr>
        <p:spPr/>
        <p:txBody>
          <a:bodyPr/>
          <a:lstStyle>
            <a:lvl1pPr eaLnBrk="0" hangingPunct="0">
              <a:defRPr/>
            </a:lvl1pPr>
          </a:lstStyle>
          <a:p>
            <a:pPr>
              <a:defRPr/>
            </a:pPr>
            <a:fld id="{303E7B68-C9F7-449F-9349-D21F9F1F7034}" type="slidenum">
              <a:rPr lang="en-US"/>
              <a:pPr>
                <a:defRPr/>
              </a:pPr>
              <a:t>‹#›</a:t>
            </a:fld>
            <a:endParaRPr lang="en-US"/>
          </a:p>
        </p:txBody>
      </p:sp>
    </p:spTree>
    <p:extLst>
      <p:ext uri="{BB962C8B-B14F-4D97-AF65-F5344CB8AC3E}">
        <p14:creationId xmlns:p14="http://schemas.microsoft.com/office/powerpoint/2010/main" val="4268078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958F2-37C2-4954-ABBF-823AF72BBDB9}"/>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333858A9-98E6-4E87-9758-3DDF69828E51}"/>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40FE7C2-FA83-4549-B1A1-A6960052CFE6}"/>
              </a:ext>
            </a:extLst>
          </p:cNvPr>
          <p:cNvSpPr>
            <a:spLocks noGrp="1"/>
          </p:cNvSpPr>
          <p:nvPr>
            <p:ph type="sldNum" sz="quarter" idx="12"/>
          </p:nvPr>
        </p:nvSpPr>
        <p:spPr/>
        <p:txBody>
          <a:bodyPr/>
          <a:lstStyle>
            <a:lvl1pPr eaLnBrk="0" hangingPunct="0">
              <a:defRPr/>
            </a:lvl1pPr>
          </a:lstStyle>
          <a:p>
            <a:pPr>
              <a:defRPr/>
            </a:pPr>
            <a:fld id="{6484850F-0900-4544-ACB9-ED451AE0BC97}" type="slidenum">
              <a:rPr lang="en-US"/>
              <a:pPr>
                <a:defRPr/>
              </a:pPr>
              <a:t>‹#›</a:t>
            </a:fld>
            <a:endParaRPr lang="en-US"/>
          </a:p>
        </p:txBody>
      </p:sp>
    </p:spTree>
    <p:extLst>
      <p:ext uri="{BB962C8B-B14F-4D97-AF65-F5344CB8AC3E}">
        <p14:creationId xmlns:p14="http://schemas.microsoft.com/office/powerpoint/2010/main" val="19413179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2EC05-38E4-4C03-A455-A5BA15DD3077}"/>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550A6E51-46A0-46A8-B052-CEF0E5FB2875}"/>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CEA6D089-F4A0-4400-A6B6-08E3F6F5E85B}"/>
              </a:ext>
            </a:extLst>
          </p:cNvPr>
          <p:cNvSpPr>
            <a:spLocks noGrp="1"/>
          </p:cNvSpPr>
          <p:nvPr>
            <p:ph type="sldNum" sz="quarter" idx="12"/>
          </p:nvPr>
        </p:nvSpPr>
        <p:spPr/>
        <p:txBody>
          <a:bodyPr/>
          <a:lstStyle>
            <a:lvl1pPr eaLnBrk="0" hangingPunct="0">
              <a:defRPr/>
            </a:lvl1pPr>
          </a:lstStyle>
          <a:p>
            <a:pPr>
              <a:defRPr/>
            </a:pPr>
            <a:fld id="{40051D2E-49A6-4056-809E-5AE46B62178F}" type="slidenum">
              <a:rPr lang="en-US"/>
              <a:pPr>
                <a:defRPr/>
              </a:pPr>
              <a:t>‹#›</a:t>
            </a:fld>
            <a:endParaRPr lang="en-US"/>
          </a:p>
        </p:txBody>
      </p:sp>
    </p:spTree>
    <p:extLst>
      <p:ext uri="{BB962C8B-B14F-4D97-AF65-F5344CB8AC3E}">
        <p14:creationId xmlns:p14="http://schemas.microsoft.com/office/powerpoint/2010/main" val="3254028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756144-77A5-486F-9178-7F24B2E6E897}"/>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1E6C16F0-1A3C-426B-AA36-3FA54B0DE94E}"/>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5D7B1BCD-D572-4145-8E7C-483DF5EDF6C1}"/>
              </a:ext>
            </a:extLst>
          </p:cNvPr>
          <p:cNvSpPr>
            <a:spLocks noGrp="1"/>
          </p:cNvSpPr>
          <p:nvPr>
            <p:ph type="sldNum" sz="quarter" idx="12"/>
          </p:nvPr>
        </p:nvSpPr>
        <p:spPr/>
        <p:txBody>
          <a:bodyPr/>
          <a:lstStyle>
            <a:lvl1pPr eaLnBrk="0" hangingPunct="0">
              <a:defRPr/>
            </a:lvl1pPr>
          </a:lstStyle>
          <a:p>
            <a:pPr>
              <a:defRPr/>
            </a:pPr>
            <a:fld id="{466E3BB4-7D8C-4052-9709-9F710A831C15}" type="slidenum">
              <a:rPr lang="en-US"/>
              <a:pPr>
                <a:defRPr/>
              </a:pPr>
              <a:t>‹#›</a:t>
            </a:fld>
            <a:endParaRPr lang="en-US"/>
          </a:p>
        </p:txBody>
      </p:sp>
    </p:spTree>
    <p:extLst>
      <p:ext uri="{BB962C8B-B14F-4D97-AF65-F5344CB8AC3E}">
        <p14:creationId xmlns:p14="http://schemas.microsoft.com/office/powerpoint/2010/main" val="123373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E7A38C-D9C1-4F05-8593-41A77C80B155}"/>
              </a:ext>
            </a:extLst>
          </p:cNvPr>
          <p:cNvSpPr>
            <a:spLocks noGrp="1"/>
          </p:cNvSpPr>
          <p:nvPr>
            <p:ph type="dt" sz="half" idx="10"/>
          </p:nvPr>
        </p:nvSpPr>
        <p:spPr/>
        <p:txBody>
          <a:bodyPr/>
          <a:lstStyle>
            <a:lvl1pPr eaLnBrk="0" hangingPunct="0">
              <a:defRPr/>
            </a:lvl1pPr>
          </a:lstStyle>
          <a:p>
            <a:pPr>
              <a:defRPr/>
            </a:pPr>
            <a:endParaRPr lang="en-US"/>
          </a:p>
        </p:txBody>
      </p:sp>
      <p:sp>
        <p:nvSpPr>
          <p:cNvPr id="8" name="Footer Placeholder 4">
            <a:extLst>
              <a:ext uri="{FF2B5EF4-FFF2-40B4-BE49-F238E27FC236}">
                <a16:creationId xmlns:a16="http://schemas.microsoft.com/office/drawing/2014/main" id="{F9349D27-4C7B-4218-9DE4-DB2F496E5E16}"/>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E40303A8-8401-4757-B1F4-FAED83185E8F}"/>
              </a:ext>
            </a:extLst>
          </p:cNvPr>
          <p:cNvSpPr>
            <a:spLocks noGrp="1"/>
          </p:cNvSpPr>
          <p:nvPr>
            <p:ph type="sldNum" sz="quarter" idx="12"/>
          </p:nvPr>
        </p:nvSpPr>
        <p:spPr/>
        <p:txBody>
          <a:bodyPr/>
          <a:lstStyle>
            <a:lvl1pPr eaLnBrk="0" hangingPunct="0">
              <a:defRPr/>
            </a:lvl1pPr>
          </a:lstStyle>
          <a:p>
            <a:pPr>
              <a:defRPr/>
            </a:pPr>
            <a:fld id="{E1DEE414-BD08-4914-8A73-97622FEE3B62}" type="slidenum">
              <a:rPr lang="en-US"/>
              <a:pPr>
                <a:defRPr/>
              </a:pPr>
              <a:t>‹#›</a:t>
            </a:fld>
            <a:endParaRPr lang="en-US"/>
          </a:p>
        </p:txBody>
      </p:sp>
    </p:spTree>
    <p:extLst>
      <p:ext uri="{BB962C8B-B14F-4D97-AF65-F5344CB8AC3E}">
        <p14:creationId xmlns:p14="http://schemas.microsoft.com/office/powerpoint/2010/main" val="5151984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C5992A-3F66-40E4-BC61-FD0F4E4EBC4B}"/>
              </a:ext>
            </a:extLst>
          </p:cNvPr>
          <p:cNvSpPr>
            <a:spLocks noGrp="1"/>
          </p:cNvSpPr>
          <p:nvPr>
            <p:ph type="dt" sz="half" idx="10"/>
          </p:nvPr>
        </p:nvSpPr>
        <p:spPr/>
        <p:txBody>
          <a:bodyPr/>
          <a:lstStyle>
            <a:lvl1pPr eaLnBrk="0" hangingPunct="0">
              <a:defRPr/>
            </a:lvl1pPr>
          </a:lstStyle>
          <a:p>
            <a:pPr>
              <a:defRPr/>
            </a:pPr>
            <a:endParaRPr lang="en-US"/>
          </a:p>
        </p:txBody>
      </p:sp>
      <p:sp>
        <p:nvSpPr>
          <p:cNvPr id="4" name="Footer Placeholder 4">
            <a:extLst>
              <a:ext uri="{FF2B5EF4-FFF2-40B4-BE49-F238E27FC236}">
                <a16:creationId xmlns:a16="http://schemas.microsoft.com/office/drawing/2014/main" id="{9740A59D-133D-4C4F-831E-B6D7B34989BD}"/>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CA3BE681-95F7-4A74-9C24-45396CB8A7F1}"/>
              </a:ext>
            </a:extLst>
          </p:cNvPr>
          <p:cNvSpPr>
            <a:spLocks noGrp="1"/>
          </p:cNvSpPr>
          <p:nvPr>
            <p:ph type="sldNum" sz="quarter" idx="12"/>
          </p:nvPr>
        </p:nvSpPr>
        <p:spPr/>
        <p:txBody>
          <a:bodyPr/>
          <a:lstStyle>
            <a:lvl1pPr eaLnBrk="0" hangingPunct="0">
              <a:defRPr/>
            </a:lvl1pPr>
          </a:lstStyle>
          <a:p>
            <a:pPr>
              <a:defRPr/>
            </a:pPr>
            <a:fld id="{78DC5A50-6C28-47CD-8114-0CCCD0D604E2}" type="slidenum">
              <a:rPr lang="en-US"/>
              <a:pPr>
                <a:defRPr/>
              </a:pPr>
              <a:t>‹#›</a:t>
            </a:fld>
            <a:endParaRPr lang="en-US"/>
          </a:p>
        </p:txBody>
      </p:sp>
    </p:spTree>
    <p:extLst>
      <p:ext uri="{BB962C8B-B14F-4D97-AF65-F5344CB8AC3E}">
        <p14:creationId xmlns:p14="http://schemas.microsoft.com/office/powerpoint/2010/main" val="34216283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9ABBBF-A398-4B1D-8FFC-FE6662FAD0D7}"/>
              </a:ext>
            </a:extLst>
          </p:cNvPr>
          <p:cNvSpPr>
            <a:spLocks noGrp="1"/>
          </p:cNvSpPr>
          <p:nvPr>
            <p:ph type="dt" sz="half" idx="10"/>
          </p:nvPr>
        </p:nvSpPr>
        <p:spPr/>
        <p:txBody>
          <a:bodyPr/>
          <a:lstStyle>
            <a:lvl1pPr eaLnBrk="0" hangingPunct="0">
              <a:defRPr/>
            </a:lvl1pPr>
          </a:lstStyle>
          <a:p>
            <a:pPr>
              <a:defRPr/>
            </a:pPr>
            <a:endParaRPr lang="en-US"/>
          </a:p>
        </p:txBody>
      </p:sp>
      <p:sp>
        <p:nvSpPr>
          <p:cNvPr id="3" name="Footer Placeholder 4">
            <a:extLst>
              <a:ext uri="{FF2B5EF4-FFF2-40B4-BE49-F238E27FC236}">
                <a16:creationId xmlns:a16="http://schemas.microsoft.com/office/drawing/2014/main" id="{DF848D5F-9AAB-44A5-8AED-81D8E8AFE487}"/>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1D460C34-8F63-4DF3-99C5-A6D64DCB192D}"/>
              </a:ext>
            </a:extLst>
          </p:cNvPr>
          <p:cNvSpPr>
            <a:spLocks noGrp="1"/>
          </p:cNvSpPr>
          <p:nvPr>
            <p:ph type="sldNum" sz="quarter" idx="12"/>
          </p:nvPr>
        </p:nvSpPr>
        <p:spPr/>
        <p:txBody>
          <a:bodyPr/>
          <a:lstStyle>
            <a:lvl1pPr eaLnBrk="0" hangingPunct="0">
              <a:defRPr/>
            </a:lvl1pPr>
          </a:lstStyle>
          <a:p>
            <a:pPr>
              <a:defRPr/>
            </a:pPr>
            <a:fld id="{6A1F86BE-4945-49FC-8FD0-A7ABBD9DED15}" type="slidenum">
              <a:rPr lang="en-US"/>
              <a:pPr>
                <a:defRPr/>
              </a:pPr>
              <a:t>‹#›</a:t>
            </a:fld>
            <a:endParaRPr lang="en-US"/>
          </a:p>
        </p:txBody>
      </p:sp>
    </p:spTree>
    <p:extLst>
      <p:ext uri="{BB962C8B-B14F-4D97-AF65-F5344CB8AC3E}">
        <p14:creationId xmlns:p14="http://schemas.microsoft.com/office/powerpoint/2010/main" val="18765124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957D21-45FA-400D-B236-F6FFEAE0DC62}"/>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78943293-6670-440C-8658-53F9F4431AA0}"/>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B37B8D15-E340-4257-A1C9-4F189B6FAC78}"/>
              </a:ext>
            </a:extLst>
          </p:cNvPr>
          <p:cNvSpPr>
            <a:spLocks noGrp="1"/>
          </p:cNvSpPr>
          <p:nvPr>
            <p:ph type="sldNum" sz="quarter" idx="12"/>
          </p:nvPr>
        </p:nvSpPr>
        <p:spPr/>
        <p:txBody>
          <a:bodyPr/>
          <a:lstStyle>
            <a:lvl1pPr eaLnBrk="0" hangingPunct="0">
              <a:defRPr/>
            </a:lvl1pPr>
          </a:lstStyle>
          <a:p>
            <a:pPr>
              <a:defRPr/>
            </a:pPr>
            <a:fld id="{2A0FA1C5-32AF-4437-82AF-473696462288}" type="slidenum">
              <a:rPr lang="en-US"/>
              <a:pPr>
                <a:defRPr/>
              </a:pPr>
              <a:t>‹#›</a:t>
            </a:fld>
            <a:endParaRPr lang="en-US"/>
          </a:p>
        </p:txBody>
      </p:sp>
    </p:spTree>
    <p:extLst>
      <p:ext uri="{BB962C8B-B14F-4D97-AF65-F5344CB8AC3E}">
        <p14:creationId xmlns:p14="http://schemas.microsoft.com/office/powerpoint/2010/main" val="403626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58766-CCCF-439C-AC6F-5AF4E3B3F45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65BDB7-D94B-44B4-AF56-824AC607B9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4CE50-F6EF-41A7-A21E-5DDDD747E0DF}"/>
              </a:ext>
            </a:extLst>
          </p:cNvPr>
          <p:cNvSpPr>
            <a:spLocks noGrp="1"/>
          </p:cNvSpPr>
          <p:nvPr>
            <p:ph type="sldNum" sz="quarter" idx="12"/>
          </p:nvPr>
        </p:nvSpPr>
        <p:spPr/>
        <p:txBody>
          <a:bodyPr/>
          <a:lstStyle>
            <a:lvl1pPr>
              <a:defRPr/>
            </a:lvl1pPr>
          </a:lstStyle>
          <a:p>
            <a:pPr>
              <a:defRPr/>
            </a:pPr>
            <a:fld id="{D2D00D7A-987E-44F7-BDE2-A19E12AB27B1}" type="slidenum">
              <a:rPr lang="en-US" altLang="en-US"/>
              <a:pPr>
                <a:defRPr/>
              </a:pPr>
              <a:t>‹#›</a:t>
            </a:fld>
            <a:endParaRPr lang="en-US" altLang="en-US"/>
          </a:p>
        </p:txBody>
      </p:sp>
    </p:spTree>
    <p:extLst>
      <p:ext uri="{BB962C8B-B14F-4D97-AF65-F5344CB8AC3E}">
        <p14:creationId xmlns:p14="http://schemas.microsoft.com/office/powerpoint/2010/main" val="40144992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C86133-6DE3-4FCF-BB03-30D1A04ECB28}"/>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4">
            <a:extLst>
              <a:ext uri="{FF2B5EF4-FFF2-40B4-BE49-F238E27FC236}">
                <a16:creationId xmlns:a16="http://schemas.microsoft.com/office/drawing/2014/main" id="{866CFE8F-E453-4C38-BC6A-96D6005294CB}"/>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9781783-E5FF-477E-A6AC-6DB565758EDC}"/>
              </a:ext>
            </a:extLst>
          </p:cNvPr>
          <p:cNvSpPr>
            <a:spLocks noGrp="1"/>
          </p:cNvSpPr>
          <p:nvPr>
            <p:ph type="sldNum" sz="quarter" idx="12"/>
          </p:nvPr>
        </p:nvSpPr>
        <p:spPr/>
        <p:txBody>
          <a:bodyPr/>
          <a:lstStyle>
            <a:lvl1pPr eaLnBrk="0" hangingPunct="0">
              <a:defRPr/>
            </a:lvl1pPr>
          </a:lstStyle>
          <a:p>
            <a:pPr>
              <a:defRPr/>
            </a:pPr>
            <a:fld id="{613280D7-D3CC-467C-A2F0-A8BC38E38C29}" type="slidenum">
              <a:rPr lang="en-US"/>
              <a:pPr>
                <a:defRPr/>
              </a:pPr>
              <a:t>‹#›</a:t>
            </a:fld>
            <a:endParaRPr lang="en-US"/>
          </a:p>
        </p:txBody>
      </p:sp>
    </p:spTree>
    <p:extLst>
      <p:ext uri="{BB962C8B-B14F-4D97-AF65-F5344CB8AC3E}">
        <p14:creationId xmlns:p14="http://schemas.microsoft.com/office/powerpoint/2010/main" val="7529472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74D7B-C59F-470C-8A99-FFA5226BEAD6}"/>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A25632A9-D8E1-418C-ADDE-A89F68EEF181}"/>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CD85F2F4-5AB9-4C0B-81B2-A13D17B7DCF7}"/>
              </a:ext>
            </a:extLst>
          </p:cNvPr>
          <p:cNvSpPr>
            <a:spLocks noGrp="1"/>
          </p:cNvSpPr>
          <p:nvPr>
            <p:ph type="sldNum" sz="quarter" idx="12"/>
          </p:nvPr>
        </p:nvSpPr>
        <p:spPr/>
        <p:txBody>
          <a:bodyPr/>
          <a:lstStyle>
            <a:lvl1pPr eaLnBrk="0" hangingPunct="0">
              <a:defRPr/>
            </a:lvl1pPr>
          </a:lstStyle>
          <a:p>
            <a:pPr>
              <a:defRPr/>
            </a:pPr>
            <a:fld id="{0A26A530-CC67-4503-BB8C-53E1CFCE4AA6}" type="slidenum">
              <a:rPr lang="en-US"/>
              <a:pPr>
                <a:defRPr/>
              </a:pPr>
              <a:t>‹#›</a:t>
            </a:fld>
            <a:endParaRPr lang="en-US"/>
          </a:p>
        </p:txBody>
      </p:sp>
    </p:spTree>
    <p:extLst>
      <p:ext uri="{BB962C8B-B14F-4D97-AF65-F5344CB8AC3E}">
        <p14:creationId xmlns:p14="http://schemas.microsoft.com/office/powerpoint/2010/main" val="27855907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39A17-3AAC-4A94-A036-72D993A2A932}"/>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70190B35-7FE9-495C-9889-8BBB04E568F0}"/>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14C01AD-1FB1-4F6E-8BBC-CCA78F5493B1}"/>
              </a:ext>
            </a:extLst>
          </p:cNvPr>
          <p:cNvSpPr>
            <a:spLocks noGrp="1"/>
          </p:cNvSpPr>
          <p:nvPr>
            <p:ph type="sldNum" sz="quarter" idx="12"/>
          </p:nvPr>
        </p:nvSpPr>
        <p:spPr/>
        <p:txBody>
          <a:bodyPr/>
          <a:lstStyle>
            <a:lvl1pPr eaLnBrk="0" hangingPunct="0">
              <a:defRPr/>
            </a:lvl1pPr>
          </a:lstStyle>
          <a:p>
            <a:pPr>
              <a:defRPr/>
            </a:pPr>
            <a:fld id="{02EEB91A-97F7-4005-A421-9FF88FB210CA}" type="slidenum">
              <a:rPr lang="en-US"/>
              <a:pPr>
                <a:defRPr/>
              </a:pPr>
              <a:t>‹#›</a:t>
            </a:fld>
            <a:endParaRPr lang="en-US"/>
          </a:p>
        </p:txBody>
      </p:sp>
    </p:spTree>
    <p:extLst>
      <p:ext uri="{BB962C8B-B14F-4D97-AF65-F5344CB8AC3E}">
        <p14:creationId xmlns:p14="http://schemas.microsoft.com/office/powerpoint/2010/main" val="2304540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524000"/>
            <a:ext cx="82296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12A87A1-3D3C-417D-BB90-33315D291042}"/>
              </a:ext>
            </a:extLst>
          </p:cNvPr>
          <p:cNvSpPr>
            <a:spLocks noGrp="1" noChangeArrowheads="1"/>
          </p:cNvSpPr>
          <p:nvPr>
            <p:ph type="dt" sz="half" idx="10"/>
          </p:nvPr>
        </p:nvSpPr>
        <p:spPr/>
        <p:txBody>
          <a:bodyPr/>
          <a:lstStyle>
            <a:lvl1pPr eaLnBrk="0" hangingPunct="0">
              <a:defRPr>
                <a:solidFill>
                  <a:srgbClr val="000000"/>
                </a:solidFill>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B1CEFA0A-DF2B-4C74-89BE-49F8E731CB02}"/>
              </a:ext>
            </a:extLst>
          </p:cNvPr>
          <p:cNvSpPr>
            <a:spLocks noGrp="1" noChangeArrowheads="1"/>
          </p:cNvSpPr>
          <p:nvPr>
            <p:ph type="ftr" sz="quarter" idx="11"/>
          </p:nvPr>
        </p:nvSpPr>
        <p:spPr/>
        <p:txBody>
          <a:bodyPr/>
          <a:lstStyle>
            <a:lvl1pPr eaLnBrk="0" hangingPunct="0">
              <a:defRPr>
                <a:solidFill>
                  <a:srgbClr val="000000"/>
                </a:solidFill>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13255980-D56A-4947-9EFF-B8D21D48F821}"/>
              </a:ext>
            </a:extLst>
          </p:cNvPr>
          <p:cNvSpPr>
            <a:spLocks noGrp="1" noChangeArrowheads="1"/>
          </p:cNvSpPr>
          <p:nvPr>
            <p:ph type="sldNum" sz="quarter" idx="12"/>
          </p:nvPr>
        </p:nvSpPr>
        <p:spPr/>
        <p:txBody>
          <a:bodyPr/>
          <a:lstStyle>
            <a:lvl1pPr eaLnBrk="0" hangingPunct="0">
              <a:defRPr>
                <a:solidFill>
                  <a:srgbClr val="000000"/>
                </a:solidFill>
                <a:cs typeface="Arial" pitchFamily="34" charset="0"/>
              </a:defRPr>
            </a:lvl1pPr>
          </a:lstStyle>
          <a:p>
            <a:pPr>
              <a:defRPr/>
            </a:pPr>
            <a:fld id="{B6C28E9D-8B92-4C05-B093-37FB7FC5E4C2}" type="slidenum">
              <a:rPr lang="en-US"/>
              <a:pPr>
                <a:defRPr/>
              </a:pPr>
              <a:t>‹#›</a:t>
            </a:fld>
            <a:endParaRPr lang="en-US"/>
          </a:p>
        </p:txBody>
      </p:sp>
    </p:spTree>
    <p:extLst>
      <p:ext uri="{BB962C8B-B14F-4D97-AF65-F5344CB8AC3E}">
        <p14:creationId xmlns:p14="http://schemas.microsoft.com/office/powerpoint/2010/main" val="1546644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BDEC57B-728A-46B3-BAD4-6ABBA9F7FCB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0E1ED1C-B12F-4DE7-BE6F-715162251B7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BA42524-44CA-4CCC-8325-4AD94971065E}"/>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5C70F6-39BB-44B0-85FF-E5FDB4D7D3E1}" type="slidenum">
              <a:rPr lang="en-US"/>
              <a:pPr>
                <a:defRPr/>
              </a:pPr>
              <a:t>‹#›</a:t>
            </a:fld>
            <a:endParaRPr lang="en-US"/>
          </a:p>
        </p:txBody>
      </p:sp>
    </p:spTree>
    <p:extLst>
      <p:ext uri="{BB962C8B-B14F-4D97-AF65-F5344CB8AC3E}">
        <p14:creationId xmlns:p14="http://schemas.microsoft.com/office/powerpoint/2010/main" val="667241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A71C5-B3AE-4EC6-94E3-867662950A2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E974862C-B0A1-42B5-8A52-841DD7CC8A4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D8E812E-D4D9-4D9C-8769-077671F35DAA}"/>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3AE53B-4C0E-4B71-B9B6-B6C1FBCDF1B8}" type="slidenum">
              <a:rPr lang="en-US"/>
              <a:pPr>
                <a:defRPr/>
              </a:pPr>
              <a:t>‹#›</a:t>
            </a:fld>
            <a:endParaRPr lang="en-US"/>
          </a:p>
        </p:txBody>
      </p:sp>
    </p:spTree>
    <p:extLst>
      <p:ext uri="{BB962C8B-B14F-4D97-AF65-F5344CB8AC3E}">
        <p14:creationId xmlns:p14="http://schemas.microsoft.com/office/powerpoint/2010/main" val="16473715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4AB3E-A5C6-4C35-A76E-5F19CC14A31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a:extLst>
              <a:ext uri="{FF2B5EF4-FFF2-40B4-BE49-F238E27FC236}">
                <a16:creationId xmlns:a16="http://schemas.microsoft.com/office/drawing/2014/main" id="{D4C7E0A2-E3BB-428F-92BE-FAA1195CE26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1B5E7F6-CE1A-4F03-BE07-D3BCC01B59DD}"/>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2487A36-DFA3-474D-B8C4-2FE21DC8A8A0}" type="slidenum">
              <a:rPr lang="en-US"/>
              <a:pPr>
                <a:defRPr/>
              </a:pPr>
              <a:t>‹#›</a:t>
            </a:fld>
            <a:endParaRPr lang="en-US"/>
          </a:p>
        </p:txBody>
      </p:sp>
    </p:spTree>
    <p:extLst>
      <p:ext uri="{BB962C8B-B14F-4D97-AF65-F5344CB8AC3E}">
        <p14:creationId xmlns:p14="http://schemas.microsoft.com/office/powerpoint/2010/main" val="2351504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896B4-72B1-453E-AE27-1AF5365B5DD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a:extLst>
              <a:ext uri="{FF2B5EF4-FFF2-40B4-BE49-F238E27FC236}">
                <a16:creationId xmlns:a16="http://schemas.microsoft.com/office/drawing/2014/main" id="{8E94F77F-4347-46B0-9BA7-6E7ED0E7A2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3222357-813F-4872-8D2E-0CC8A9AB7C1A}"/>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D66BE28-53B9-448F-807E-2A5DF6353E2E}" type="slidenum">
              <a:rPr lang="en-US"/>
              <a:pPr>
                <a:defRPr/>
              </a:pPr>
              <a:t>‹#›</a:t>
            </a:fld>
            <a:endParaRPr lang="en-US"/>
          </a:p>
        </p:txBody>
      </p:sp>
    </p:spTree>
    <p:extLst>
      <p:ext uri="{BB962C8B-B14F-4D97-AF65-F5344CB8AC3E}">
        <p14:creationId xmlns:p14="http://schemas.microsoft.com/office/powerpoint/2010/main" val="5535607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77A976-2E03-4948-B5F7-1353930CB9A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a:extLst>
              <a:ext uri="{FF2B5EF4-FFF2-40B4-BE49-F238E27FC236}">
                <a16:creationId xmlns:a16="http://schemas.microsoft.com/office/drawing/2014/main" id="{D3502B34-4A32-499C-B3BE-351EC3BDCDD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DE4CB02-9740-47E8-BAEA-F9FE2E3149D7}"/>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47EC38-44CE-41F9-B8AF-58CAD238DFEC}" type="slidenum">
              <a:rPr lang="en-US"/>
              <a:pPr>
                <a:defRPr/>
              </a:pPr>
              <a:t>‹#›</a:t>
            </a:fld>
            <a:endParaRPr lang="en-US"/>
          </a:p>
        </p:txBody>
      </p:sp>
    </p:spTree>
    <p:extLst>
      <p:ext uri="{BB962C8B-B14F-4D97-AF65-F5344CB8AC3E}">
        <p14:creationId xmlns:p14="http://schemas.microsoft.com/office/powerpoint/2010/main" val="4112311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F25F4-1CC5-4468-8887-C82EB923358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a:extLst>
              <a:ext uri="{FF2B5EF4-FFF2-40B4-BE49-F238E27FC236}">
                <a16:creationId xmlns:a16="http://schemas.microsoft.com/office/drawing/2014/main" id="{89164F0D-10A3-4779-BD54-FDC2191B0EC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86B74D8-7C9B-4FFF-8E85-37CB0337E385}"/>
              </a:ext>
            </a:extLst>
          </p:cNvPr>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89993C4-2AE0-4853-BFBC-C4D01FC7C60C}" type="slidenum">
              <a:rPr lang="en-US"/>
              <a:pPr>
                <a:defRPr/>
              </a:pPr>
              <a:t>‹#›</a:t>
            </a:fld>
            <a:endParaRPr lang="en-US"/>
          </a:p>
        </p:txBody>
      </p:sp>
    </p:spTree>
    <p:extLst>
      <p:ext uri="{BB962C8B-B14F-4D97-AF65-F5344CB8AC3E}">
        <p14:creationId xmlns:p14="http://schemas.microsoft.com/office/powerpoint/2010/main" val="19317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11.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3.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image" Target="../media/image2.jpeg"/><Relationship Id="rId5" Type="http://schemas.openxmlformats.org/officeDocument/2006/relationships/slideLayout" Target="../slideLayouts/slideLayout154.xml"/><Relationship Id="rId10" Type="http://schemas.openxmlformats.org/officeDocument/2006/relationships/theme" Target="../theme/theme20.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theme" Target="../theme/theme22.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23.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93.xml"/><Relationship Id="rId1" Type="http://schemas.openxmlformats.org/officeDocument/2006/relationships/slideLayout" Target="../slideLayouts/slideLayout1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4.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theme" Target="../theme/theme26.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7.xml"/><Relationship Id="rId4"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9.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E73AF3-43C8-4A7A-85DD-4280484DE28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B522F57-E627-4DAF-B1AB-6AE51F50789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79FF678-BAB1-4244-888E-4076B27FFDB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85D6A60A-8271-4B6B-975F-A142EB50DCE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C135B8B-654A-4040-9949-B7676BECC4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84BCB55-2502-47AD-896D-9E45278EB3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 id="214748618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98D989F-B88A-404A-9D48-0B846178F6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4EC49327-4553-47D1-83C8-4D4128B2095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1028" name="Rectangle 4">
            <a:extLst>
              <a:ext uri="{FF2B5EF4-FFF2-40B4-BE49-F238E27FC236}">
                <a16:creationId xmlns:a16="http://schemas.microsoft.com/office/drawing/2014/main" id="{4F1FCC68-B681-4C01-A9E5-83B900B91B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3F5C0AFD-63DD-4557-A295-EF42553FD8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3EC83ABF-0294-43A5-A980-86FE559C5E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5C280933-D44C-4E80-A332-D56AAB5F83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21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A31480-DA1E-4844-A478-2A2F56FF0C48}"/>
              </a:ext>
            </a:extLst>
          </p:cNvPr>
          <p:cNvSpPr>
            <a:spLocks noChangeArrowheads="1"/>
          </p:cNvSpPr>
          <p:nvPr/>
        </p:nvSpPr>
        <p:spPr bwMode="auto">
          <a:xfrm>
            <a:off x="8763000" y="6553200"/>
            <a:ext cx="381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a:solidFill>
                <a:srgbClr val="000000"/>
              </a:solidFill>
            </a:endParaRPr>
          </a:p>
        </p:txBody>
      </p:sp>
      <p:sp>
        <p:nvSpPr>
          <p:cNvPr id="678915" name="Rectangle 3">
            <a:extLst>
              <a:ext uri="{FF2B5EF4-FFF2-40B4-BE49-F238E27FC236}">
                <a16:creationId xmlns:a16="http://schemas.microsoft.com/office/drawing/2014/main" id="{F364AD4E-CD81-4546-BC59-4DAD6A7FD436}"/>
              </a:ext>
            </a:extLst>
          </p:cNvPr>
          <p:cNvSpPr>
            <a:spLocks noGrp="1" noChangeArrowheads="1"/>
          </p:cNvSpPr>
          <p:nvPr>
            <p:ph type="title"/>
          </p:nvPr>
        </p:nvSpPr>
        <p:spPr bwMode="auto">
          <a:xfrm>
            <a:off x="381000" y="152400"/>
            <a:ext cx="84582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68" name="Rectangle 4">
            <a:extLst>
              <a:ext uri="{FF2B5EF4-FFF2-40B4-BE49-F238E27FC236}">
                <a16:creationId xmlns:a16="http://schemas.microsoft.com/office/drawing/2014/main" id="{32264EBF-0B80-4B73-9127-47F79D3602F3}"/>
              </a:ext>
            </a:extLst>
          </p:cNvPr>
          <p:cNvSpPr>
            <a:spLocks noGrp="1" noChangeArrowheads="1"/>
          </p:cNvSpPr>
          <p:nvPr>
            <p:ph type="body" idx="1"/>
          </p:nvPr>
        </p:nvSpPr>
        <p:spPr bwMode="auto">
          <a:xfrm>
            <a:off x="381000" y="2057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78917" name="Rectangle 5">
            <a:extLst>
              <a:ext uri="{FF2B5EF4-FFF2-40B4-BE49-F238E27FC236}">
                <a16:creationId xmlns:a16="http://schemas.microsoft.com/office/drawing/2014/main" id="{B98A6A1F-B192-454C-A1E3-0EAAF1F501BA}"/>
              </a:ext>
            </a:extLst>
          </p:cNvPr>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eaLnBrk="1" hangingPunct="1">
              <a:defRPr sz="1400">
                <a:solidFill>
                  <a:srgbClr val="000000"/>
                </a:solidFill>
                <a:latin typeface="Arial" pitchFamily="34" charset="0"/>
                <a:cs typeface="+mn-cs"/>
              </a:defRPr>
            </a:lvl3pPr>
          </a:lstStyle>
          <a:p>
            <a:pPr lvl="2">
              <a:defRPr/>
            </a:pPr>
            <a:fld id="{42C510C8-99D5-418E-88A5-0B136EC69656}" type="slidenum">
              <a:rPr lang="en-US"/>
              <a:pPr lvl="2">
                <a:defRPr/>
              </a:pPr>
              <a:t>‹#›</a:t>
            </a:fld>
            <a:endParaRPr lang="en-US" dirty="0"/>
          </a:p>
        </p:txBody>
      </p:sp>
    </p:spTree>
  </p:cSld>
  <p:clrMap bg1="lt1" tx1="dk1" bg2="lt2" tx2="dk2" accent1="accent1" accent2="accent2" accent3="accent3" accent4="accent4" accent5="accent5" accent6="accent6" hlink="hlink" folHlink="folHlink"/>
  <p:sldLayoutIdLst>
    <p:sldLayoutId id="2147486216" r:id="rId1"/>
    <p:sldLayoutId id="2147486217" r:id="rId2"/>
    <p:sldLayoutId id="2147486218" r:id="rId3"/>
    <p:sldLayoutId id="2147486219" r:id="rId4"/>
    <p:sldLayoutId id="2147486220" r:id="rId5"/>
    <p:sldLayoutId id="2147486221" r:id="rId6"/>
    <p:sldLayoutId id="2147486222" r:id="rId7"/>
    <p:sldLayoutId id="2147486223" r:id="rId8"/>
    <p:sldLayoutId id="2147486224" r:id="rId9"/>
    <p:sldLayoutId id="2147486225" r:id="rId10"/>
    <p:sldLayoutId id="2147486226" r:id="rId11"/>
    <p:sldLayoutId id="2147486227" r:id="rId12"/>
    <p:sldLayoutId id="2147486228" r:id="rId13"/>
    <p:sldLayoutId id="2147486229" r:id="rId14"/>
    <p:sldLayoutId id="2147486230" r:id="rId15"/>
    <p:sldLayoutId id="2147486231" r:id="rId16"/>
    <p:sldLayoutId id="2147486232" r:id="rId17"/>
  </p:sldLayoutIdLst>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6F19D11-7FE0-4C32-A75A-63A7F09AE63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95B2E648-9DA0-48EC-AE94-7EB7A5A7CF5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9" name="Rectangle 5">
            <a:extLst>
              <a:ext uri="{FF2B5EF4-FFF2-40B4-BE49-F238E27FC236}">
                <a16:creationId xmlns:a16="http://schemas.microsoft.com/office/drawing/2014/main" id="{C9AB999D-CD29-4650-A182-4868DD3DA1EA}"/>
              </a:ext>
            </a:extLst>
          </p:cNvPr>
          <p:cNvSpPr>
            <a:spLocks noGrp="1" noChangeArrowheads="1"/>
          </p:cNvSpPr>
          <p:nvPr>
            <p:ph type="ftr" sz="quarter" idx="3"/>
          </p:nvPr>
        </p:nvSpPr>
        <p:spPr bwMode="auto">
          <a:xfrm>
            <a:off x="457200" y="6400800"/>
            <a:ext cx="5562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solidFill>
                  <a:srgbClr val="000000"/>
                </a:solidFill>
              </a:defRPr>
            </a:lvl1pPr>
          </a:lstStyle>
          <a:p>
            <a:pPr>
              <a:defRPr/>
            </a:pPr>
            <a:endParaRPr lang="en-US" altLang="en-US"/>
          </a:p>
        </p:txBody>
      </p:sp>
      <p:sp>
        <p:nvSpPr>
          <p:cNvPr id="1030" name="Rectangle 6">
            <a:extLst>
              <a:ext uri="{FF2B5EF4-FFF2-40B4-BE49-F238E27FC236}">
                <a16:creationId xmlns:a16="http://schemas.microsoft.com/office/drawing/2014/main" id="{9FA593B4-7B5F-4D71-A4C8-D8C7A2081B1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000000"/>
                </a:solidFill>
              </a:defRPr>
            </a:lvl1pPr>
          </a:lstStyle>
          <a:p>
            <a:pPr>
              <a:defRPr/>
            </a:pPr>
            <a:fld id="{BE99FC25-D933-4ACC-966D-3F9773DF90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 id="2147486244"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D377146-8494-43DA-9C85-05418EBCB8D5}"/>
              </a:ext>
            </a:extLst>
          </p:cNvPr>
          <p:cNvSpPr>
            <a:spLocks noGrp="1" noChangeArrowheads="1"/>
          </p:cNvSpPr>
          <p:nvPr>
            <p:ph type="title"/>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3D0670D-A808-40AC-9F24-DEBF278C9495}"/>
              </a:ext>
            </a:extLst>
          </p:cNvPr>
          <p:cNvSpPr>
            <a:spLocks noGrp="1" noChangeArrowheads="1"/>
          </p:cNvSpPr>
          <p:nvPr>
            <p:ph type="body" idx="1"/>
          </p:nvPr>
        </p:nvSpPr>
        <p:spPr bwMode="auto">
          <a:xfrm>
            <a:off x="457200" y="1524000"/>
            <a:ext cx="76962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a:extLst>
              <a:ext uri="{FF2B5EF4-FFF2-40B4-BE49-F238E27FC236}">
                <a16:creationId xmlns:a16="http://schemas.microsoft.com/office/drawing/2014/main" id="{284AA2C5-B409-46BF-95BF-6718DA22F72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a:defRPr/>
            </a:pPr>
            <a:endParaRPr lang="en-US"/>
          </a:p>
        </p:txBody>
      </p:sp>
      <p:sp>
        <p:nvSpPr>
          <p:cNvPr id="325637" name="Rectangle 5">
            <a:extLst>
              <a:ext uri="{FF2B5EF4-FFF2-40B4-BE49-F238E27FC236}">
                <a16:creationId xmlns:a16="http://schemas.microsoft.com/office/drawing/2014/main" id="{ACCE1942-82AC-42B0-8F1B-8698D4C1181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a:defRPr/>
            </a:pPr>
            <a:endParaRPr lang="en-US"/>
          </a:p>
        </p:txBody>
      </p:sp>
      <p:sp>
        <p:nvSpPr>
          <p:cNvPr id="325638" name="Rectangle 6">
            <a:extLst>
              <a:ext uri="{FF2B5EF4-FFF2-40B4-BE49-F238E27FC236}">
                <a16:creationId xmlns:a16="http://schemas.microsoft.com/office/drawing/2014/main" id="{CC4324A5-A189-42B9-A11B-9A24DBB1359C}"/>
              </a:ext>
            </a:extLst>
          </p:cNvPr>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a:defRPr/>
            </a:pPr>
            <a:fld id="{96EF9134-0DFE-43D3-BC21-D12D37E026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45" r:id="rId1"/>
    <p:sldLayoutId id="2147486246" r:id="rId2"/>
    <p:sldLayoutId id="2147486247" r:id="rId3"/>
    <p:sldLayoutId id="2147486248" r:id="rId4"/>
    <p:sldLayoutId id="2147486249" r:id="rId5"/>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7138DC77-9635-4AB6-843B-41F640636EF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B7D6396F-B78C-4E38-8279-771FFA60D8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3E9B40-0536-4C33-817B-D379068FD8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53EFC1E8-413B-46B4-B266-0B42EF81450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5CF43D3-E1E3-4828-BD9A-3D989FAA654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7F12001E-EC4F-4F43-987A-8AF950C094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 id="214748626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C4405F04-AF43-4584-8C8B-BF26636FCC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97955215-EFB0-4F9B-92FB-F39B1CAFC3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1A610C-A676-4157-91E9-02E57C9D7CE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5" name="Footer Placeholder 4">
            <a:extLst>
              <a:ext uri="{FF2B5EF4-FFF2-40B4-BE49-F238E27FC236}">
                <a16:creationId xmlns:a16="http://schemas.microsoft.com/office/drawing/2014/main" id="{62A94FB8-1B90-4223-9653-4D2D24AF144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982993A-7141-444E-8B43-2C355042658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277C68B8-BA9B-426A-AB41-046F504A04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28A04F5A-DA9A-4B93-95C0-8F345A74C02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0D5BD418-FCDB-4203-A096-9A25C90DCF0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A2C5416-4AE7-4A73-B25B-5343837C8D5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B7A0AB9B-CEEE-4AEB-A63F-1522D2BB0BA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63B4ABC-8897-4A7A-8A42-7D97E3F1A4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608C51F2-3ACF-42BB-82D7-E729FD9794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F661CB42-7CE2-4BC0-907A-FA124E8F9FF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a:extLst>
              <a:ext uri="{FF2B5EF4-FFF2-40B4-BE49-F238E27FC236}">
                <a16:creationId xmlns:a16="http://schemas.microsoft.com/office/drawing/2014/main" id="{600C76A7-26E2-404E-A52B-0804A954FA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89639D-3300-4626-AD90-570EDE4CECB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C448335-2532-4CEE-8CA7-60239615274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F40B134-BC57-47A8-9CDA-C5CA701678B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581054-F3E0-4200-9995-26FD1456BE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 id="2147486131" r:id="rId6"/>
    <p:sldLayoutId id="2147486132" r:id="rId7"/>
    <p:sldLayoutId id="2147486133" r:id="rId8"/>
    <p:sldLayoutId id="2147486134" r:id="rId9"/>
    <p:sldLayoutId id="2147486135" r:id="rId10"/>
    <p:sldLayoutId id="214748613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5DB2A665-12E6-4BA5-882B-E81387E33B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8435" name="Text Placeholder 2">
            <a:extLst>
              <a:ext uri="{FF2B5EF4-FFF2-40B4-BE49-F238E27FC236}">
                <a16:creationId xmlns:a16="http://schemas.microsoft.com/office/drawing/2014/main" id="{9772E44C-1191-4B85-88B2-568E072290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9FFE16B-51F0-4E00-81C8-FB981CA0792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CFCE64C2-B0B2-4CB3-BC95-6459F18F2EA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0F2284D9-285D-4FAE-BC4A-644433C70E9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21F507-019C-4817-AC55-7C6E5528EFD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27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659B5BA3-4467-4ADA-90CD-C7D634172B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76C5393C-17B2-4E16-816E-6C42930E33F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8A3AD0-621C-499E-B911-C75F1516D6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B9437D77-39B3-403C-A0FE-6CA0487FC88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E3901FF-4F16-4D9B-BD51-143F22950D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B44C983-5A08-42FE-AF21-F99875FFC1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8" r:id="rId1"/>
    <p:sldLayoutId id="2147486149" r:id="rId2"/>
    <p:sldLayoutId id="2147486150" r:id="rId3"/>
    <p:sldLayoutId id="2147486151" r:id="rId4"/>
    <p:sldLayoutId id="2147486152" r:id="rId5"/>
    <p:sldLayoutId id="2147486153" r:id="rId6"/>
    <p:sldLayoutId id="2147486154" r:id="rId7"/>
    <p:sldLayoutId id="2147486155" r:id="rId8"/>
    <p:sldLayoutId id="2147486156" r:id="rId9"/>
    <p:sldLayoutId id="2147486157" r:id="rId10"/>
    <p:sldLayoutId id="214748615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40681D-00D7-421A-A65C-526D58A3457E}"/>
              </a:ext>
            </a:extLst>
          </p:cNvPr>
          <p:cNvSpPr>
            <a:spLocks noGrp="1" noChangeArrowheads="1"/>
          </p:cNvSpPr>
          <p:nvPr>
            <p:ph type="title"/>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D7BE375B-8B06-4546-ACBA-EEEFA394C910}"/>
              </a:ext>
            </a:extLst>
          </p:cNvPr>
          <p:cNvSpPr>
            <a:spLocks noGrp="1" noChangeArrowheads="1"/>
          </p:cNvSpPr>
          <p:nvPr>
            <p:ph type="body" idx="1"/>
          </p:nvPr>
        </p:nvSpPr>
        <p:spPr bwMode="auto">
          <a:xfrm>
            <a:off x="457200" y="1524000"/>
            <a:ext cx="76962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a:extLst>
              <a:ext uri="{FF2B5EF4-FFF2-40B4-BE49-F238E27FC236}">
                <a16:creationId xmlns:a16="http://schemas.microsoft.com/office/drawing/2014/main" id="{F0C63894-9EF1-4DEB-837D-BC2C5F1655E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325637" name="Rectangle 5">
            <a:extLst>
              <a:ext uri="{FF2B5EF4-FFF2-40B4-BE49-F238E27FC236}">
                <a16:creationId xmlns:a16="http://schemas.microsoft.com/office/drawing/2014/main" id="{544201FA-740E-445E-A011-E7A6C97B009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325638" name="Rectangle 6">
            <a:extLst>
              <a:ext uri="{FF2B5EF4-FFF2-40B4-BE49-F238E27FC236}">
                <a16:creationId xmlns:a16="http://schemas.microsoft.com/office/drawing/2014/main" id="{6EECB045-8A95-4E4A-986B-62B84031A50E}"/>
              </a:ext>
            </a:extLst>
          </p:cNvPr>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9993BE2-E9B7-4B71-874E-9C0C119A27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13" r:id="rId1"/>
    <p:sldLayoutId id="2147486183"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downtown.jpg">
            <a:extLst>
              <a:ext uri="{FF2B5EF4-FFF2-40B4-BE49-F238E27FC236}">
                <a16:creationId xmlns:a16="http://schemas.microsoft.com/office/drawing/2014/main" id="{424F46D5-B295-4A7B-8ACA-44449501598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a:extLst>
              <a:ext uri="{FF2B5EF4-FFF2-40B4-BE49-F238E27FC236}">
                <a16:creationId xmlns:a16="http://schemas.microsoft.com/office/drawing/2014/main" id="{6D0AB789-075E-49F2-B73E-835DF003AD89}"/>
              </a:ext>
            </a:extLst>
          </p:cNvPr>
          <p:cNvSpPr>
            <a:spLocks noChangeArrowheads="1"/>
          </p:cNvSpPr>
          <p:nvPr userDrawn="1"/>
        </p:nvSpPr>
        <p:spPr bwMode="auto">
          <a:xfrm>
            <a:off x="0" y="609600"/>
            <a:ext cx="9144000" cy="6248400"/>
          </a:xfrm>
          <a:prstGeom prst="rect">
            <a:avLst/>
          </a:prstGeom>
          <a:solidFill>
            <a:srgbClr val="002060">
              <a:alpha val="5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latin typeface="Times" panose="02020603050405020304" pitchFamily="18" charset="0"/>
            </a:endParaRPr>
          </a:p>
        </p:txBody>
      </p:sp>
      <p:sp>
        <p:nvSpPr>
          <p:cNvPr id="4" name="Text Placeholder 5">
            <a:extLst>
              <a:ext uri="{FF2B5EF4-FFF2-40B4-BE49-F238E27FC236}">
                <a16:creationId xmlns:a16="http://schemas.microsoft.com/office/drawing/2014/main" id="{4878349E-8A3D-4E4A-B223-42CB4C7E6C99}"/>
              </a:ext>
            </a:extLst>
          </p:cNvPr>
          <p:cNvSpPr txBox="1">
            <a:spLocks/>
          </p:cNvSpPr>
          <p:nvPr userDrawn="1"/>
        </p:nvSpPr>
        <p:spPr>
          <a:xfrm>
            <a:off x="22225" y="6553200"/>
            <a:ext cx="358775" cy="228600"/>
          </a:xfrm>
          <a:prstGeom prst="rect">
            <a:avLst/>
          </a:prstGeom>
        </p:spPr>
        <p:txBody>
          <a:bodyPr/>
          <a:lstStyle>
            <a:lvl1pPr marL="342900" indent="-342900" algn="l" rtl="0" eaLnBrk="0" fontAlgn="base" hangingPunct="0">
              <a:spcBef>
                <a:spcPct val="20000"/>
              </a:spcBef>
              <a:spcAft>
                <a:spcPct val="0"/>
              </a:spcAft>
              <a:buClr>
                <a:srgbClr val="FF6600"/>
              </a:buClr>
              <a:defRPr sz="1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a:defRPr/>
            </a:pPr>
            <a:fld id="{1CE2BF73-9CC0-46A3-AF1B-152AB4C0E694}" type="slidenum">
              <a:rPr lang="en-US" sz="750" kern="0" smtClean="0"/>
              <a:pPr>
                <a:defRPr/>
              </a:pPr>
              <a:t>‹#›</a:t>
            </a:fld>
            <a:endParaRPr lang="en-US" sz="750" kern="0" dirty="0"/>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274" r:id="rId3"/>
    <p:sldLayoutId id="2147486161" r:id="rId4"/>
    <p:sldLayoutId id="2147486162" r:id="rId5"/>
    <p:sldLayoutId id="2147486163" r:id="rId6"/>
    <p:sldLayoutId id="2147486164" r:id="rId7"/>
    <p:sldLayoutId id="2147486165" r:id="rId8"/>
    <p:sldLayoutId id="2147486275" r:id="rId9"/>
  </p:sldLayoutIdLst>
  <p:hf hdr="0" ftr="0" dt="0"/>
  <p:txStyles>
    <p:titleStyle>
      <a:lvl1pPr algn="l" rtl="0" eaLnBrk="0" fontAlgn="base" hangingPunct="0">
        <a:spcBef>
          <a:spcPct val="0"/>
        </a:spcBef>
        <a:spcAft>
          <a:spcPct val="0"/>
        </a:spcAft>
        <a:defRPr sz="2700">
          <a:solidFill>
            <a:schemeClr val="bg1"/>
          </a:solidFill>
          <a:latin typeface="+mj-lt"/>
          <a:ea typeface="MS PGothic" panose="020B0600070205080204" pitchFamily="34" charset="-128"/>
          <a:cs typeface="ＭＳ Ｐゴシック" pitchFamily="122" charset="-128"/>
        </a:defRPr>
      </a:lvl1pPr>
      <a:lvl2pPr algn="l" rtl="0" eaLnBrk="0" fontAlgn="base" hangingPunct="0">
        <a:spcBef>
          <a:spcPct val="0"/>
        </a:spcBef>
        <a:spcAft>
          <a:spcPct val="0"/>
        </a:spcAft>
        <a:defRPr sz="2700">
          <a:solidFill>
            <a:schemeClr val="bg1"/>
          </a:solidFill>
          <a:latin typeface="Georgia" pitchFamily="125" charset="0"/>
          <a:ea typeface="MS PGothic" panose="020B0600070205080204" pitchFamily="34" charset="-128"/>
          <a:cs typeface="ＭＳ Ｐゴシック" pitchFamily="122" charset="-128"/>
        </a:defRPr>
      </a:lvl2pPr>
      <a:lvl3pPr algn="l" rtl="0" eaLnBrk="0" fontAlgn="base" hangingPunct="0">
        <a:spcBef>
          <a:spcPct val="0"/>
        </a:spcBef>
        <a:spcAft>
          <a:spcPct val="0"/>
        </a:spcAft>
        <a:defRPr sz="2700">
          <a:solidFill>
            <a:schemeClr val="bg1"/>
          </a:solidFill>
          <a:latin typeface="Georgia" pitchFamily="125" charset="0"/>
          <a:ea typeface="MS PGothic" panose="020B0600070205080204" pitchFamily="34" charset="-128"/>
          <a:cs typeface="ＭＳ Ｐゴシック" pitchFamily="122" charset="-128"/>
        </a:defRPr>
      </a:lvl3pPr>
      <a:lvl4pPr algn="l" rtl="0" eaLnBrk="0" fontAlgn="base" hangingPunct="0">
        <a:spcBef>
          <a:spcPct val="0"/>
        </a:spcBef>
        <a:spcAft>
          <a:spcPct val="0"/>
        </a:spcAft>
        <a:defRPr sz="2700">
          <a:solidFill>
            <a:schemeClr val="bg1"/>
          </a:solidFill>
          <a:latin typeface="Georgia" pitchFamily="125" charset="0"/>
          <a:ea typeface="MS PGothic" panose="020B0600070205080204" pitchFamily="34" charset="-128"/>
          <a:cs typeface="ＭＳ Ｐゴシック" pitchFamily="122" charset="-128"/>
        </a:defRPr>
      </a:lvl4pPr>
      <a:lvl5pPr algn="l" rtl="0" eaLnBrk="0" fontAlgn="base" hangingPunct="0">
        <a:spcBef>
          <a:spcPct val="0"/>
        </a:spcBef>
        <a:spcAft>
          <a:spcPct val="0"/>
        </a:spcAft>
        <a:defRPr sz="2700">
          <a:solidFill>
            <a:schemeClr val="bg1"/>
          </a:solidFill>
          <a:latin typeface="Georgia" pitchFamily="125" charset="0"/>
          <a:ea typeface="MS PGothic" panose="020B0600070205080204" pitchFamily="34" charset="-128"/>
          <a:cs typeface="ＭＳ Ｐゴシック" pitchFamily="122" charset="-128"/>
        </a:defRPr>
      </a:lvl5pPr>
      <a:lvl6pPr marL="342900" algn="l" rtl="0" fontAlgn="base">
        <a:spcBef>
          <a:spcPct val="0"/>
        </a:spcBef>
        <a:spcAft>
          <a:spcPct val="0"/>
        </a:spcAft>
        <a:defRPr sz="2700">
          <a:solidFill>
            <a:schemeClr val="bg1"/>
          </a:solidFill>
          <a:latin typeface="Times" pitchFamily="122" charset="0"/>
        </a:defRPr>
      </a:lvl6pPr>
      <a:lvl7pPr marL="685800" algn="l" rtl="0" fontAlgn="base">
        <a:spcBef>
          <a:spcPct val="0"/>
        </a:spcBef>
        <a:spcAft>
          <a:spcPct val="0"/>
        </a:spcAft>
        <a:defRPr sz="2700">
          <a:solidFill>
            <a:schemeClr val="bg1"/>
          </a:solidFill>
          <a:latin typeface="Times" pitchFamily="122" charset="0"/>
        </a:defRPr>
      </a:lvl7pPr>
      <a:lvl8pPr marL="1028700" algn="l" rtl="0" fontAlgn="base">
        <a:spcBef>
          <a:spcPct val="0"/>
        </a:spcBef>
        <a:spcAft>
          <a:spcPct val="0"/>
        </a:spcAft>
        <a:defRPr sz="2700">
          <a:solidFill>
            <a:schemeClr val="bg1"/>
          </a:solidFill>
          <a:latin typeface="Times" pitchFamily="122" charset="0"/>
        </a:defRPr>
      </a:lvl8pPr>
      <a:lvl9pPr marL="1371600" algn="l" rtl="0" fontAlgn="base">
        <a:spcBef>
          <a:spcPct val="0"/>
        </a:spcBef>
        <a:spcAft>
          <a:spcPct val="0"/>
        </a:spcAft>
        <a:defRPr sz="2700">
          <a:solidFill>
            <a:schemeClr val="bg1"/>
          </a:solidFill>
          <a:latin typeface="Times" pitchFamily="122" charset="0"/>
        </a:defRPr>
      </a:lvl9pPr>
    </p:titleStyle>
    <p:bodyStyle>
      <a:lvl1pPr marL="257175" indent="-257175" algn="l" rtl="0" eaLnBrk="0" fontAlgn="base" hangingPunct="0">
        <a:spcBef>
          <a:spcPct val="20000"/>
        </a:spcBef>
        <a:spcAft>
          <a:spcPct val="0"/>
        </a:spcAft>
        <a:buClr>
          <a:srgbClr val="FF6600"/>
        </a:buClr>
        <a:defRPr>
          <a:solidFill>
            <a:schemeClr val="bg1"/>
          </a:solidFill>
          <a:latin typeface="+mn-lt"/>
          <a:ea typeface="MS PGothic" panose="020B0600070205080204" pitchFamily="34" charset="-128"/>
          <a:cs typeface="ＭＳ Ｐゴシック" pitchFamily="122" charset="-128"/>
        </a:defRPr>
      </a:lvl1pPr>
      <a:lvl2pPr marL="557213" indent="-214313" algn="l" rtl="0" eaLnBrk="0" fontAlgn="base" hangingPunct="0">
        <a:spcBef>
          <a:spcPct val="20000"/>
        </a:spcBef>
        <a:spcAft>
          <a:spcPct val="0"/>
        </a:spcAft>
        <a:buClr>
          <a:srgbClr val="FF6633"/>
        </a:buClr>
        <a:buSzPct val="80000"/>
        <a:buFont typeface="Times" panose="02020603050405020304" pitchFamily="18" charset="0"/>
        <a:buChar char="•"/>
        <a:defRPr>
          <a:solidFill>
            <a:schemeClr val="bg1"/>
          </a:solidFill>
          <a:latin typeface="+mn-lt"/>
          <a:ea typeface="MS PGothic" panose="020B0600070205080204" pitchFamily="34" charset="-128"/>
        </a:defRPr>
      </a:lvl2pPr>
      <a:lvl3pPr marL="857250" indent="-171450" algn="l" rtl="0" eaLnBrk="0" fontAlgn="base" hangingPunct="0">
        <a:spcBef>
          <a:spcPct val="20000"/>
        </a:spcBef>
        <a:spcAft>
          <a:spcPct val="0"/>
        </a:spcAft>
        <a:buClr>
          <a:srgbClr val="FF6600"/>
        </a:buClr>
        <a:buChar char="•"/>
        <a:defRPr sz="1500">
          <a:solidFill>
            <a:schemeClr val="bg1"/>
          </a:solidFill>
          <a:latin typeface="+mn-lt"/>
          <a:ea typeface="MS PGothic" panose="020B0600070205080204" pitchFamily="34" charset="-128"/>
        </a:defRPr>
      </a:lvl3pPr>
      <a:lvl4pPr marL="1200150" indent="-171450" algn="l" rtl="0" eaLnBrk="0" fontAlgn="base" hangingPunct="0">
        <a:spcBef>
          <a:spcPct val="20000"/>
        </a:spcBef>
        <a:spcAft>
          <a:spcPct val="0"/>
        </a:spcAft>
        <a:buClr>
          <a:srgbClr val="FF6600"/>
        </a:buClr>
        <a:buSzPct val="95000"/>
        <a:buFont typeface="Times" panose="02020603050405020304" pitchFamily="18" charset="0"/>
        <a:buChar char="•"/>
        <a:defRPr sz="1500">
          <a:solidFill>
            <a:schemeClr val="bg1"/>
          </a:solidFill>
          <a:latin typeface="+mn-lt"/>
          <a:ea typeface="MS PGothic" panose="020B0600070205080204" pitchFamily="34" charset="-128"/>
        </a:defRPr>
      </a:lvl4pPr>
      <a:lvl5pPr marL="1543050" indent="-171450" algn="l" rtl="0" eaLnBrk="0" fontAlgn="base" hangingPunct="0">
        <a:spcBef>
          <a:spcPct val="20000"/>
        </a:spcBef>
        <a:spcAft>
          <a:spcPct val="0"/>
        </a:spcAft>
        <a:buClr>
          <a:schemeClr val="bg1"/>
        </a:buClr>
        <a:defRPr sz="1500">
          <a:solidFill>
            <a:schemeClr val="bg1"/>
          </a:solidFill>
          <a:latin typeface="+mn-lt"/>
          <a:ea typeface="MS PGothic" panose="020B0600070205080204" pitchFamily="34" charset="-128"/>
        </a:defRPr>
      </a:lvl5pPr>
      <a:lvl6pPr marL="1885950" indent="-171450" algn="l" rtl="0" fontAlgn="base">
        <a:spcBef>
          <a:spcPct val="20000"/>
        </a:spcBef>
        <a:spcAft>
          <a:spcPct val="0"/>
        </a:spcAft>
        <a:buClr>
          <a:schemeClr val="bg1"/>
        </a:buClr>
        <a:defRPr sz="1500">
          <a:solidFill>
            <a:schemeClr val="bg1"/>
          </a:solidFill>
          <a:latin typeface="+mn-lt"/>
          <a:ea typeface="ＭＳ Ｐゴシック" pitchFamily="122" charset="-128"/>
        </a:defRPr>
      </a:lvl6pPr>
      <a:lvl7pPr marL="2228850" indent="-171450" algn="l" rtl="0" fontAlgn="base">
        <a:spcBef>
          <a:spcPct val="20000"/>
        </a:spcBef>
        <a:spcAft>
          <a:spcPct val="0"/>
        </a:spcAft>
        <a:buClr>
          <a:schemeClr val="bg1"/>
        </a:buClr>
        <a:defRPr sz="1500">
          <a:solidFill>
            <a:schemeClr val="bg1"/>
          </a:solidFill>
          <a:latin typeface="+mn-lt"/>
          <a:ea typeface="ＭＳ Ｐゴシック" pitchFamily="122" charset="-128"/>
        </a:defRPr>
      </a:lvl7pPr>
      <a:lvl8pPr marL="2571750" indent="-171450" algn="l" rtl="0" fontAlgn="base">
        <a:spcBef>
          <a:spcPct val="20000"/>
        </a:spcBef>
        <a:spcAft>
          <a:spcPct val="0"/>
        </a:spcAft>
        <a:buClr>
          <a:schemeClr val="bg1"/>
        </a:buClr>
        <a:defRPr sz="1500">
          <a:solidFill>
            <a:schemeClr val="bg1"/>
          </a:solidFill>
          <a:latin typeface="+mn-lt"/>
          <a:ea typeface="ＭＳ Ｐゴシック" pitchFamily="122" charset="-128"/>
        </a:defRPr>
      </a:lvl8pPr>
      <a:lvl9pPr marL="2914650" indent="-171450" algn="l" rtl="0" fontAlgn="base">
        <a:spcBef>
          <a:spcPct val="20000"/>
        </a:spcBef>
        <a:spcAft>
          <a:spcPct val="0"/>
        </a:spcAft>
        <a:buClr>
          <a:schemeClr val="bg1"/>
        </a:buClr>
        <a:defRPr sz="1500">
          <a:solidFill>
            <a:schemeClr val="bg1"/>
          </a:solidFill>
          <a:latin typeface="+mn-lt"/>
          <a:ea typeface="ＭＳ Ｐゴシック" pitchFamily="122"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a:extLst>
              <a:ext uri="{FF2B5EF4-FFF2-40B4-BE49-F238E27FC236}">
                <a16:creationId xmlns:a16="http://schemas.microsoft.com/office/drawing/2014/main" id="{A2C2BF08-9AC5-4734-B847-2B5A9EDF26E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Text Placeholder 2">
            <a:extLst>
              <a:ext uri="{FF2B5EF4-FFF2-40B4-BE49-F238E27FC236}">
                <a16:creationId xmlns:a16="http://schemas.microsoft.com/office/drawing/2014/main" id="{2FF7ACE9-E2C3-4718-95FC-E8DEB6316C9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36B3AC-B6E3-4921-ACE1-3AB603E6660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D66BDE8C-129D-4407-87B4-D2CAE783DAE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274AB70-4CC1-4ABF-9F09-5B469F4DA7CA}"/>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529A2DDF-3E81-42A7-BFFC-1FC6C5E0DE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6"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Shape 6">
            <a:extLst>
              <a:ext uri="{FF2B5EF4-FFF2-40B4-BE49-F238E27FC236}">
                <a16:creationId xmlns:a16="http://schemas.microsoft.com/office/drawing/2014/main" id="{6D6A8833-8601-4B01-BC4C-BFD563A724F6}"/>
              </a:ext>
            </a:extLst>
          </p:cNvPr>
          <p:cNvSpPr txBox="1">
            <a:spLocks noGrp="1" noChangeArrowheads="1"/>
          </p:cNvSpPr>
          <p:nvPr>
            <p:ph type="title"/>
          </p:nvPr>
        </p:nvSpPr>
        <p:spPr bwMode="auto">
          <a:xfrm>
            <a:off x="311150" y="593725"/>
            <a:ext cx="85217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2531" name="Shape 7">
            <a:extLst>
              <a:ext uri="{FF2B5EF4-FFF2-40B4-BE49-F238E27FC236}">
                <a16:creationId xmlns:a16="http://schemas.microsoft.com/office/drawing/2014/main" id="{630AA3BB-9C7D-451E-A4D7-F531EBA4FB26}"/>
              </a:ext>
            </a:extLst>
          </p:cNvPr>
          <p:cNvSpPr txBox="1">
            <a:spLocks noGrp="1" noChangeArrowheads="1"/>
          </p:cNvSpPr>
          <p:nvPr>
            <p:ph type="body" idx="1"/>
          </p:nvPr>
        </p:nvSpPr>
        <p:spPr bwMode="auto">
          <a:xfrm>
            <a:off x="311150" y="1536700"/>
            <a:ext cx="85217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Shape 8">
            <a:extLst>
              <a:ext uri="{FF2B5EF4-FFF2-40B4-BE49-F238E27FC236}">
                <a16:creationId xmlns:a16="http://schemas.microsoft.com/office/drawing/2014/main" id="{BCC737BD-CAF4-45E5-809D-0D9E1A6EAF09}"/>
              </a:ext>
            </a:extLst>
          </p:cNvPr>
          <p:cNvSpPr txBox="1">
            <a:spLocks noGrp="1"/>
          </p:cNvSpPr>
          <p:nvPr>
            <p:ph type="sldNum" idx="12"/>
          </p:nvPr>
        </p:nvSpPr>
        <p:spPr>
          <a:xfrm>
            <a:off x="8472488" y="6218238"/>
            <a:ext cx="549275" cy="523875"/>
          </a:xfrm>
          <a:prstGeom prst="rect">
            <a:avLst/>
          </a:prstGeom>
          <a:noFill/>
          <a:ln>
            <a:noFill/>
          </a:ln>
        </p:spPr>
        <p:txBody>
          <a:bodyPr lIns="91425" tIns="91425" rIns="91425" bIns="91425" anchor="ctr" anchorCtr="0">
            <a:noAutofit/>
          </a:bodyPr>
          <a:lstStyle>
            <a:lvl1pPr algn="r">
              <a:spcBef>
                <a:spcPts val="0"/>
              </a:spcBef>
              <a:defRPr sz="1000">
                <a:solidFill>
                  <a:schemeClr val="dk2"/>
                </a:solidFill>
              </a:defRPr>
            </a:lvl1pPr>
          </a:lstStyle>
          <a:p>
            <a:pPr>
              <a:defRPr/>
            </a:pPr>
            <a:fld id="{37F61CB3-C14A-4F3D-B6FD-AA8B3879D672}" type="slidenum">
              <a:rPr lang="en"/>
              <a:pPr>
                <a:defRPr/>
              </a:pPr>
              <a:t>‹#›</a:t>
            </a:fld>
            <a:endParaRPr lang="en"/>
          </a:p>
        </p:txBody>
      </p:sp>
    </p:spTree>
  </p:cSld>
  <p:clrMap bg1="lt1" tx1="dk1" bg2="dk2" tx2="lt2" accent1="accent1" accent2="accent2" accent3="accent3" accent4="accent4" accent5="accent5" accent6="accent6" hlink="hlink" folHlink="folHlink"/>
  <p:sldLayoutIdLst>
    <p:sldLayoutId id="2147486277" r:id="rId1"/>
    <p:sldLayoutId id="2147486278" r:id="rId2"/>
    <p:sldLayoutId id="2147486279" r:id="rId3"/>
    <p:sldLayoutId id="2147486280" r:id="rId4"/>
    <p:sldLayoutId id="2147486281" r:id="rId5"/>
    <p:sldLayoutId id="2147486282" r:id="rId6"/>
    <p:sldLayoutId id="2147486283" r:id="rId7"/>
    <p:sldLayoutId id="2147486284" r:id="rId8"/>
    <p:sldLayoutId id="2147486285" r:id="rId9"/>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401FAEDA-E096-4247-8131-5A81AEB42F1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Text Placeholder 2">
            <a:extLst>
              <a:ext uri="{FF2B5EF4-FFF2-40B4-BE49-F238E27FC236}">
                <a16:creationId xmlns:a16="http://schemas.microsoft.com/office/drawing/2014/main" id="{973180C0-BAE0-4727-AA9A-AF283C9DA2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B6A561B-2E4B-445E-9A62-51333E76CC4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A15154C-644E-43DF-A7A5-912A8FE7204C}" type="datetimeFigureOut">
              <a:rPr lang="en-US"/>
              <a:pPr>
                <a:defRPr/>
              </a:pPr>
              <a:t>10/26/2017</a:t>
            </a:fld>
            <a:endParaRPr lang="en-US"/>
          </a:p>
        </p:txBody>
      </p:sp>
      <p:sp>
        <p:nvSpPr>
          <p:cNvPr id="5" name="Footer Placeholder 4">
            <a:extLst>
              <a:ext uri="{FF2B5EF4-FFF2-40B4-BE49-F238E27FC236}">
                <a16:creationId xmlns:a16="http://schemas.microsoft.com/office/drawing/2014/main" id="{780CF014-2B4D-4743-BED5-949E9F0D0F4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73BA7C2-5E64-4B22-BC11-45C7D4BA630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4BB70E2-B48B-48DE-8086-366995D9CE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 id="2147486286"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AB904E24-696B-4B0F-98DD-3659AF4B6E7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24579" name="Text Placeholder 2">
            <a:extLst>
              <a:ext uri="{FF2B5EF4-FFF2-40B4-BE49-F238E27FC236}">
                <a16:creationId xmlns:a16="http://schemas.microsoft.com/office/drawing/2014/main" id="{51A6AC2F-6CB9-4C8E-91B0-782CE4A7DD1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2348CE66-02D8-4F0A-B26B-519EB8DDD3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5" name="Footer Placeholder 4">
            <a:extLst>
              <a:ext uri="{FF2B5EF4-FFF2-40B4-BE49-F238E27FC236}">
                <a16:creationId xmlns:a16="http://schemas.microsoft.com/office/drawing/2014/main" id="{958863DF-878A-4402-B11A-65AE3D4AF08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7ABC10E5-1EB1-49E9-A93B-B1A14BA164F5}"/>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cs typeface="+mn-cs"/>
              </a:defRPr>
            </a:lvl1pPr>
          </a:lstStyle>
          <a:p>
            <a:pPr>
              <a:defRPr/>
            </a:pPr>
            <a:fld id="{9CC79E00-05B1-411D-8913-770F0E8579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0D13C28-B787-4E76-9900-E42ECE206805}"/>
              </a:ext>
            </a:extLst>
          </p:cNvPr>
          <p:cNvSpPr>
            <a:spLocks noGrp="1" noChangeArrowheads="1"/>
          </p:cNvSpPr>
          <p:nvPr>
            <p:ph type="title"/>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0884F366-9C0D-4AC0-961E-BFD01456404C}"/>
              </a:ext>
            </a:extLst>
          </p:cNvPr>
          <p:cNvSpPr>
            <a:spLocks noGrp="1" noChangeArrowheads="1"/>
          </p:cNvSpPr>
          <p:nvPr>
            <p:ph type="body" idx="1"/>
          </p:nvPr>
        </p:nvSpPr>
        <p:spPr bwMode="auto">
          <a:xfrm>
            <a:off x="457200" y="1524000"/>
            <a:ext cx="76962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a:extLst>
              <a:ext uri="{FF2B5EF4-FFF2-40B4-BE49-F238E27FC236}">
                <a16:creationId xmlns:a16="http://schemas.microsoft.com/office/drawing/2014/main" id="{9F9D8439-9223-40F6-BFD9-71AE41474F6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a:defRPr/>
            </a:pPr>
            <a:endParaRPr lang="en-US"/>
          </a:p>
        </p:txBody>
      </p:sp>
      <p:sp>
        <p:nvSpPr>
          <p:cNvPr id="325637" name="Rectangle 5">
            <a:extLst>
              <a:ext uri="{FF2B5EF4-FFF2-40B4-BE49-F238E27FC236}">
                <a16:creationId xmlns:a16="http://schemas.microsoft.com/office/drawing/2014/main" id="{2F6AF4CD-3132-4727-A08C-E9694BEEF7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a:defRPr/>
            </a:pPr>
            <a:endParaRPr lang="en-US"/>
          </a:p>
        </p:txBody>
      </p:sp>
      <p:sp>
        <p:nvSpPr>
          <p:cNvPr id="325638" name="Rectangle 6">
            <a:extLst>
              <a:ext uri="{FF2B5EF4-FFF2-40B4-BE49-F238E27FC236}">
                <a16:creationId xmlns:a16="http://schemas.microsoft.com/office/drawing/2014/main" id="{C00F7CC3-E2A6-42B2-823B-FEBF4CBABA9C}"/>
              </a:ext>
            </a:extLst>
          </p:cNvPr>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defRPr>
            </a:lvl1pPr>
          </a:lstStyle>
          <a:p>
            <a:pPr>
              <a:defRPr/>
            </a:pPr>
            <a:fld id="{926F466A-4DB7-47E5-9D82-3CADA0B116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177" r:id="rId1"/>
    <p:sldLayoutId id="2147486178" r:id="rId2"/>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a:extLst>
              <a:ext uri="{FF2B5EF4-FFF2-40B4-BE49-F238E27FC236}">
                <a16:creationId xmlns:a16="http://schemas.microsoft.com/office/drawing/2014/main" id="{A921CE32-E0EE-4A08-B063-DCE188A409CC}"/>
              </a:ext>
            </a:extLst>
          </p:cNvPr>
          <p:cNvSpPr/>
          <p:nvPr/>
        </p:nvSpPr>
        <p:spPr>
          <a:xfrm flipV="1">
            <a:off x="285750" y="698500"/>
            <a:ext cx="8572500" cy="0"/>
          </a:xfrm>
          <a:prstGeom prst="line">
            <a:avLst/>
          </a:prstGeom>
          <a:ln w="25400">
            <a:solidFill>
              <a:srgbClr val="A6AAA9"/>
            </a:solidFill>
            <a:miter lim="400000"/>
          </a:ln>
        </p:spPr>
        <p:txBody>
          <a:bodyPr lIns="35719" tIns="35719" rIns="35719" bIns="35719" anchor="ctr"/>
          <a:lstStyle/>
          <a:p>
            <a:pPr defTabSz="321457">
              <a:spcBef>
                <a:spcPts val="0"/>
              </a:spcBef>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 name="Title Text">
            <a:extLst>
              <a:ext uri="{FF2B5EF4-FFF2-40B4-BE49-F238E27FC236}">
                <a16:creationId xmlns:a16="http://schemas.microsoft.com/office/drawing/2014/main" id="{0E3077A5-9A5B-42E5-B366-DC41157D84E9}"/>
              </a:ext>
            </a:extLst>
          </p:cNvPr>
          <p:cNvSpPr txBox="1">
            <a:spLocks noGrp="1"/>
          </p:cNvSpPr>
          <p:nvPr>
            <p:ph type="title"/>
          </p:nvPr>
        </p:nvSpPr>
        <p:spPr>
          <a:xfrm>
            <a:off x="285750" y="1081088"/>
            <a:ext cx="8572500" cy="508000"/>
          </a:xfrm>
          <a:prstGeom prst="rect">
            <a:avLst/>
          </a:prstGeom>
          <a:ln w="12700">
            <a:miter lim="400000"/>
          </a:ln>
          <a:extLst>
            <a:ext uri="{C572A759-6A51-4108-AA02-DFA0A04FC94B}"/>
          </a:extLst>
        </p:spPr>
        <p:txBody>
          <a:bodyPr lIns="50800" tIns="50800" rIns="50800" bIns="50800">
            <a:normAutofit/>
          </a:bodyPr>
          <a:lstStyle/>
          <a:p>
            <a:r>
              <a:t>Title Text</a:t>
            </a:r>
          </a:p>
        </p:txBody>
      </p:sp>
      <p:pic>
        <p:nvPicPr>
          <p:cNvPr id="26628" name="Image" descr="Image">
            <a:extLst>
              <a:ext uri="{FF2B5EF4-FFF2-40B4-BE49-F238E27FC236}">
                <a16:creationId xmlns:a16="http://schemas.microsoft.com/office/drawing/2014/main" id="{F7DA3B3D-178F-4CC2-AD50-2A25EE50FE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1838" y="6218238"/>
            <a:ext cx="2030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Body Level One…">
            <a:extLst>
              <a:ext uri="{FF2B5EF4-FFF2-40B4-BE49-F238E27FC236}">
                <a16:creationId xmlns:a16="http://schemas.microsoft.com/office/drawing/2014/main" id="{70157EE5-CDD9-426B-BC0F-E78109391990}"/>
              </a:ext>
            </a:extLst>
          </p:cNvPr>
          <p:cNvSpPr txBox="1">
            <a:spLocks noGrp="1"/>
          </p:cNvSpPr>
          <p:nvPr>
            <p:ph type="body" idx="1"/>
          </p:nvPr>
        </p:nvSpPr>
        <p:spPr>
          <a:xfrm>
            <a:off x="285750" y="1928813"/>
            <a:ext cx="8572500" cy="4295775"/>
          </a:xfrm>
          <a:prstGeom prst="rect">
            <a:avLst/>
          </a:prstGeom>
          <a:ln w="12700">
            <a:miter lim="400000"/>
          </a:ln>
          <a:extLst>
            <a:ext uri="{C572A759-6A51-4108-AA02-DFA0A04FC94B}"/>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id="{D1D1E829-B932-4ABD-A95C-5665D670D751}"/>
              </a:ext>
            </a:extLst>
          </p:cNvPr>
          <p:cNvSpPr txBox="1">
            <a:spLocks noGrp="1"/>
          </p:cNvSpPr>
          <p:nvPr>
            <p:ph type="sldNum" sz="quarter" idx="2"/>
          </p:nvPr>
        </p:nvSpPr>
        <p:spPr>
          <a:xfrm>
            <a:off x="8497888" y="303213"/>
            <a:ext cx="357187" cy="311150"/>
          </a:xfrm>
          <a:prstGeom prst="rect">
            <a:avLst/>
          </a:prstGeom>
          <a:ln w="12700">
            <a:miter lim="400000"/>
          </a:ln>
        </p:spPr>
        <p:txBody>
          <a:bodyPr wrap="none" lIns="50800" tIns="50800" rIns="50800" bIns="50800">
            <a:spAutoFit/>
          </a:bodyPr>
          <a:lstStyle>
            <a:lvl1pPr algn="r">
              <a:lnSpc>
                <a:spcPct val="80000"/>
              </a:lnSpc>
              <a:spcBef>
                <a:spcPts val="0"/>
              </a:spcBef>
              <a:defRPr sz="1687">
                <a:latin typeface="DIN Alternate"/>
                <a:ea typeface="DIN Alternate"/>
                <a:cs typeface="DIN Alternate"/>
                <a:sym typeface="DIN Alternate"/>
              </a:defRPr>
            </a:lvl1pPr>
          </a:lstStyle>
          <a:p>
            <a:pPr>
              <a:defRPr/>
            </a:pPr>
            <a:fld id="{596464EC-A319-4245-BAEE-A64F510A75E2}" type="slidenum">
              <a:rPr/>
              <a:pPr>
                <a:defRPr/>
              </a:pPr>
              <a:t>‹#›</a:t>
            </a:fld>
            <a:endParaRPr/>
          </a:p>
        </p:txBody>
      </p:sp>
    </p:spTree>
  </p:cSld>
  <p:clrMap bg1="dk1" tx1="lt1" bg2="dk2" tx2="lt2" accent1="accent1" accent2="accent2" accent3="accent3" accent4="accent4" accent5="accent5" accent6="accent6" hlink="hlink" folHlink="folHlink"/>
  <p:sldLayoutIdLst>
    <p:sldLayoutId id="2147486298" r:id="rId1"/>
    <p:sldLayoutId id="2147486299" r:id="rId2"/>
    <p:sldLayoutId id="2147486300" r:id="rId3"/>
    <p:sldLayoutId id="2147486301" r:id="rId4"/>
    <p:sldLayoutId id="2147486302" r:id="rId5"/>
    <p:sldLayoutId id="2147486180" r:id="rId6"/>
    <p:sldLayoutId id="2147486303" r:id="rId7"/>
    <p:sldLayoutId id="2147486181" r:id="rId8"/>
    <p:sldLayoutId id="2147486304" r:id="rId9"/>
    <p:sldLayoutId id="2147486305" r:id="rId10"/>
    <p:sldLayoutId id="2147486306" r:id="rId11"/>
    <p:sldLayoutId id="2147486307" r:id="rId12"/>
    <p:sldLayoutId id="2147486308" r:id="rId13"/>
    <p:sldLayoutId id="2147486309" r:id="rId14"/>
    <p:sldLayoutId id="2147486310" r:id="rId15"/>
    <p:sldLayoutId id="2147486311" r:id="rId16"/>
  </p:sldLayoutIdLst>
  <p:transition spd="med"/>
  <p:txStyles>
    <p:titleStyle>
      <a:lvl1pPr algn="l" defTabSz="409575" rtl="0" eaLnBrk="0" fontAlgn="base" hangingPunct="0">
        <a:lnSpc>
          <a:spcPct val="80000"/>
        </a:lnSpc>
        <a:spcBef>
          <a:spcPts val="1975"/>
        </a:spcBef>
        <a:spcAft>
          <a:spcPct val="0"/>
        </a:spcAft>
        <a:defRPr sz="4200" cap="all">
          <a:solidFill>
            <a:schemeClr val="accent1"/>
          </a:solidFill>
          <a:latin typeface="+mn-lt"/>
          <a:ea typeface="+mn-ea"/>
          <a:cs typeface="+mn-cs"/>
          <a:sym typeface="DIN Condensed"/>
        </a:defRPr>
      </a:lvl1pPr>
      <a:lvl2pPr algn="l" defTabSz="409575" rtl="0" eaLnBrk="0" fontAlgn="base" hangingPunct="0">
        <a:lnSpc>
          <a:spcPct val="80000"/>
        </a:lnSpc>
        <a:spcBef>
          <a:spcPts val="1975"/>
        </a:spcBef>
        <a:spcAft>
          <a:spcPct val="0"/>
        </a:spcAft>
        <a:defRPr sz="4200" cap="all">
          <a:solidFill>
            <a:schemeClr val="accent1"/>
          </a:solidFill>
          <a:latin typeface="+mn-lt"/>
          <a:ea typeface="+mn-ea"/>
          <a:cs typeface="+mn-cs"/>
          <a:sym typeface="DIN Condensed"/>
        </a:defRPr>
      </a:lvl2pPr>
      <a:lvl3pPr algn="l" defTabSz="409575" rtl="0" eaLnBrk="0" fontAlgn="base" hangingPunct="0">
        <a:lnSpc>
          <a:spcPct val="80000"/>
        </a:lnSpc>
        <a:spcBef>
          <a:spcPts val="1975"/>
        </a:spcBef>
        <a:spcAft>
          <a:spcPct val="0"/>
        </a:spcAft>
        <a:defRPr sz="4200" cap="all">
          <a:solidFill>
            <a:schemeClr val="accent1"/>
          </a:solidFill>
          <a:latin typeface="+mn-lt"/>
          <a:ea typeface="+mn-ea"/>
          <a:cs typeface="+mn-cs"/>
          <a:sym typeface="DIN Condensed"/>
        </a:defRPr>
      </a:lvl3pPr>
      <a:lvl4pPr algn="l" defTabSz="409575" rtl="0" eaLnBrk="0" fontAlgn="base" hangingPunct="0">
        <a:lnSpc>
          <a:spcPct val="80000"/>
        </a:lnSpc>
        <a:spcBef>
          <a:spcPts val="1975"/>
        </a:spcBef>
        <a:spcAft>
          <a:spcPct val="0"/>
        </a:spcAft>
        <a:defRPr sz="4200" cap="all">
          <a:solidFill>
            <a:schemeClr val="accent1"/>
          </a:solidFill>
          <a:latin typeface="+mn-lt"/>
          <a:ea typeface="+mn-ea"/>
          <a:cs typeface="+mn-cs"/>
          <a:sym typeface="DIN Condensed"/>
        </a:defRPr>
      </a:lvl4pPr>
      <a:lvl5pPr algn="l" defTabSz="409575" rtl="0" eaLnBrk="0" fontAlgn="base" hangingPunct="0">
        <a:lnSpc>
          <a:spcPct val="80000"/>
        </a:lnSpc>
        <a:spcBef>
          <a:spcPts val="1975"/>
        </a:spcBef>
        <a:spcAft>
          <a:spcPct val="0"/>
        </a:spcAft>
        <a:defRPr sz="4200" cap="all">
          <a:solidFill>
            <a:schemeClr val="accent1"/>
          </a:solidFill>
          <a:latin typeface="+mn-lt"/>
          <a:ea typeface="+mn-ea"/>
          <a:cs typeface="+mn-cs"/>
          <a:sym typeface="DIN Condensed"/>
        </a:defRPr>
      </a:lvl5pPr>
      <a:lvl6pPr marL="0" marR="0" indent="803643" algn="l" defTabSz="410751" rtl="0" latinLnBrk="0">
        <a:lnSpc>
          <a:spcPct val="80000"/>
        </a:lnSpc>
        <a:spcBef>
          <a:spcPts val="1969"/>
        </a:spcBef>
        <a:spcAft>
          <a:spcPts val="0"/>
        </a:spcAft>
        <a:buClrTx/>
        <a:buSzTx/>
        <a:buFontTx/>
        <a:buNone/>
        <a:tabLst/>
        <a:defRPr sz="4219" b="0" i="0" u="none" strike="noStrike" cap="all" spc="0" baseline="0">
          <a:ln>
            <a:noFill/>
          </a:ln>
          <a:solidFill>
            <a:schemeClr val="accent1"/>
          </a:solidFill>
          <a:uFillTx/>
          <a:latin typeface="+mn-lt"/>
          <a:ea typeface="+mn-ea"/>
          <a:cs typeface="+mn-cs"/>
          <a:sym typeface="DIN Condensed"/>
        </a:defRPr>
      </a:lvl6pPr>
      <a:lvl7pPr marL="0" marR="0" indent="964372" algn="l" defTabSz="410751" rtl="0" latinLnBrk="0">
        <a:lnSpc>
          <a:spcPct val="80000"/>
        </a:lnSpc>
        <a:spcBef>
          <a:spcPts val="1969"/>
        </a:spcBef>
        <a:spcAft>
          <a:spcPts val="0"/>
        </a:spcAft>
        <a:buClrTx/>
        <a:buSzTx/>
        <a:buFontTx/>
        <a:buNone/>
        <a:tabLst/>
        <a:defRPr sz="4219" b="0" i="0" u="none" strike="noStrike" cap="all" spc="0" baseline="0">
          <a:ln>
            <a:noFill/>
          </a:ln>
          <a:solidFill>
            <a:schemeClr val="accent1"/>
          </a:solidFill>
          <a:uFillTx/>
          <a:latin typeface="+mn-lt"/>
          <a:ea typeface="+mn-ea"/>
          <a:cs typeface="+mn-cs"/>
          <a:sym typeface="DIN Condensed"/>
        </a:defRPr>
      </a:lvl7pPr>
      <a:lvl8pPr marL="0" marR="0" indent="1125101" algn="l" defTabSz="410751" rtl="0" latinLnBrk="0">
        <a:lnSpc>
          <a:spcPct val="80000"/>
        </a:lnSpc>
        <a:spcBef>
          <a:spcPts val="1969"/>
        </a:spcBef>
        <a:spcAft>
          <a:spcPts val="0"/>
        </a:spcAft>
        <a:buClrTx/>
        <a:buSzTx/>
        <a:buFontTx/>
        <a:buNone/>
        <a:tabLst/>
        <a:defRPr sz="4219" b="0" i="0" u="none" strike="noStrike" cap="all" spc="0" baseline="0">
          <a:ln>
            <a:noFill/>
          </a:ln>
          <a:solidFill>
            <a:schemeClr val="accent1"/>
          </a:solidFill>
          <a:uFillTx/>
          <a:latin typeface="+mn-lt"/>
          <a:ea typeface="+mn-ea"/>
          <a:cs typeface="+mn-cs"/>
          <a:sym typeface="DIN Condensed"/>
        </a:defRPr>
      </a:lvl8pPr>
      <a:lvl9pPr marL="0" marR="0" indent="1285829" algn="l" defTabSz="410751" rtl="0" latinLnBrk="0">
        <a:lnSpc>
          <a:spcPct val="80000"/>
        </a:lnSpc>
        <a:spcBef>
          <a:spcPts val="1969"/>
        </a:spcBef>
        <a:spcAft>
          <a:spcPts val="0"/>
        </a:spcAft>
        <a:buClrTx/>
        <a:buSzTx/>
        <a:buFontTx/>
        <a:buNone/>
        <a:tabLst/>
        <a:defRPr sz="4219" b="0" i="0" u="none" strike="noStrike" cap="all" spc="0" baseline="0">
          <a:ln>
            <a:noFill/>
          </a:ln>
          <a:solidFill>
            <a:schemeClr val="accent1"/>
          </a:solidFill>
          <a:uFillTx/>
          <a:latin typeface="+mn-lt"/>
          <a:ea typeface="+mn-ea"/>
          <a:cs typeface="+mn-cs"/>
          <a:sym typeface="DIN Condensed"/>
        </a:defRPr>
      </a:lvl9pPr>
    </p:titleStyle>
    <p:bodyStyle>
      <a:lvl1pPr marL="311150" indent="-311150" algn="l" defTabSz="409575" rtl="0" eaLnBrk="0" fontAlgn="base" hangingPunct="0">
        <a:spcBef>
          <a:spcPts val="1975"/>
        </a:spcBef>
        <a:spcAft>
          <a:spcPct val="0"/>
        </a:spcAft>
        <a:buClr>
          <a:srgbClr val="39A3D5"/>
        </a:buClr>
        <a:buSzPct val="105000"/>
        <a:buFont typeface="Avenir Next"/>
        <a:buChar char="‣"/>
        <a:defRPr sz="2300">
          <a:solidFill>
            <a:srgbClr val="838787"/>
          </a:solidFill>
          <a:latin typeface="Avenir Next Medium"/>
          <a:ea typeface="Avenir Next Medium"/>
          <a:cs typeface="Avenir Next Medium"/>
          <a:sym typeface="Avenir Next Medium"/>
        </a:defRPr>
      </a:lvl1pPr>
      <a:lvl2pPr marL="623888" indent="-311150" algn="l" defTabSz="409575" rtl="0" eaLnBrk="0" fontAlgn="base" hangingPunct="0">
        <a:spcBef>
          <a:spcPts val="1975"/>
        </a:spcBef>
        <a:spcAft>
          <a:spcPct val="0"/>
        </a:spcAft>
        <a:buClr>
          <a:srgbClr val="39A3D5"/>
        </a:buClr>
        <a:buSzPct val="105000"/>
        <a:buFont typeface="Avenir Next"/>
        <a:buChar char="‣"/>
        <a:defRPr sz="2300">
          <a:solidFill>
            <a:srgbClr val="838787"/>
          </a:solidFill>
          <a:latin typeface="Avenir Next Medium"/>
          <a:ea typeface="Avenir Next Medium"/>
          <a:cs typeface="Avenir Next Medium"/>
          <a:sym typeface="Avenir Next Medium"/>
        </a:defRPr>
      </a:lvl2pPr>
      <a:lvl3pPr marL="936625" indent="-311150" algn="l" defTabSz="409575" rtl="0" eaLnBrk="0" fontAlgn="base" hangingPunct="0">
        <a:spcBef>
          <a:spcPts val="1975"/>
        </a:spcBef>
        <a:spcAft>
          <a:spcPct val="0"/>
        </a:spcAft>
        <a:buClr>
          <a:srgbClr val="39A3D5"/>
        </a:buClr>
        <a:buSzPct val="105000"/>
        <a:buFont typeface="Avenir Next"/>
        <a:buChar char="‣"/>
        <a:defRPr sz="2300">
          <a:solidFill>
            <a:srgbClr val="838787"/>
          </a:solidFill>
          <a:latin typeface="Avenir Next Medium"/>
          <a:ea typeface="Avenir Next Medium"/>
          <a:cs typeface="Avenir Next Medium"/>
          <a:sym typeface="Avenir Next Medium"/>
        </a:defRPr>
      </a:lvl3pPr>
      <a:lvl4pPr marL="1249363" indent="-311150" algn="l" defTabSz="409575" rtl="0" eaLnBrk="0" fontAlgn="base" hangingPunct="0">
        <a:spcBef>
          <a:spcPts val="1975"/>
        </a:spcBef>
        <a:spcAft>
          <a:spcPct val="0"/>
        </a:spcAft>
        <a:buClr>
          <a:srgbClr val="39A3D5"/>
        </a:buClr>
        <a:buSzPct val="105000"/>
        <a:buFont typeface="Avenir Next"/>
        <a:buChar char="‣"/>
        <a:defRPr sz="2300">
          <a:solidFill>
            <a:srgbClr val="838787"/>
          </a:solidFill>
          <a:latin typeface="Avenir Next Medium"/>
          <a:ea typeface="Avenir Next Medium"/>
          <a:cs typeface="Avenir Next Medium"/>
          <a:sym typeface="Avenir Next Medium"/>
        </a:defRPr>
      </a:lvl4pPr>
      <a:lvl5pPr marL="1562100" indent="-311150" algn="l" defTabSz="409575" rtl="0" eaLnBrk="0" fontAlgn="base" hangingPunct="0">
        <a:spcBef>
          <a:spcPts val="1975"/>
        </a:spcBef>
        <a:spcAft>
          <a:spcPct val="0"/>
        </a:spcAft>
        <a:buClr>
          <a:srgbClr val="39A3D5"/>
        </a:buClr>
        <a:buSzPct val="105000"/>
        <a:buFont typeface="Avenir Next"/>
        <a:buChar char="‣"/>
        <a:defRPr sz="2300">
          <a:solidFill>
            <a:srgbClr val="838787"/>
          </a:solidFill>
          <a:latin typeface="Avenir Next Medium"/>
          <a:ea typeface="Avenir Next Medium"/>
          <a:cs typeface="Avenir Next Medium"/>
          <a:sym typeface="Avenir Next Medium"/>
        </a:defRPr>
      </a:lvl5pPr>
      <a:lvl6pPr marL="1875168" marR="0" indent="-312528" algn="l" defTabSz="410751" latinLnBrk="0">
        <a:lnSpc>
          <a:spcPct val="100000"/>
        </a:lnSpc>
        <a:spcBef>
          <a:spcPts val="1969"/>
        </a:spcBef>
        <a:spcAft>
          <a:spcPts val="0"/>
        </a:spcAft>
        <a:buClr>
          <a:schemeClr val="accent1">
            <a:satOff val="-4060"/>
          </a:schemeClr>
        </a:buClr>
        <a:buSzPct val="104999"/>
        <a:buFont typeface="Avenir Next"/>
        <a:buChar char="‣"/>
        <a:tabLst/>
        <a:defRPr sz="2391" b="0" i="0" u="none" strike="noStrike" cap="none" spc="0" baseline="0">
          <a:ln>
            <a:noFill/>
          </a:ln>
          <a:solidFill>
            <a:srgbClr val="838787"/>
          </a:solidFill>
          <a:uFillTx/>
          <a:latin typeface="Avenir Next Medium"/>
          <a:ea typeface="Avenir Next Medium"/>
          <a:cs typeface="Avenir Next Medium"/>
          <a:sym typeface="Avenir Next Medium"/>
        </a:defRPr>
      </a:lvl6pPr>
      <a:lvl7pPr marL="2187696" marR="0" indent="-312528" algn="l" defTabSz="410751" latinLnBrk="0">
        <a:lnSpc>
          <a:spcPct val="100000"/>
        </a:lnSpc>
        <a:spcBef>
          <a:spcPts val="1969"/>
        </a:spcBef>
        <a:spcAft>
          <a:spcPts val="0"/>
        </a:spcAft>
        <a:buClr>
          <a:schemeClr val="accent1">
            <a:satOff val="-4060"/>
          </a:schemeClr>
        </a:buClr>
        <a:buSzPct val="104999"/>
        <a:buFont typeface="Avenir Next"/>
        <a:buChar char="‣"/>
        <a:tabLst/>
        <a:defRPr sz="2391" b="0" i="0" u="none" strike="noStrike" cap="none" spc="0" baseline="0">
          <a:ln>
            <a:noFill/>
          </a:ln>
          <a:solidFill>
            <a:srgbClr val="838787"/>
          </a:solidFill>
          <a:uFillTx/>
          <a:latin typeface="Avenir Next Medium"/>
          <a:ea typeface="Avenir Next Medium"/>
          <a:cs typeface="Avenir Next Medium"/>
          <a:sym typeface="Avenir Next Medium"/>
        </a:defRPr>
      </a:lvl7pPr>
      <a:lvl8pPr marL="2500224" marR="0" indent="-312528" algn="l" defTabSz="410751" latinLnBrk="0">
        <a:lnSpc>
          <a:spcPct val="100000"/>
        </a:lnSpc>
        <a:spcBef>
          <a:spcPts val="1969"/>
        </a:spcBef>
        <a:spcAft>
          <a:spcPts val="0"/>
        </a:spcAft>
        <a:buClr>
          <a:schemeClr val="accent1">
            <a:satOff val="-4060"/>
          </a:schemeClr>
        </a:buClr>
        <a:buSzPct val="104999"/>
        <a:buFont typeface="Avenir Next"/>
        <a:buChar char="‣"/>
        <a:tabLst/>
        <a:defRPr sz="2391" b="0" i="0" u="none" strike="noStrike" cap="none" spc="0" baseline="0">
          <a:ln>
            <a:noFill/>
          </a:ln>
          <a:solidFill>
            <a:srgbClr val="838787"/>
          </a:solidFill>
          <a:uFillTx/>
          <a:latin typeface="Avenir Next Medium"/>
          <a:ea typeface="Avenir Next Medium"/>
          <a:cs typeface="Avenir Next Medium"/>
          <a:sym typeface="Avenir Next Medium"/>
        </a:defRPr>
      </a:lvl8pPr>
      <a:lvl9pPr marL="2812752" marR="0" indent="-312528" algn="l" defTabSz="410751" latinLnBrk="0">
        <a:lnSpc>
          <a:spcPct val="100000"/>
        </a:lnSpc>
        <a:spcBef>
          <a:spcPts val="1969"/>
        </a:spcBef>
        <a:spcAft>
          <a:spcPts val="0"/>
        </a:spcAft>
        <a:buClr>
          <a:schemeClr val="accent1">
            <a:satOff val="-4060"/>
          </a:schemeClr>
        </a:buClr>
        <a:buSzPct val="104999"/>
        <a:buFont typeface="Avenir Next"/>
        <a:buChar char="‣"/>
        <a:tabLst/>
        <a:defRPr sz="2391"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1pPr>
      <a:lvl2pPr marL="0" marR="0" indent="160729"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2pPr>
      <a:lvl3pPr marL="0" marR="0" indent="321457"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3pPr>
      <a:lvl4pPr marL="0" marR="0" indent="482186"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4pPr>
      <a:lvl5pPr marL="0" marR="0" indent="642915"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5pPr>
      <a:lvl6pPr marL="0" marR="0" indent="803643"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6pPr>
      <a:lvl7pPr marL="0" marR="0" indent="964372"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7pPr>
      <a:lvl8pPr marL="0" marR="0" indent="1125101"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8pPr>
      <a:lvl9pPr marL="0" marR="0" indent="1285829" algn="r" defTabSz="410751" latinLnBrk="0">
        <a:lnSpc>
          <a:spcPct val="8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DIN Alternat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8915" name="Rectangle 3">
            <a:extLst>
              <a:ext uri="{FF2B5EF4-FFF2-40B4-BE49-F238E27FC236}">
                <a16:creationId xmlns:a16="http://schemas.microsoft.com/office/drawing/2014/main" id="{936514AF-0F70-42D0-AE85-39213765EE16}"/>
              </a:ext>
            </a:extLst>
          </p:cNvPr>
          <p:cNvSpPr>
            <a:spLocks noGrp="1" noChangeArrowheads="1"/>
          </p:cNvSpPr>
          <p:nvPr>
            <p:ph type="title"/>
          </p:nvPr>
        </p:nvSpPr>
        <p:spPr bwMode="auto">
          <a:xfrm>
            <a:off x="0" y="914400"/>
            <a:ext cx="91440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4">
            <a:extLst>
              <a:ext uri="{FF2B5EF4-FFF2-40B4-BE49-F238E27FC236}">
                <a16:creationId xmlns:a16="http://schemas.microsoft.com/office/drawing/2014/main" id="{A35DD43C-B7F6-4E1A-AE7E-69089E4697E1}"/>
              </a:ext>
            </a:extLst>
          </p:cNvPr>
          <p:cNvSpPr>
            <a:spLocks noGrp="1" noChangeArrowheads="1"/>
          </p:cNvSpPr>
          <p:nvPr>
            <p:ph type="body" idx="1"/>
          </p:nvPr>
        </p:nvSpPr>
        <p:spPr bwMode="auto">
          <a:xfrm>
            <a:off x="381000" y="2057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pic>
        <p:nvPicPr>
          <p:cNvPr id="3076" name="Picture 6" descr="Picture1">
            <a:extLst>
              <a:ext uri="{FF2B5EF4-FFF2-40B4-BE49-F238E27FC236}">
                <a16:creationId xmlns:a16="http://schemas.microsoft.com/office/drawing/2014/main" id="{F2D125B1-73C0-45FC-BCF6-15E2EBD1BF0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6154" t="24554" r="22102" b="62785"/>
          <a:stretch>
            <a:fillRect/>
          </a:stretch>
        </p:blipFill>
        <p:spPr bwMode="auto">
          <a:xfrm>
            <a:off x="2362200" y="0"/>
            <a:ext cx="42719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84" r:id="rId1"/>
  </p:sldLayoutIdLst>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8915" name="Rectangle 3">
            <a:extLst>
              <a:ext uri="{FF2B5EF4-FFF2-40B4-BE49-F238E27FC236}">
                <a16:creationId xmlns:a16="http://schemas.microsoft.com/office/drawing/2014/main" id="{3EAB5AF4-DCB4-4B85-BF80-DF6876DB2290}"/>
              </a:ext>
            </a:extLst>
          </p:cNvPr>
          <p:cNvSpPr>
            <a:spLocks noGrp="1" noChangeArrowheads="1"/>
          </p:cNvSpPr>
          <p:nvPr>
            <p:ph type="title"/>
          </p:nvPr>
        </p:nvSpPr>
        <p:spPr bwMode="auto">
          <a:xfrm>
            <a:off x="381000" y="914400"/>
            <a:ext cx="84582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4">
            <a:extLst>
              <a:ext uri="{FF2B5EF4-FFF2-40B4-BE49-F238E27FC236}">
                <a16:creationId xmlns:a16="http://schemas.microsoft.com/office/drawing/2014/main" id="{64AD0916-E0E3-407A-87A4-5DC57B5CF46B}"/>
              </a:ext>
            </a:extLst>
          </p:cNvPr>
          <p:cNvSpPr>
            <a:spLocks noGrp="1" noChangeArrowheads="1"/>
          </p:cNvSpPr>
          <p:nvPr>
            <p:ph type="body" idx="1"/>
          </p:nvPr>
        </p:nvSpPr>
        <p:spPr bwMode="auto">
          <a:xfrm>
            <a:off x="381000" y="2133600"/>
            <a:ext cx="845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Second level</a:t>
            </a:r>
          </a:p>
        </p:txBody>
      </p:sp>
      <p:pic>
        <p:nvPicPr>
          <p:cNvPr id="4100" name="Picture 6" descr="Picture1">
            <a:extLst>
              <a:ext uri="{FF2B5EF4-FFF2-40B4-BE49-F238E27FC236}">
                <a16:creationId xmlns:a16="http://schemas.microsoft.com/office/drawing/2014/main" id="{FE0A7A3C-80CD-4C81-A129-E18BD5C4A2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6154" t="24554" r="22102" b="62785"/>
          <a:stretch>
            <a:fillRect/>
          </a:stretch>
        </p:blipFill>
        <p:spPr bwMode="auto">
          <a:xfrm>
            <a:off x="2362200" y="0"/>
            <a:ext cx="42719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14" r:id="rId1"/>
  </p:sldLayoutIdLst>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DAD8530-49B2-4E3A-BE85-2B8F1E3EA939}"/>
              </a:ext>
            </a:extLst>
          </p:cNvPr>
          <p:cNvSpPr>
            <a:spLocks noChangeArrowheads="1"/>
          </p:cNvSpPr>
          <p:nvPr userDrawn="1"/>
        </p:nvSpPr>
        <p:spPr bwMode="auto">
          <a:xfrm>
            <a:off x="8763000" y="6553200"/>
            <a:ext cx="381000" cy="304800"/>
          </a:xfrm>
          <a:prstGeom prst="rect">
            <a:avLst/>
          </a:prstGeom>
          <a:solidFill>
            <a:srgbClr val="FF9933"/>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678915" name="Rectangle 3">
            <a:extLst>
              <a:ext uri="{FF2B5EF4-FFF2-40B4-BE49-F238E27FC236}">
                <a16:creationId xmlns:a16="http://schemas.microsoft.com/office/drawing/2014/main" id="{0D5391D6-0EC4-4DA5-9636-7BA97082962D}"/>
              </a:ext>
            </a:extLst>
          </p:cNvPr>
          <p:cNvSpPr>
            <a:spLocks noGrp="1" noChangeArrowheads="1"/>
          </p:cNvSpPr>
          <p:nvPr>
            <p:ph type="title"/>
          </p:nvPr>
        </p:nvSpPr>
        <p:spPr bwMode="auto">
          <a:xfrm>
            <a:off x="381000" y="914400"/>
            <a:ext cx="84582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a:extLst>
              <a:ext uri="{FF2B5EF4-FFF2-40B4-BE49-F238E27FC236}">
                <a16:creationId xmlns:a16="http://schemas.microsoft.com/office/drawing/2014/main" id="{D17E3F33-E81A-4021-B254-43F6D4D151C8}"/>
              </a:ext>
            </a:extLst>
          </p:cNvPr>
          <p:cNvSpPr>
            <a:spLocks noGrp="1" noChangeArrowheads="1"/>
          </p:cNvSpPr>
          <p:nvPr>
            <p:ph type="body" idx="1"/>
          </p:nvPr>
        </p:nvSpPr>
        <p:spPr bwMode="auto">
          <a:xfrm>
            <a:off x="381000" y="20574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78917" name="Rectangle 5">
            <a:extLst>
              <a:ext uri="{FF2B5EF4-FFF2-40B4-BE49-F238E27FC236}">
                <a16:creationId xmlns:a16="http://schemas.microsoft.com/office/drawing/2014/main" id="{36349F56-BB11-42CB-B497-25EA8361224B}"/>
              </a:ext>
            </a:extLst>
          </p:cNvPr>
          <p:cNvSpPr>
            <a:spLocks noGrp="1" noChangeArrowheads="1"/>
          </p:cNvSpPr>
          <p:nvPr>
            <p:ph type="sldNum" sz="quarter" idx="4"/>
          </p:nvPr>
        </p:nvSpPr>
        <p:spPr bwMode="auto">
          <a:xfrm>
            <a:off x="7543800" y="6553200"/>
            <a:ext cx="1600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eaLnBrk="1" hangingPunct="1">
              <a:defRPr sz="1400"/>
            </a:lvl3pPr>
          </a:lstStyle>
          <a:p>
            <a:pPr lvl="2">
              <a:defRPr/>
            </a:pPr>
            <a:fld id="{F79890BB-A680-4578-844C-D9769C1D8EEB}" type="slidenum">
              <a:rPr lang="en-US" altLang="en-US"/>
              <a:pPr lvl="2">
                <a:defRPr/>
              </a:pPr>
              <a:t>‹#›</a:t>
            </a:fld>
            <a:endParaRPr lang="en-US" altLang="en-US"/>
          </a:p>
        </p:txBody>
      </p:sp>
      <p:pic>
        <p:nvPicPr>
          <p:cNvPr id="5126" name="Picture 6" descr="Picture1">
            <a:extLst>
              <a:ext uri="{FF2B5EF4-FFF2-40B4-BE49-F238E27FC236}">
                <a16:creationId xmlns:a16="http://schemas.microsoft.com/office/drawing/2014/main" id="{9A97C56B-2137-44D2-9649-7458B486C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154" t="24554" r="22102" b="62785"/>
          <a:stretch>
            <a:fillRect/>
          </a:stretch>
        </p:blipFill>
        <p:spPr bwMode="auto">
          <a:xfrm>
            <a:off x="2362200" y="0"/>
            <a:ext cx="42719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5798A97D-5213-42DE-9B4C-C7D4CDF5F05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AA0D9777-E4FA-47E9-B146-5BF2F34DC0C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2BBD5C-6A56-428C-9317-5FDFF962305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F7D77E88-3BF4-4BDD-B45F-142AB4A52E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ED23B6-A2C6-4A37-90DD-ED5ECA9947F9}"/>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5C6D7F1C-E925-4501-BA15-6CAD1329CE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5" r:id="rId1"/>
    <p:sldLayoutId id="2147486186" r:id="rId2"/>
    <p:sldLayoutId id="2147486187" r:id="rId3"/>
    <p:sldLayoutId id="2147486188" r:id="rId4"/>
    <p:sldLayoutId id="2147486189" r:id="rId5"/>
    <p:sldLayoutId id="2147486190" r:id="rId6"/>
    <p:sldLayoutId id="2147486191" r:id="rId7"/>
    <p:sldLayoutId id="2147486192" r:id="rId8"/>
    <p:sldLayoutId id="2147486193" r:id="rId9"/>
    <p:sldLayoutId id="2147486194" r:id="rId10"/>
    <p:sldLayoutId id="21474861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2847A87-5C94-4644-AD0C-DE2604311A9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7171" name="Rectangle 3">
            <a:extLst>
              <a:ext uri="{FF2B5EF4-FFF2-40B4-BE49-F238E27FC236}">
                <a16:creationId xmlns:a16="http://schemas.microsoft.com/office/drawing/2014/main" id="{CED02C72-6504-4AFA-BC10-9FA6291B4F7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a:extLst>
              <a:ext uri="{FF2B5EF4-FFF2-40B4-BE49-F238E27FC236}">
                <a16:creationId xmlns:a16="http://schemas.microsoft.com/office/drawing/2014/main" id="{25CAC9F1-BACC-4289-A5EB-ACCDF63AD28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de-DE"/>
          </a:p>
        </p:txBody>
      </p:sp>
      <p:sp>
        <p:nvSpPr>
          <p:cNvPr id="12293" name="Rectangle 5">
            <a:extLst>
              <a:ext uri="{FF2B5EF4-FFF2-40B4-BE49-F238E27FC236}">
                <a16:creationId xmlns:a16="http://schemas.microsoft.com/office/drawing/2014/main" id="{6EC4E440-D6A2-43F1-BE9E-B2C394DA06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de-DE"/>
          </a:p>
        </p:txBody>
      </p:sp>
      <p:sp>
        <p:nvSpPr>
          <p:cNvPr id="12294" name="Rectangle 6">
            <a:extLst>
              <a:ext uri="{FF2B5EF4-FFF2-40B4-BE49-F238E27FC236}">
                <a16:creationId xmlns:a16="http://schemas.microsoft.com/office/drawing/2014/main" id="{376C8A2B-25F5-422D-9422-AB84826279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cs typeface="+mn-cs"/>
              </a:defRPr>
            </a:lvl1pPr>
          </a:lstStyle>
          <a:p>
            <a:pPr>
              <a:defRPr/>
            </a:pPr>
            <a:fld id="{57A74174-2A15-400F-AA00-3E2398DD3273}"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6196" r:id="rId1"/>
    <p:sldLayoutId id="2147486197" r:id="rId2"/>
    <p:sldLayoutId id="2147486198" r:id="rId3"/>
    <p:sldLayoutId id="2147486199"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89E7D071-DA28-4462-9323-6177DC4FB0C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518DE47A-64FB-4A5F-9006-9861C2BA5AC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C2590B-D6A7-47AB-889A-CF0CAB03865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5" name="Footer Placeholder 4">
            <a:extLst>
              <a:ext uri="{FF2B5EF4-FFF2-40B4-BE49-F238E27FC236}">
                <a16:creationId xmlns:a16="http://schemas.microsoft.com/office/drawing/2014/main" id="{EFE46642-6B69-4915-94A3-BF15278B2C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41DFFCB-E4C5-4B10-8E93-F85B4F48B481}"/>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Arial" charset="0"/>
              </a:defRPr>
            </a:lvl1pPr>
          </a:lstStyle>
          <a:p>
            <a:pPr>
              <a:defRPr/>
            </a:pPr>
            <a:fld id="{D4809B2C-382A-42A7-9F6A-99A5E9BD5A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2FA5FB4-76A6-4E51-BE1A-05C9C1E9AA0B}"/>
              </a:ext>
            </a:extLst>
          </p:cNvPr>
          <p:cNvSpPr>
            <a:spLocks noGrp="1" noChangeArrowheads="1"/>
          </p:cNvSpPr>
          <p:nvPr>
            <p:ph type="title"/>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2B48814B-8895-472F-AEAE-56E62BDE232A}"/>
              </a:ext>
            </a:extLst>
          </p:cNvPr>
          <p:cNvSpPr>
            <a:spLocks noGrp="1" noChangeArrowheads="1"/>
          </p:cNvSpPr>
          <p:nvPr>
            <p:ph type="body" idx="1"/>
          </p:nvPr>
        </p:nvSpPr>
        <p:spPr bwMode="auto">
          <a:xfrm>
            <a:off x="457200" y="1524000"/>
            <a:ext cx="76962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a:extLst>
              <a:ext uri="{FF2B5EF4-FFF2-40B4-BE49-F238E27FC236}">
                <a16:creationId xmlns:a16="http://schemas.microsoft.com/office/drawing/2014/main" id="{BEE94966-AEAD-46BF-B151-D709BB46EDA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325637" name="Rectangle 5">
            <a:extLst>
              <a:ext uri="{FF2B5EF4-FFF2-40B4-BE49-F238E27FC236}">
                <a16:creationId xmlns:a16="http://schemas.microsoft.com/office/drawing/2014/main" id="{BD6C6A2B-D1D5-41EA-AD82-D5015E706FB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325638" name="Rectangle 6">
            <a:extLst>
              <a:ext uri="{FF2B5EF4-FFF2-40B4-BE49-F238E27FC236}">
                <a16:creationId xmlns:a16="http://schemas.microsoft.com/office/drawing/2014/main" id="{1DEDD30C-B1DB-41DD-8F2E-FE791307916C}"/>
              </a:ext>
            </a:extLst>
          </p:cNvPr>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8C8C0788-19E5-438C-A156-EDBEFB3BC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1" r:id="rId1"/>
    <p:sldLayoutId id="2147486212" r:id="rId2"/>
    <p:sldLayoutId id="2147486213" r:id="rId3"/>
    <p:sldLayoutId id="2147486214"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6.xml"/><Relationship Id="rId1" Type="http://schemas.openxmlformats.org/officeDocument/2006/relationships/tags" Target="../tags/tag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8" Type="http://schemas.openxmlformats.org/officeDocument/2006/relationships/hyperlink" Target="http://apps.who.int/classifications/apps/icd/icd10online/ga50.htm" TargetMode="External"/><Relationship Id="rId13" Type="http://schemas.openxmlformats.org/officeDocument/2006/relationships/hyperlink" Target="http://apps.who.int/classifications/apps/icd/icd10online/ga90.htm" TargetMode="External"/><Relationship Id="rId18" Type="http://schemas.openxmlformats.org/officeDocument/2006/relationships/hyperlink" Target="http://apps.who.int/classifications/apps/icd/icd10online/gb35.htm" TargetMode="External"/><Relationship Id="rId3" Type="http://schemas.openxmlformats.org/officeDocument/2006/relationships/notesSlide" Target="../notesSlides/notesSlide44.xml"/><Relationship Id="rId21" Type="http://schemas.openxmlformats.org/officeDocument/2006/relationships/hyperlink" Target="http://apps.who.int/classifications/apps/icd/icd10online/gb85.htm" TargetMode="External"/><Relationship Id="rId7" Type="http://schemas.openxmlformats.org/officeDocument/2006/relationships/hyperlink" Target="http://apps.who.int/classifications/apps/icd/icd10online/ga30.htm" TargetMode="External"/><Relationship Id="rId12" Type="http://schemas.openxmlformats.org/officeDocument/2006/relationships/hyperlink" Target="http://apps.who.int/classifications/apps/icd/icd10online/ga80.htm" TargetMode="External"/><Relationship Id="rId17" Type="http://schemas.openxmlformats.org/officeDocument/2006/relationships/hyperlink" Target="http://apps.who.int/classifications/apps/icd/icd10online/gb25.htm" TargetMode="External"/><Relationship Id="rId2" Type="http://schemas.openxmlformats.org/officeDocument/2006/relationships/slideLayout" Target="../slideLayouts/slideLayout106.xml"/><Relationship Id="rId16" Type="http://schemas.openxmlformats.org/officeDocument/2006/relationships/hyperlink" Target="http://apps.who.int/classifications/apps/icd/icd10online/gb20.htm" TargetMode="External"/><Relationship Id="rId20" Type="http://schemas.openxmlformats.org/officeDocument/2006/relationships/hyperlink" Target="http://apps.who.int/classifications/apps/icd/icd10online/gb65.htm" TargetMode="External"/><Relationship Id="rId1" Type="http://schemas.openxmlformats.org/officeDocument/2006/relationships/tags" Target="../tags/tag2.xml"/><Relationship Id="rId6" Type="http://schemas.openxmlformats.org/officeDocument/2006/relationships/hyperlink" Target="http://apps.who.int/classifications/apps/icd/icd10online/ga20.htm" TargetMode="External"/><Relationship Id="rId11" Type="http://schemas.openxmlformats.org/officeDocument/2006/relationships/hyperlink" Target="http://apps.who.int/classifications/apps/icd/icd10online/ga75.htm" TargetMode="External"/><Relationship Id="rId24" Type="http://schemas.openxmlformats.org/officeDocument/2006/relationships/hyperlink" Target="http://apps.who.int/classifications/apps/icd/icd10online/gb99.htm" TargetMode="External"/><Relationship Id="rId5" Type="http://schemas.openxmlformats.org/officeDocument/2006/relationships/hyperlink" Target="http://apps.who.int/classifications/apps/icd/icd10online/ga15.htm" TargetMode="External"/><Relationship Id="rId15" Type="http://schemas.openxmlformats.org/officeDocument/2006/relationships/hyperlink" Target="http://apps.who.int/classifications/apps/icd/icd10online/gb15.htm" TargetMode="External"/><Relationship Id="rId23" Type="http://schemas.openxmlformats.org/officeDocument/2006/relationships/hyperlink" Target="http://apps.who.int/classifications/apps/icd/icd10online/gb95.htm" TargetMode="External"/><Relationship Id="rId10" Type="http://schemas.openxmlformats.org/officeDocument/2006/relationships/hyperlink" Target="http://apps.who.int/classifications/apps/icd/icd10online/ga70.htm" TargetMode="External"/><Relationship Id="rId19" Type="http://schemas.openxmlformats.org/officeDocument/2006/relationships/hyperlink" Target="http://apps.who.int/classifications/apps/icd/icd10online/gb50.htm" TargetMode="External"/><Relationship Id="rId4" Type="http://schemas.openxmlformats.org/officeDocument/2006/relationships/hyperlink" Target="http://apps.who.int/classifications/apps/icd/icd10online/ga00.htm" TargetMode="External"/><Relationship Id="rId9" Type="http://schemas.openxmlformats.org/officeDocument/2006/relationships/hyperlink" Target="http://apps.who.int/classifications/apps/icd/icd10online/ga65.htm" TargetMode="External"/><Relationship Id="rId14" Type="http://schemas.openxmlformats.org/officeDocument/2006/relationships/hyperlink" Target="http://apps.who.int/classifications/apps/icd/icd10online/gb00.htm" TargetMode="External"/><Relationship Id="rId22" Type="http://schemas.openxmlformats.org/officeDocument/2006/relationships/hyperlink" Target="http://apps.who.int/classifications/apps/icd/icd10online/gb90.htm"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1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3.png"/><Relationship Id="rId2" Type="http://schemas.openxmlformats.org/officeDocument/2006/relationships/slideLayout" Target="../slideLayouts/slideLayout106.xml"/><Relationship Id="rId1" Type="http://schemas.openxmlformats.org/officeDocument/2006/relationships/tags" Target="../tags/tag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6.xml"/><Relationship Id="rId1" Type="http://schemas.openxmlformats.org/officeDocument/2006/relationships/tags" Target="../tags/tag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8.xml"/><Relationship Id="rId1" Type="http://schemas.openxmlformats.org/officeDocument/2006/relationships/tags" Target="../tags/tag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8.xml"/><Relationship Id="rId1" Type="http://schemas.openxmlformats.org/officeDocument/2006/relationships/tags" Target="../tags/tag6.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08.xml"/><Relationship Id="rId1" Type="http://schemas.openxmlformats.org/officeDocument/2006/relationships/tags" Target="../tags/tag7.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08.xml"/><Relationship Id="rId1" Type="http://schemas.openxmlformats.org/officeDocument/2006/relationships/tags" Target="../tags/tag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06.xml"/><Relationship Id="rId1" Type="http://schemas.openxmlformats.org/officeDocument/2006/relationships/tags" Target="../tags/tag9.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06.xml"/><Relationship Id="rId1" Type="http://schemas.openxmlformats.org/officeDocument/2006/relationships/tags" Target="../tags/tag10.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08.xml"/><Relationship Id="rId1" Type="http://schemas.openxmlformats.org/officeDocument/2006/relationships/tags" Target="../tags/tag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0.xml"/></Relationships>
</file>

<file path=ppt/slides/_rels/slide1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4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9.xml"/></Relationships>
</file>

<file path=ppt/slides/_rels/slide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9.xml"/></Relationships>
</file>

<file path=ppt/slides/_rels/slide1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hyperlink" Target="http://purl.obolibrary.org/obo/IAO_0000064" TargetMode="External"/><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hyperlink" Target="http://bioportal.bioontology.org/ontologies/IAO" TargetMode="External"/><Relationship Id="rId2" Type="http://schemas.openxmlformats.org/officeDocument/2006/relationships/notesSlide" Target="../notesSlides/notesSlide63.xml"/><Relationship Id="rId1" Type="http://schemas.openxmlformats.org/officeDocument/2006/relationships/slideLayout" Target="../slideLayouts/slideLayout33.xml"/><Relationship Id="rId4" Type="http://schemas.openxmlformats.org/officeDocument/2006/relationships/image" Target="../media/image73.png"/></Relationships>
</file>

<file path=ppt/slides/_rels/slide1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3.xml"/></Relationships>
</file>

<file path=ppt/slides/_rels/slide1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hyperlink" Target="http://code.google.com/p/popcomm-ontology/" TargetMode="External"/><Relationship Id="rId1" Type="http://schemas.openxmlformats.org/officeDocument/2006/relationships/slideLayout" Target="../slideLayouts/slideLayout116.xml"/></Relationships>
</file>

<file path=ppt/slides/_rels/slide1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4.xml.rels><?xml version="1.0" encoding="UTF-8" standalone="yes"?>
<Relationships xmlns="http://schemas.openxmlformats.org/package/2006/relationships"><Relationship Id="rId3" Type="http://schemas.openxmlformats.org/officeDocument/2006/relationships/hyperlink" Target="http://www.environmentontology.org/" TargetMode="External"/><Relationship Id="rId2" Type="http://schemas.openxmlformats.org/officeDocument/2006/relationships/notesSlide" Target="../notesSlides/notesSlide69.xml"/><Relationship Id="rId1" Type="http://schemas.openxmlformats.org/officeDocument/2006/relationships/slideLayout" Target="../slideLayouts/slideLayout11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3.xml"/></Relationships>
</file>

<file path=ppt/slides/_rels/slide2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3.xml"/></Relationships>
</file>

<file path=ppt/slides/_rels/slide2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3.xml"/></Relationships>
</file>

<file path=ppt/slides/_rels/slide2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3.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3.xml"/></Relationships>
</file>

<file path=ppt/slides/_rels/slide2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slideLayout" Target="../slideLayouts/slideLayout133.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3.xml"/></Relationships>
</file>

<file path=ppt/slides/_rels/slide2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33.xml"/><Relationship Id="rId1" Type="http://schemas.openxmlformats.org/officeDocument/2006/relationships/tags" Target="../tags/tag12.xml"/></Relationships>
</file>

<file path=ppt/slides/_rels/slide2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3.xml"/></Relationships>
</file>

<file path=ppt/slides/_rels/slide216.xml.rels><?xml version="1.0" encoding="UTF-8" standalone="yes"?>
<Relationships xmlns="http://schemas.openxmlformats.org/package/2006/relationships"><Relationship Id="rId3" Type="http://schemas.openxmlformats.org/officeDocument/2006/relationships/hyperlink" Target="http://www.fao.org/docrep/006/ad665e/ad665e06.htm" TargetMode="External"/><Relationship Id="rId2" Type="http://schemas.openxmlformats.org/officeDocument/2006/relationships/image" Target="../media/image86.jpeg"/><Relationship Id="rId1" Type="http://schemas.openxmlformats.org/officeDocument/2006/relationships/slideLayout" Target="../slideLayouts/slideLayout133.xml"/></Relationships>
</file>

<file path=ppt/slides/_rels/slide2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133.xml"/></Relationships>
</file>

<file path=ppt/slides/_rels/slide2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3.xml"/></Relationships>
</file>

<file path=ppt/slides/_rels/slide2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3.wmf"/><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9.xml"/></Relationships>
</file>

<file path=ppt/slides/_rels/slide2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3.xml"/></Relationships>
</file>

<file path=ppt/slides/_rels/slide2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3.xml"/></Relationships>
</file>

<file path=ppt/slides/_rels/slide2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3.xml"/></Relationships>
</file>

<file path=ppt/slides/_rels/slide2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3.xml"/></Relationships>
</file>

<file path=ppt/slides/_rels/slide2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3.xml"/></Relationships>
</file>

<file path=ppt/slides/_rels/slide2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3.xml"/></Relationships>
</file>

<file path=ppt/slides/_rels/slide2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3.xml"/></Relationships>
</file>

<file path=ppt/slides/_rels/slide2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3.xml"/><Relationship Id="rId4" Type="http://schemas.openxmlformats.org/officeDocument/2006/relationships/image" Target="../media/image101.emf"/></Relationships>
</file>

<file path=ppt/slides/_rels/slide2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3.xml"/></Relationships>
</file>

<file path=ppt/slides/_rels/slide2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2.jpeg"/><Relationship Id="rId1" Type="http://schemas.openxmlformats.org/officeDocument/2006/relationships/slideLayout" Target="../slideLayouts/slideLayout133.xml"/></Relationships>
</file>

<file path=ppt/slides/_rels/slide2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2.jpeg"/><Relationship Id="rId1" Type="http://schemas.openxmlformats.org/officeDocument/2006/relationships/slideLayout" Target="../slideLayouts/slideLayout133.xml"/><Relationship Id="rId5" Type="http://schemas.openxmlformats.org/officeDocument/2006/relationships/hyperlink" Target="http://dx.doi.org/10.5281/zenodo.35393" TargetMode="External"/><Relationship Id="rId4" Type="http://schemas.openxmlformats.org/officeDocument/2006/relationships/image" Target="../media/image106.png"/></Relationships>
</file>

<file path=ppt/slides/_rels/slide23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jpeg"/><Relationship Id="rId18" Type="http://schemas.openxmlformats.org/officeDocument/2006/relationships/image" Target="../media/image121.png"/><Relationship Id="rId3" Type="http://schemas.openxmlformats.org/officeDocument/2006/relationships/image" Target="../media/image107.png"/><Relationship Id="rId21"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slideLayout" Target="../slideLayouts/slideLayout133.xml"/><Relationship Id="rId16" Type="http://schemas.openxmlformats.org/officeDocument/2006/relationships/image" Target="../media/image119.png"/><Relationship Id="rId20" Type="http://schemas.openxmlformats.org/officeDocument/2006/relationships/image" Target="../media/image123.jpeg"/><Relationship Id="rId1" Type="http://schemas.openxmlformats.org/officeDocument/2006/relationships/tags" Target="../tags/tag1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jpeg"/><Relationship Id="rId4" Type="http://schemas.openxmlformats.org/officeDocument/2006/relationships/image" Target="../media/image101.emf"/><Relationship Id="rId9" Type="http://schemas.openxmlformats.org/officeDocument/2006/relationships/image" Target="../media/image112.png"/><Relationship Id="rId14" Type="http://schemas.openxmlformats.org/officeDocument/2006/relationships/image" Target="../media/image117.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133.xml"/><Relationship Id="rId6" Type="http://schemas.openxmlformats.org/officeDocument/2006/relationships/image" Target="../media/image101.emf"/><Relationship Id="rId5" Type="http://schemas.openxmlformats.org/officeDocument/2006/relationships/image" Target="../media/image127.png"/><Relationship Id="rId4" Type="http://schemas.openxmlformats.org/officeDocument/2006/relationships/image" Target="../media/image126.png"/></Relationships>
</file>

<file path=ppt/slides/_rels/slide2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01.emf"/><Relationship Id="rId7" Type="http://schemas.openxmlformats.org/officeDocument/2006/relationships/image" Target="../media/image131.wmf"/><Relationship Id="rId2" Type="http://schemas.openxmlformats.org/officeDocument/2006/relationships/image" Target="../media/image128.png"/><Relationship Id="rId1" Type="http://schemas.openxmlformats.org/officeDocument/2006/relationships/slideLayout" Target="../slideLayouts/slideLayout13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00.png"/></Relationships>
</file>

<file path=ppt/slides/_rels/slide2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4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6.xml"/></Relationships>
</file>

<file path=ppt/slides/_rels/slide2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4.png"/><Relationship Id="rId1" Type="http://schemas.openxmlformats.org/officeDocument/2006/relationships/slideLayout" Target="../slideLayouts/slideLayout20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01.xml"/><Relationship Id="rId4" Type="http://schemas.openxmlformats.org/officeDocument/2006/relationships/image" Target="../media/image133.png"/></Relationships>
</file>

<file path=ppt/slides/_rels/slide2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7.png"/><Relationship Id="rId1" Type="http://schemas.openxmlformats.org/officeDocument/2006/relationships/slideLayout" Target="../slideLayouts/slideLayout201.xml"/></Relationships>
</file>

<file path=ppt/slides/_rels/slide2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01.xml"/><Relationship Id="rId4" Type="http://schemas.openxmlformats.org/officeDocument/2006/relationships/image" Target="../media/image133.png"/></Relationships>
</file>

<file path=ppt/slides/_rels/slide2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01.xml"/></Relationships>
</file>

<file path=ppt/slides/_rels/slide25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9.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9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8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0.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0.xml"/><Relationship Id="rId4" Type="http://schemas.openxmlformats.org/officeDocument/2006/relationships/image" Target="../media/image37.jpeg"/></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0.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8.xml"/></Relationships>
</file>

<file path=ppt/slides/_rels/slide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532AA44B-9E25-43B0-A73C-76EF6569EE40}"/>
              </a:ext>
            </a:extLst>
          </p:cNvPr>
          <p:cNvSpPr>
            <a:spLocks noGrp="1" noChangeArrowheads="1"/>
          </p:cNvSpPr>
          <p:nvPr>
            <p:ph type="ctrTitle"/>
          </p:nvPr>
        </p:nvSpPr>
        <p:spPr bwMode="auto">
          <a:xfrm>
            <a:off x="1657350" y="2055813"/>
            <a:ext cx="5829300" cy="1101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Georgia" panose="02040502050405020303" pitchFamily="18" charset="0"/>
              </a:rPr>
              <a:t>Advanced Topics in </a:t>
            </a:r>
            <a:br>
              <a:rPr lang="en-US" altLang="en-US">
                <a:latin typeface="Georgia" panose="02040502050405020303" pitchFamily="18" charset="0"/>
              </a:rPr>
            </a:br>
            <a:r>
              <a:rPr lang="en-US" altLang="en-US">
                <a:latin typeface="Georgia" panose="02040502050405020303" pitchFamily="18" charset="0"/>
              </a:rPr>
              <a:t>Biomedical Ontology</a:t>
            </a:r>
            <a:br>
              <a:rPr lang="en-US" altLang="en-US">
                <a:latin typeface="Georgia" panose="02040502050405020303" pitchFamily="18" charset="0"/>
              </a:rPr>
            </a:br>
            <a:br>
              <a:rPr lang="en-US" altLang="en-US">
                <a:latin typeface="Georgia" panose="02040502050405020303" pitchFamily="18" charset="0"/>
              </a:rPr>
            </a:br>
            <a:r>
              <a:rPr lang="en-US" altLang="en-US" sz="1800">
                <a:latin typeface="Georgia" panose="02040502050405020303" pitchFamily="18" charset="0"/>
              </a:rPr>
              <a:t>PHI 637 SEM / BMI 708 SEM</a:t>
            </a:r>
          </a:p>
        </p:txBody>
      </p:sp>
      <p:sp>
        <p:nvSpPr>
          <p:cNvPr id="161795" name="Subtitle 2">
            <a:extLst>
              <a:ext uri="{FF2B5EF4-FFF2-40B4-BE49-F238E27FC236}">
                <a16:creationId xmlns:a16="http://schemas.microsoft.com/office/drawing/2014/main" id="{9584C408-AE4D-4EB9-942C-5C9789F647B0}"/>
              </a:ext>
            </a:extLst>
          </p:cNvPr>
          <p:cNvSpPr>
            <a:spLocks noGrp="1" noChangeArrowheads="1"/>
          </p:cNvSpPr>
          <p:nvPr>
            <p:ph type="subTitle" idx="1"/>
          </p:nvPr>
        </p:nvSpPr>
        <p:spPr bwMode="auto">
          <a:xfrm>
            <a:off x="2171700" y="4229100"/>
            <a:ext cx="4800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latin typeface="Trebuchet MS" panose="020B0603020202020204" pitchFamily="34" charset="0"/>
              </a:rPr>
              <a:t>Werner Ceusters and Barry Smith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2F5DB3BE-94F8-445A-B190-99355E065D55}"/>
              </a:ext>
            </a:extLst>
          </p:cNvPr>
          <p:cNvSpPr>
            <a:spLocks noGrp="1"/>
          </p:cNvSpPr>
          <p:nvPr>
            <p:ph type="title"/>
          </p:nvPr>
        </p:nvSpPr>
        <p:spPr/>
        <p:txBody>
          <a:bodyPr/>
          <a:lstStyle/>
          <a:p>
            <a:r>
              <a:rPr lang="en-US" altLang="en-US"/>
              <a:t>Where did OBO Foundry originate?</a:t>
            </a:r>
          </a:p>
        </p:txBody>
      </p:sp>
      <p:sp>
        <p:nvSpPr>
          <p:cNvPr id="174083" name="Content Placeholder 2">
            <a:extLst>
              <a:ext uri="{FF2B5EF4-FFF2-40B4-BE49-F238E27FC236}">
                <a16:creationId xmlns:a16="http://schemas.microsoft.com/office/drawing/2014/main" id="{EE82B44A-E655-40A8-A14E-26E62D1D88B0}"/>
              </a:ext>
            </a:extLst>
          </p:cNvPr>
          <p:cNvSpPr>
            <a:spLocks noGrp="1"/>
          </p:cNvSpPr>
          <p:nvPr>
            <p:ph idx="1"/>
          </p:nvPr>
        </p:nvSpPr>
        <p:spPr/>
        <p:txBody>
          <a:bodyPr/>
          <a:lstStyle/>
          <a:p>
            <a:endParaRPr lang="en-US" altLang="en-US"/>
          </a:p>
        </p:txBody>
      </p:sp>
      <p:sp>
        <p:nvSpPr>
          <p:cNvPr id="174084" name="Slide Number Placeholder 3">
            <a:extLst>
              <a:ext uri="{FF2B5EF4-FFF2-40B4-BE49-F238E27FC236}">
                <a16:creationId xmlns:a16="http://schemas.microsoft.com/office/drawing/2014/main" id="{F2F8DF88-12F9-4126-8165-B4FE2184B7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DD3792-C678-4160-9338-67B508915962}"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a:extLst>
              <a:ext uri="{FF2B5EF4-FFF2-40B4-BE49-F238E27FC236}">
                <a16:creationId xmlns:a16="http://schemas.microsoft.com/office/drawing/2014/main" id="{19675F89-C947-4785-8DD9-E9D002418A8F}"/>
              </a:ext>
            </a:extLst>
          </p:cNvPr>
          <p:cNvSpPr>
            <a:spLocks noGrp="1" noChangeArrowheads="1"/>
          </p:cNvSpPr>
          <p:nvPr>
            <p:ph type="title"/>
          </p:nvPr>
        </p:nvSpPr>
        <p:spPr>
          <a:xfrm>
            <a:off x="0" y="250825"/>
            <a:ext cx="9144000" cy="1143000"/>
          </a:xfrm>
        </p:spPr>
        <p:txBody>
          <a:bodyPr/>
          <a:lstStyle/>
          <a:p>
            <a:r>
              <a:rPr lang="en-US" altLang="en-US"/>
              <a:t>IDO: Infection </a:t>
            </a:r>
          </a:p>
        </p:txBody>
      </p:sp>
      <p:sp>
        <p:nvSpPr>
          <p:cNvPr id="297987" name="Text Placeholder 2">
            <a:extLst>
              <a:ext uri="{FF2B5EF4-FFF2-40B4-BE49-F238E27FC236}">
                <a16:creationId xmlns:a16="http://schemas.microsoft.com/office/drawing/2014/main" id="{52675605-C495-49DC-B7FF-96E39BF4A638}"/>
              </a:ext>
            </a:extLst>
          </p:cNvPr>
          <p:cNvSpPr>
            <a:spLocks noGrp="1" noChangeArrowheads="1"/>
          </p:cNvSpPr>
          <p:nvPr>
            <p:ph type="body" sz="half" idx="1"/>
          </p:nvPr>
        </p:nvSpPr>
        <p:spPr>
          <a:xfrm>
            <a:off x="342900" y="1393825"/>
            <a:ext cx="8458200" cy="4343400"/>
          </a:xfrm>
        </p:spPr>
        <p:txBody>
          <a:bodyPr/>
          <a:lstStyle/>
          <a:p>
            <a:pPr marL="0" indent="0">
              <a:buFontTx/>
              <a:buNone/>
            </a:pPr>
            <a:r>
              <a:rPr lang="en-US" altLang="en-US" sz="2800"/>
              <a:t>=def. A part of an extended organism that itself has as part a population of one or more infectious agents and that </a:t>
            </a:r>
          </a:p>
          <a:p>
            <a:pPr marL="0" indent="0">
              <a:buFontTx/>
              <a:buNone/>
            </a:pPr>
            <a:r>
              <a:rPr lang="en-US" altLang="en-US" sz="2800"/>
              <a:t>	(1) exists as a result of processes initiated by members of the infectious agent population and is either </a:t>
            </a:r>
          </a:p>
          <a:p>
            <a:pPr marL="0" indent="0">
              <a:buFontTx/>
              <a:buNone/>
            </a:pPr>
            <a:r>
              <a:rPr lang="en-US" altLang="en-US" sz="2800"/>
              <a:t>	(2) clinically abnormal in virtue of the presence of this infectious agent population, 	or (3) has a disposition to bring clinical abnormality to immunocompetent organisms of the same species as the host</a:t>
            </a:r>
          </a:p>
        </p:txBody>
      </p:sp>
      <p:sp>
        <p:nvSpPr>
          <p:cNvPr id="297988" name="Slide Number Placeholder 3">
            <a:extLst>
              <a:ext uri="{FF2B5EF4-FFF2-40B4-BE49-F238E27FC236}">
                <a16:creationId xmlns:a16="http://schemas.microsoft.com/office/drawing/2014/main" id="{F7A13E91-6C75-43D8-8D7C-0377933A1BB6}"/>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spcBef>
                <a:spcPct val="0"/>
              </a:spcBef>
              <a:buFontTx/>
              <a:buNone/>
            </a:pPr>
            <a:fld id="{1270D7C4-08D4-4AA2-B457-C299715E2116}" type="slidenum">
              <a:rPr lang="en-US" altLang="en-US" sz="1800" smtClean="0"/>
              <a:pPr lvl="2">
                <a:spcBef>
                  <a:spcPct val="0"/>
                </a:spcBef>
                <a:buFontTx/>
                <a:buNone/>
              </a:pPr>
              <a:t>100</a:t>
            </a:fld>
            <a:endParaRPr lang="en-US" altLang="en-US" sz="18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a:extLst>
              <a:ext uri="{FF2B5EF4-FFF2-40B4-BE49-F238E27FC236}">
                <a16:creationId xmlns:a16="http://schemas.microsoft.com/office/drawing/2014/main" id="{F7339057-7D96-4CD0-90F3-47210890B0FA}"/>
              </a:ext>
            </a:extLst>
          </p:cNvPr>
          <p:cNvSpPr>
            <a:spLocks noGrp="1" noChangeArrowheads="1"/>
          </p:cNvSpPr>
          <p:nvPr>
            <p:ph type="title"/>
          </p:nvPr>
        </p:nvSpPr>
        <p:spPr/>
        <p:txBody>
          <a:bodyPr/>
          <a:lstStyle/>
          <a:p>
            <a:r>
              <a:rPr lang="en-US" altLang="en-US"/>
              <a:t>DO and IDO </a:t>
            </a:r>
          </a:p>
        </p:txBody>
      </p:sp>
      <p:graphicFrame>
        <p:nvGraphicFramePr>
          <p:cNvPr id="4" name="Table 3">
            <a:extLst>
              <a:ext uri="{FF2B5EF4-FFF2-40B4-BE49-F238E27FC236}">
                <a16:creationId xmlns:a16="http://schemas.microsoft.com/office/drawing/2014/main" id="{7A63C3D7-20B5-4E1E-AD19-7AC762CB5315}"/>
              </a:ext>
            </a:extLst>
          </p:cNvPr>
          <p:cNvGraphicFramePr>
            <a:graphicFrameLocks noGrp="1"/>
          </p:cNvGraphicFramePr>
          <p:nvPr/>
        </p:nvGraphicFramePr>
        <p:xfrm>
          <a:off x="304800" y="1570038"/>
          <a:ext cx="8610600" cy="3597275"/>
        </p:xfrm>
        <a:graphic>
          <a:graphicData uri="http://schemas.openxmlformats.org/drawingml/2006/table">
            <a:tbl>
              <a:tblPr firstRow="1" bandRow="1">
                <a:tableStyleId>{F5AB1C69-6EDB-4FF4-983F-18BD219EF322}</a:tableStyleId>
              </a:tblPr>
              <a:tblGrid>
                <a:gridCol w="4114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945047">
                <a:tc>
                  <a:txBody>
                    <a:bodyPr/>
                    <a:lstStyle/>
                    <a:p>
                      <a:r>
                        <a:rPr lang="en-US" sz="2400" b="1" baseline="0" dirty="0">
                          <a:solidFill>
                            <a:schemeClr val="tx1"/>
                          </a:solidFill>
                        </a:rPr>
                        <a:t>Human Disease Ontology</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baseline="0" dirty="0">
                          <a:solidFill>
                            <a:schemeClr val="tx1"/>
                          </a:solidFill>
                        </a:rPr>
                        <a:t>Infectious Disease Ontology</a:t>
                      </a:r>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52228">
                <a:tc>
                  <a:txBody>
                    <a:bodyPr/>
                    <a:lstStyle/>
                    <a:p>
                      <a:r>
                        <a:rPr lang="en-US" sz="2400" b="0" baseline="0" dirty="0">
                          <a:solidFill>
                            <a:schemeClr val="tx1"/>
                          </a:solidFill>
                        </a:rPr>
                        <a:t>unitary hierarchy with</a:t>
                      </a:r>
                    </a:p>
                    <a:p>
                      <a:r>
                        <a:rPr lang="en-US" sz="2400" b="0" baseline="0" dirty="0">
                          <a:solidFill>
                            <a:schemeClr val="tx1"/>
                          </a:solidFill>
                        </a:rPr>
                        <a:t>root node: </a:t>
                      </a:r>
                      <a:r>
                        <a:rPr lang="en-US" sz="2400" b="0" i="1" baseline="0" dirty="0">
                          <a:solidFill>
                            <a:schemeClr val="tx1"/>
                          </a:solidFill>
                        </a:rPr>
                        <a:t>human disease</a:t>
                      </a:r>
                    </a:p>
                    <a:p>
                      <a:r>
                        <a:rPr lang="en-US" sz="2400" b="0" i="0" baseline="0" dirty="0">
                          <a:solidFill>
                            <a:schemeClr val="tx1"/>
                          </a:solidFill>
                        </a:rPr>
                        <a:t>refers only to dependent realizable continuants</a:t>
                      </a:r>
                    </a:p>
                    <a:p>
                      <a:endParaRPr lang="en-US" sz="2400" dirty="0"/>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baseline="0" dirty="0">
                          <a:solidFill>
                            <a:schemeClr val="tx1"/>
                          </a:solidFill>
                        </a:rPr>
                        <a:t>draws terms from all BFO </a:t>
                      </a:r>
                      <a:r>
                        <a:rPr lang="en-US" sz="2400" b="0" i="0" baseline="0" dirty="0">
                          <a:solidFill>
                            <a:schemeClr val="tx1"/>
                          </a:solidFill>
                        </a:rPr>
                        <a:t>categories</a:t>
                      </a:r>
                    </a:p>
                    <a:p>
                      <a:endParaRPr lang="en-US" sz="2400" b="0" i="0" baseline="0" dirty="0">
                        <a:solidFill>
                          <a:schemeClr val="tx1"/>
                        </a:solidFill>
                      </a:endParaRPr>
                    </a:p>
                    <a:p>
                      <a:r>
                        <a:rPr lang="en-US" sz="2400" b="0" i="0" baseline="0" dirty="0">
                          <a:solidFill>
                            <a:schemeClr val="tx1"/>
                          </a:solidFill>
                        </a:rPr>
                        <a:t>template exists in many copies: specializing to different hosts, pathogens, vectors, etc.</a:t>
                      </a:r>
                    </a:p>
                    <a:p>
                      <a:endParaRPr lang="en-US" sz="2400" dirty="0"/>
                    </a:p>
                  </a:txBody>
                  <a:tcPr marT="45728" marB="4572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99022" name="Slide Number Placeholder 2">
            <a:extLst>
              <a:ext uri="{FF2B5EF4-FFF2-40B4-BE49-F238E27FC236}">
                <a16:creationId xmlns:a16="http://schemas.microsoft.com/office/drawing/2014/main" id="{FF3E3879-D889-4A58-9B4D-3DAE9EEBE75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1DC00A-B201-4D82-8BBD-EE8370FC1021}" type="slidenum">
              <a:rPr lang="en-US" altLang="en-US" sz="1400" smtClean="0"/>
              <a:pPr>
                <a:spcBef>
                  <a:spcPct val="0"/>
                </a:spcBef>
                <a:buFontTx/>
                <a:buNone/>
              </a:pPr>
              <a:t>101</a:t>
            </a:fld>
            <a:endParaRPr lang="en-US" altLang="en-US" sz="1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3BCB75B7-83B1-4D0D-8A8B-ADB3D85387CA}"/>
              </a:ext>
            </a:extLst>
          </p:cNvPr>
          <p:cNvSpPr>
            <a:spLocks noGrp="1" noChangeArrowheads="1"/>
          </p:cNvSpPr>
          <p:nvPr>
            <p:ph type="title"/>
          </p:nvPr>
        </p:nvSpPr>
        <p:spPr>
          <a:xfrm>
            <a:off x="28575" y="609600"/>
            <a:ext cx="9144000" cy="1524000"/>
          </a:xfrm>
        </p:spPr>
        <p:txBody>
          <a:bodyPr/>
          <a:lstStyle/>
          <a:p>
            <a:pPr eaLnBrk="1" hangingPunct="1"/>
            <a:r>
              <a:rPr lang="en-US" altLang="en-US" sz="3200"/>
              <a:t>We need common controlled vocabularies to describe these data in ways that will assure comparability and cumulation</a:t>
            </a:r>
          </a:p>
        </p:txBody>
      </p:sp>
      <p:sp>
        <p:nvSpPr>
          <p:cNvPr id="300035" name="Rectangle 3">
            <a:extLst>
              <a:ext uri="{FF2B5EF4-FFF2-40B4-BE49-F238E27FC236}">
                <a16:creationId xmlns:a16="http://schemas.microsoft.com/office/drawing/2014/main" id="{AAF04870-394C-46CE-AAC0-E22B3FED4C8B}"/>
              </a:ext>
            </a:extLst>
          </p:cNvPr>
          <p:cNvSpPr>
            <a:spLocks noGrp="1" noChangeArrowheads="1"/>
          </p:cNvSpPr>
          <p:nvPr>
            <p:ph type="body" idx="1"/>
          </p:nvPr>
        </p:nvSpPr>
        <p:spPr>
          <a:xfrm>
            <a:off x="457200" y="2514600"/>
            <a:ext cx="8229600" cy="3962400"/>
          </a:xfrm>
        </p:spPr>
        <p:txBody>
          <a:bodyPr/>
          <a:lstStyle/>
          <a:p>
            <a:pPr eaLnBrk="1" hangingPunct="1">
              <a:buFontTx/>
              <a:buNone/>
            </a:pPr>
            <a:r>
              <a:rPr lang="en-US" altLang="en-US" sz="2800"/>
              <a:t>What content is needed to adequately cover the infectious domain?</a:t>
            </a:r>
          </a:p>
          <a:p>
            <a:pPr lvl="1" eaLnBrk="1" hangingPunct="1"/>
            <a:r>
              <a:rPr lang="en-US" altLang="en-US" sz="2400"/>
              <a:t>Host-related terms (e.g. carrier, susceptibility)</a:t>
            </a:r>
          </a:p>
          <a:p>
            <a:pPr lvl="1" eaLnBrk="1" hangingPunct="1"/>
            <a:r>
              <a:rPr lang="en-US" altLang="en-US" sz="2400"/>
              <a:t>Pathogen-related terms (e.g. virulence)</a:t>
            </a:r>
          </a:p>
          <a:p>
            <a:pPr lvl="1" eaLnBrk="1" hangingPunct="1"/>
            <a:r>
              <a:rPr lang="en-US" altLang="en-US" sz="2400"/>
              <a:t>Vector-related terms (e.g. reservoir, </a:t>
            </a:r>
          </a:p>
          <a:p>
            <a:pPr lvl="1" eaLnBrk="1" hangingPunct="1"/>
            <a:r>
              <a:rPr lang="en-US" altLang="en-US" sz="2400"/>
              <a:t>Terms for the biology of disease pathogenesis (e.g. evasion of host defense)</a:t>
            </a:r>
          </a:p>
          <a:p>
            <a:pPr lvl="1" eaLnBrk="1" hangingPunct="1"/>
            <a:r>
              <a:rPr lang="en-US" altLang="en-US" sz="2400"/>
              <a:t>Population-level terms (e.g. epidemic, endemic, pandemic, )</a:t>
            </a:r>
          </a:p>
          <a:p>
            <a:pPr eaLnBrk="1" hangingPunct="1">
              <a:buFontTx/>
              <a:buNone/>
            </a:pPr>
            <a:endParaRPr lang="en-US" altLang="en-US" sz="2800"/>
          </a:p>
        </p:txBody>
      </p:sp>
      <p:sp>
        <p:nvSpPr>
          <p:cNvPr id="300036" name="Slide Number Placeholder 5">
            <a:extLst>
              <a:ext uri="{FF2B5EF4-FFF2-40B4-BE49-F238E27FC236}">
                <a16:creationId xmlns:a16="http://schemas.microsoft.com/office/drawing/2014/main" id="{060676E5-0010-4A53-8E31-7D12DE5B52C7}"/>
              </a:ext>
            </a:extLst>
          </p:cNvPr>
          <p:cNvSpPr>
            <a:spLocks noGrp="1"/>
          </p:cNvSpPr>
          <p:nvPr>
            <p:ph type="sldNum" sz="quarter" idx="12"/>
          </p:nvPr>
        </p:nvSpPr>
        <p:spPr>
          <a:xfrm>
            <a:off x="7010400" y="6534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6345C1-B22E-46C5-B66A-D5DE74D6EE64}" type="slidenum">
              <a:rPr lang="en-US" altLang="en-US" sz="1400" smtClean="0"/>
              <a:pPr>
                <a:spcBef>
                  <a:spcPct val="0"/>
                </a:spcBef>
                <a:buFontTx/>
                <a:buNone/>
              </a:pPr>
              <a:t>102</a:t>
            </a:fld>
            <a:endParaRPr lang="en-US" altLang="en-US" sz="1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B4C03360-6169-47FF-90FA-6D0946EE6399}"/>
              </a:ext>
            </a:extLst>
          </p:cNvPr>
          <p:cNvSpPr>
            <a:spLocks noGrp="1" noChangeArrowheads="1"/>
          </p:cNvSpPr>
          <p:nvPr>
            <p:ph type="title"/>
          </p:nvPr>
        </p:nvSpPr>
        <p:spPr/>
        <p:txBody>
          <a:bodyPr/>
          <a:lstStyle/>
          <a:p>
            <a:pPr eaLnBrk="1" hangingPunct="1"/>
            <a:r>
              <a:rPr lang="en-US" altLang="en-US" sz="4000"/>
              <a:t>We need to annotate this data</a:t>
            </a:r>
          </a:p>
        </p:txBody>
      </p:sp>
      <p:sp>
        <p:nvSpPr>
          <p:cNvPr id="302083" name="Rectangle 3">
            <a:extLst>
              <a:ext uri="{FF2B5EF4-FFF2-40B4-BE49-F238E27FC236}">
                <a16:creationId xmlns:a16="http://schemas.microsoft.com/office/drawing/2014/main" id="{54FF74D5-B153-47B5-BC8F-D9B8A8F595B9}"/>
              </a:ext>
            </a:extLst>
          </p:cNvPr>
          <p:cNvSpPr>
            <a:spLocks noGrp="1" noChangeArrowheads="1"/>
          </p:cNvSpPr>
          <p:nvPr>
            <p:ph type="body" idx="1"/>
          </p:nvPr>
        </p:nvSpPr>
        <p:spPr>
          <a:xfrm>
            <a:off x="457200" y="1752600"/>
            <a:ext cx="8229600" cy="3962400"/>
          </a:xfrm>
        </p:spPr>
        <p:txBody>
          <a:bodyPr/>
          <a:lstStyle/>
          <a:p>
            <a:pPr eaLnBrk="1" hangingPunct="1">
              <a:lnSpc>
                <a:spcPct val="90000"/>
              </a:lnSpc>
              <a:buFontTx/>
              <a:buNone/>
            </a:pPr>
            <a:r>
              <a:rPr lang="en-US" altLang="en-US"/>
              <a:t>to allow retrieval and integration of</a:t>
            </a:r>
          </a:p>
          <a:p>
            <a:pPr lvl="1" eaLnBrk="1" hangingPunct="1">
              <a:lnSpc>
                <a:spcPct val="90000"/>
              </a:lnSpc>
            </a:pPr>
            <a:r>
              <a:rPr lang="en-US" altLang="en-US"/>
              <a:t>sequence and protein data for pathogens</a:t>
            </a:r>
          </a:p>
          <a:p>
            <a:pPr lvl="1" eaLnBrk="1" hangingPunct="1">
              <a:lnSpc>
                <a:spcPct val="90000"/>
              </a:lnSpc>
            </a:pPr>
            <a:r>
              <a:rPr lang="en-US" altLang="en-US"/>
              <a:t>case report data for patients</a:t>
            </a:r>
          </a:p>
          <a:p>
            <a:pPr lvl="1" eaLnBrk="1" hangingPunct="1">
              <a:lnSpc>
                <a:spcPct val="90000"/>
              </a:lnSpc>
            </a:pPr>
            <a:r>
              <a:rPr lang="en-US" altLang="en-US"/>
              <a:t>clinical trial data for drugs, vaccines</a:t>
            </a:r>
          </a:p>
          <a:p>
            <a:pPr lvl="1" eaLnBrk="1" hangingPunct="1">
              <a:lnSpc>
                <a:spcPct val="90000"/>
              </a:lnSpc>
            </a:pPr>
            <a:r>
              <a:rPr lang="en-US" altLang="en-US"/>
              <a:t>epidemiological data for surveillance, prevention</a:t>
            </a:r>
          </a:p>
          <a:p>
            <a:pPr lvl="1" eaLnBrk="1" hangingPunct="1">
              <a:lnSpc>
                <a:spcPct val="90000"/>
              </a:lnSpc>
            </a:pPr>
            <a:r>
              <a:rPr lang="en-US" altLang="en-US"/>
              <a:t>...</a:t>
            </a:r>
          </a:p>
          <a:p>
            <a:pPr eaLnBrk="1" hangingPunct="1">
              <a:lnSpc>
                <a:spcPct val="90000"/>
              </a:lnSpc>
              <a:buFontTx/>
              <a:buNone/>
            </a:pPr>
            <a:r>
              <a:rPr lang="en-US" altLang="en-US"/>
              <a:t>Goal: to make data deriving from different sources comparable and computable</a:t>
            </a:r>
          </a:p>
        </p:txBody>
      </p:sp>
      <p:sp>
        <p:nvSpPr>
          <p:cNvPr id="302084" name="Slide Number Placeholder 5">
            <a:extLst>
              <a:ext uri="{FF2B5EF4-FFF2-40B4-BE49-F238E27FC236}">
                <a16:creationId xmlns:a16="http://schemas.microsoft.com/office/drawing/2014/main" id="{36495DE3-51E3-4AE1-B444-6D952FC46A21}"/>
              </a:ext>
            </a:extLst>
          </p:cNvPr>
          <p:cNvSpPr>
            <a:spLocks noGrp="1"/>
          </p:cNvSpPr>
          <p:nvPr>
            <p:ph type="sldNum" sz="quarter" idx="12"/>
          </p:nvPr>
        </p:nvSpPr>
        <p:spPr>
          <a:xfrm>
            <a:off x="7010400" y="6534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99735B-2F99-49B3-84D9-9B7A62BF9E3D}" type="slidenum">
              <a:rPr lang="en-US" altLang="en-US" sz="1400" smtClean="0"/>
              <a:pPr>
                <a:spcBef>
                  <a:spcPct val="0"/>
                </a:spcBef>
                <a:buFontTx/>
                <a:buNone/>
              </a:pPr>
              <a:t>103</a:t>
            </a:fld>
            <a:endParaRPr lang="en-US" altLang="en-US" sz="1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Content Placeholder 2">
            <a:extLst>
              <a:ext uri="{FF2B5EF4-FFF2-40B4-BE49-F238E27FC236}">
                <a16:creationId xmlns:a16="http://schemas.microsoft.com/office/drawing/2014/main" id="{6BAF853B-09C5-4340-9281-274A3FC8E4C3}"/>
              </a:ext>
            </a:extLst>
          </p:cNvPr>
          <p:cNvSpPr>
            <a:spLocks noGrp="1"/>
          </p:cNvSpPr>
          <p:nvPr>
            <p:ph idx="1"/>
          </p:nvPr>
        </p:nvSpPr>
        <p:spPr>
          <a:xfrm>
            <a:off x="1676400" y="457200"/>
            <a:ext cx="2362200" cy="1314450"/>
          </a:xfrm>
          <a:ln w="60325">
            <a:solidFill>
              <a:srgbClr val="FF0000"/>
            </a:solidFill>
            <a:miter lim="800000"/>
            <a:headEnd/>
            <a:tailEnd/>
          </a:ln>
        </p:spPr>
        <p:txBody>
          <a:bodyPr/>
          <a:lstStyle/>
          <a:p>
            <a:pPr algn="ctr"/>
            <a:endParaRPr lang="en-US" altLang="en-US" sz="1600"/>
          </a:p>
          <a:p>
            <a:pPr algn="ctr"/>
            <a:r>
              <a:rPr lang="en-US" altLang="en-US"/>
              <a:t>BFO</a:t>
            </a:r>
          </a:p>
        </p:txBody>
      </p:sp>
      <p:sp>
        <p:nvSpPr>
          <p:cNvPr id="4" name="Slide Number Placeholder 3">
            <a:extLst>
              <a:ext uri="{FF2B5EF4-FFF2-40B4-BE49-F238E27FC236}">
                <a16:creationId xmlns:a16="http://schemas.microsoft.com/office/drawing/2014/main" id="{5C990DA3-E18F-47AA-A494-870D44A0CA32}"/>
              </a:ext>
            </a:extLst>
          </p:cNvPr>
          <p:cNvSpPr>
            <a:spLocks noGrp="1"/>
          </p:cNvSpPr>
          <p:nvPr>
            <p:ph type="sldNum" sz="quarter" idx="12"/>
          </p:nvPr>
        </p:nvSpPr>
        <p:spPr/>
        <p:txBody>
          <a:bodyPr/>
          <a:lstStyle/>
          <a:p>
            <a:pPr>
              <a:defRPr/>
            </a:pPr>
            <a:fld id="{EE5B008B-44BA-4FC1-958A-852383E85CF2}" type="slidenum">
              <a:rPr lang="de-DE" smtClean="0"/>
              <a:pPr>
                <a:defRPr/>
              </a:pPr>
              <a:t>104</a:t>
            </a:fld>
            <a:endParaRPr lang="de-DE"/>
          </a:p>
        </p:txBody>
      </p:sp>
      <p:sp>
        <p:nvSpPr>
          <p:cNvPr id="5" name="Trapezoid 4">
            <a:extLst>
              <a:ext uri="{FF2B5EF4-FFF2-40B4-BE49-F238E27FC236}">
                <a16:creationId xmlns:a16="http://schemas.microsoft.com/office/drawing/2014/main" id="{8A0EF7F5-C580-44D4-B4C7-09057EEF3C28}"/>
              </a:ext>
            </a:extLst>
          </p:cNvPr>
          <p:cNvSpPr/>
          <p:nvPr/>
        </p:nvSpPr>
        <p:spPr>
          <a:xfrm>
            <a:off x="2743200" y="1325563"/>
            <a:ext cx="4038600" cy="1798637"/>
          </a:xfrm>
          <a:prstGeom prst="trapezoid">
            <a:avLst/>
          </a:prstGeom>
          <a:solidFill>
            <a:srgbClr val="FFFF00"/>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04133" name="TextBox 5">
            <a:extLst>
              <a:ext uri="{FF2B5EF4-FFF2-40B4-BE49-F238E27FC236}">
                <a16:creationId xmlns:a16="http://schemas.microsoft.com/office/drawing/2014/main" id="{9AD2E111-7604-4BA3-9F3F-FA81B9ED9105}"/>
              </a:ext>
            </a:extLst>
          </p:cNvPr>
          <p:cNvSpPr txBox="1">
            <a:spLocks noChangeArrowheads="1"/>
          </p:cNvSpPr>
          <p:nvPr/>
        </p:nvSpPr>
        <p:spPr bwMode="auto">
          <a:xfrm>
            <a:off x="3048000" y="1447800"/>
            <a:ext cx="3581400" cy="9239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rPr>
              <a:t>Ontology for General Medical Science</a:t>
            </a:r>
          </a:p>
          <a:p>
            <a:pPr eaLnBrk="1" hangingPunct="1">
              <a:spcBef>
                <a:spcPct val="0"/>
              </a:spcBef>
              <a:buFontTx/>
              <a:buNone/>
            </a:pPr>
            <a:r>
              <a:rPr lang="en-US" altLang="en-US" sz="1800">
                <a:solidFill>
                  <a:srgbClr val="000000"/>
                </a:solidFill>
              </a:rPr>
              <a:t> </a:t>
            </a:r>
          </a:p>
        </p:txBody>
      </p:sp>
      <p:sp>
        <p:nvSpPr>
          <p:cNvPr id="7" name="TextBox 6">
            <a:extLst>
              <a:ext uri="{FF2B5EF4-FFF2-40B4-BE49-F238E27FC236}">
                <a16:creationId xmlns:a16="http://schemas.microsoft.com/office/drawing/2014/main" id="{94AC0F9C-B265-48AE-BAC2-389022634497}"/>
              </a:ext>
            </a:extLst>
          </p:cNvPr>
          <p:cNvSpPr txBox="1"/>
          <p:nvPr/>
        </p:nvSpPr>
        <p:spPr>
          <a:xfrm>
            <a:off x="3063875" y="2092325"/>
            <a:ext cx="4403725" cy="2986088"/>
          </a:xfrm>
          <a:prstGeom prst="rect">
            <a:avLst/>
          </a:prstGeom>
          <a:solidFill>
            <a:schemeClr val="bg1"/>
          </a:solidFill>
          <a:ln>
            <a:solidFill>
              <a:schemeClr val="accent1">
                <a:shade val="50000"/>
              </a:schemeClr>
            </a:solidFill>
          </a:ln>
        </p:spPr>
        <p:txBody>
          <a:bodyPr>
            <a:spAutoFit/>
          </a:bodyPr>
          <a:lstStyle/>
          <a:p>
            <a:pPr eaLnBrk="1" hangingPunct="1">
              <a:defRPr/>
            </a:pPr>
            <a:r>
              <a:rPr lang="en-US" sz="2000" dirty="0">
                <a:solidFill>
                  <a:prstClr val="black"/>
                </a:solidFill>
                <a:latin typeface="Arial"/>
              </a:rPr>
              <a:t>Cardiovascular Disease Ontology</a:t>
            </a:r>
          </a:p>
          <a:p>
            <a:pPr eaLnBrk="1" hangingPunct="1">
              <a:defRPr/>
            </a:pPr>
            <a:r>
              <a:rPr lang="en-US" sz="2000" dirty="0">
                <a:solidFill>
                  <a:prstClr val="black"/>
                </a:solidFill>
                <a:latin typeface="Arial"/>
              </a:rPr>
              <a:t>Genetic Disease Ontology</a:t>
            </a:r>
          </a:p>
          <a:p>
            <a:pPr eaLnBrk="1" hangingPunct="1">
              <a:defRPr/>
            </a:pPr>
            <a:r>
              <a:rPr lang="en-US" sz="2000" dirty="0">
                <a:solidFill>
                  <a:prstClr val="black"/>
                </a:solidFill>
                <a:latin typeface="Arial"/>
              </a:rPr>
              <a:t>Cancer Disease Ontology</a:t>
            </a:r>
          </a:p>
          <a:p>
            <a:pPr eaLnBrk="1" hangingPunct="1">
              <a:defRPr/>
            </a:pPr>
            <a:r>
              <a:rPr lang="en-US" sz="2000" dirty="0">
                <a:solidFill>
                  <a:prstClr val="black"/>
                </a:solidFill>
                <a:latin typeface="Arial"/>
              </a:rPr>
              <a:t>Genetic Disease Ontology</a:t>
            </a:r>
          </a:p>
          <a:p>
            <a:pPr eaLnBrk="1" hangingPunct="1">
              <a:defRPr/>
            </a:pPr>
            <a:r>
              <a:rPr lang="en-US" sz="2000" dirty="0">
                <a:solidFill>
                  <a:prstClr val="black"/>
                </a:solidFill>
                <a:latin typeface="Arial"/>
              </a:rPr>
              <a:t>Immune Disease Ontology</a:t>
            </a:r>
          </a:p>
          <a:p>
            <a:pPr eaLnBrk="1" hangingPunct="1">
              <a:defRPr/>
            </a:pPr>
            <a:r>
              <a:rPr lang="en-US" sz="2000" dirty="0">
                <a:solidFill>
                  <a:prstClr val="black"/>
                </a:solidFill>
                <a:latin typeface="Arial"/>
              </a:rPr>
              <a:t>Environmental Disease Ontology</a:t>
            </a:r>
          </a:p>
          <a:p>
            <a:pPr eaLnBrk="1" hangingPunct="1">
              <a:defRPr/>
            </a:pPr>
            <a:r>
              <a:rPr lang="en-US" sz="2000" dirty="0">
                <a:solidFill>
                  <a:prstClr val="black"/>
                </a:solidFill>
                <a:latin typeface="Arial"/>
              </a:rPr>
              <a:t>Oral Disease Ontology</a:t>
            </a:r>
          </a:p>
          <a:p>
            <a:pPr eaLnBrk="1" hangingPunct="1">
              <a:defRPr/>
            </a:pPr>
            <a:r>
              <a:rPr lang="en-US" sz="2400" b="1" dirty="0">
                <a:solidFill>
                  <a:prstClr val="black"/>
                </a:solidFill>
                <a:latin typeface="Arial"/>
              </a:rPr>
              <a:t>Infectious Disease Ontology</a:t>
            </a:r>
            <a:endParaRPr lang="en-US" dirty="0">
              <a:solidFill>
                <a:prstClr val="black"/>
              </a:solidFill>
              <a:latin typeface="Arial"/>
            </a:endParaRPr>
          </a:p>
          <a:p>
            <a:pPr eaLnBrk="1" hangingPunct="1">
              <a:defRPr/>
            </a:pPr>
            <a:endParaRPr lang="en-US" sz="2400" b="1" dirty="0">
              <a:solidFill>
                <a:prstClr val="black"/>
              </a:solidFill>
              <a:latin typeface="Arial"/>
            </a:endParaRPr>
          </a:p>
        </p:txBody>
      </p:sp>
      <p:sp>
        <p:nvSpPr>
          <p:cNvPr id="8" name="Trapezoid 7">
            <a:extLst>
              <a:ext uri="{FF2B5EF4-FFF2-40B4-BE49-F238E27FC236}">
                <a16:creationId xmlns:a16="http://schemas.microsoft.com/office/drawing/2014/main" id="{D161070C-6B35-4611-832B-8A92DC6A6A93}"/>
              </a:ext>
            </a:extLst>
          </p:cNvPr>
          <p:cNvSpPr/>
          <p:nvPr/>
        </p:nvSpPr>
        <p:spPr>
          <a:xfrm>
            <a:off x="3810000" y="4724400"/>
            <a:ext cx="5105400" cy="2209800"/>
          </a:xfrm>
          <a:prstGeom prst="trapezoid">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04136" name="TextBox 8">
            <a:extLst>
              <a:ext uri="{FF2B5EF4-FFF2-40B4-BE49-F238E27FC236}">
                <a16:creationId xmlns:a16="http://schemas.microsoft.com/office/drawing/2014/main" id="{C6315C91-41C3-4658-9FAE-78016D3F8CEE}"/>
              </a:ext>
            </a:extLst>
          </p:cNvPr>
          <p:cNvSpPr txBox="1">
            <a:spLocks noChangeArrowheads="1"/>
          </p:cNvSpPr>
          <p:nvPr/>
        </p:nvSpPr>
        <p:spPr bwMode="auto">
          <a:xfrm>
            <a:off x="4191000" y="4724400"/>
            <a:ext cx="4389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  IDO Staph Aureus</a:t>
            </a:r>
          </a:p>
          <a:p>
            <a:pPr eaLnBrk="1" hangingPunct="1">
              <a:spcBef>
                <a:spcPct val="0"/>
              </a:spcBef>
              <a:buFontTx/>
              <a:buNone/>
            </a:pPr>
            <a:r>
              <a:rPr lang="en-US" altLang="en-US" sz="1800">
                <a:solidFill>
                  <a:srgbClr val="000000"/>
                </a:solidFill>
              </a:rPr>
              <a:t>      IDO MRSA</a:t>
            </a:r>
          </a:p>
          <a:p>
            <a:pPr eaLnBrk="1" hangingPunct="1">
              <a:spcBef>
                <a:spcPct val="0"/>
              </a:spcBef>
              <a:buFontTx/>
              <a:buNone/>
            </a:pPr>
            <a:r>
              <a:rPr lang="en-US" altLang="en-US" sz="1800">
                <a:solidFill>
                  <a:srgbClr val="000000"/>
                </a:solidFill>
              </a:rPr>
              <a:t>          IDO Australian MRSA</a:t>
            </a:r>
          </a:p>
          <a:p>
            <a:pPr eaLnBrk="1" hangingPunct="1">
              <a:spcBef>
                <a:spcPct val="0"/>
              </a:spcBef>
              <a:buFontTx/>
              <a:buNone/>
            </a:pPr>
            <a:r>
              <a:rPr lang="en-US" altLang="en-US" sz="1800">
                <a:solidFill>
                  <a:srgbClr val="000000"/>
                </a:solidFill>
              </a:rPr>
              <a:t>                 IDO Australian Hospital MRSA</a:t>
            </a:r>
          </a:p>
          <a:p>
            <a:pPr eaLnBrk="1" hangingPunct="1">
              <a:spcBef>
                <a:spcPct val="0"/>
              </a:spcBef>
              <a:buFontTx/>
              <a:buNone/>
            </a:pPr>
            <a:r>
              <a:rPr lang="en-US" altLang="en-US" sz="1800">
                <a:solidFill>
                  <a:srgbClr val="000000"/>
                </a:solidFill>
              </a:rPr>
              <a:t>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itle 1">
            <a:extLst>
              <a:ext uri="{FF2B5EF4-FFF2-40B4-BE49-F238E27FC236}">
                <a16:creationId xmlns:a16="http://schemas.microsoft.com/office/drawing/2014/main" id="{F3461168-D0A1-4BCC-8779-5B86373979C8}"/>
              </a:ext>
            </a:extLst>
          </p:cNvPr>
          <p:cNvSpPr>
            <a:spLocks noGrp="1"/>
          </p:cNvSpPr>
          <p:nvPr>
            <p:ph type="title"/>
          </p:nvPr>
        </p:nvSpPr>
        <p:spPr/>
        <p:txBody>
          <a:bodyPr/>
          <a:lstStyle/>
          <a:p>
            <a:pPr eaLnBrk="1" hangingPunct="1"/>
            <a:r>
              <a:rPr lang="en-US" altLang="en-US"/>
              <a:t>IDO Core</a:t>
            </a:r>
          </a:p>
        </p:txBody>
      </p:sp>
      <p:sp>
        <p:nvSpPr>
          <p:cNvPr id="11267" name="Content Placeholder 2">
            <a:extLst>
              <a:ext uri="{FF2B5EF4-FFF2-40B4-BE49-F238E27FC236}">
                <a16:creationId xmlns:a16="http://schemas.microsoft.com/office/drawing/2014/main" id="{22095854-945B-446C-81C2-34B905156B3D}"/>
              </a:ext>
            </a:extLst>
          </p:cNvPr>
          <p:cNvSpPr>
            <a:spLocks noGrp="1"/>
          </p:cNvSpPr>
          <p:nvPr>
            <p:ph idx="1"/>
          </p:nvPr>
        </p:nvSpPr>
        <p:spPr/>
        <p:txBody>
          <a:bodyPr rtlCol="0">
            <a:normAutofit lnSpcReduction="10000"/>
          </a:bodyPr>
          <a:lstStyle/>
          <a:p>
            <a:pPr eaLnBrk="1" fontAlgn="auto" hangingPunct="1">
              <a:spcAft>
                <a:spcPts val="0"/>
              </a:spcAft>
              <a:defRPr/>
            </a:pPr>
            <a:r>
              <a:rPr lang="en-US" dirty="0"/>
              <a:t>Contains general terms in the ID domain:</a:t>
            </a:r>
          </a:p>
          <a:p>
            <a:pPr lvl="1" eaLnBrk="1" fontAlgn="auto" hangingPunct="1">
              <a:spcAft>
                <a:spcPts val="0"/>
              </a:spcAft>
              <a:defRPr/>
            </a:pPr>
            <a:r>
              <a:rPr lang="en-US" dirty="0"/>
              <a:t>E.g., ‘colonization’, ‘pathogen’, ‘infection’</a:t>
            </a:r>
          </a:p>
          <a:p>
            <a:pPr eaLnBrk="1" fontAlgn="auto" hangingPunct="1">
              <a:spcAft>
                <a:spcPts val="0"/>
              </a:spcAft>
              <a:defRPr/>
            </a:pPr>
            <a:r>
              <a:rPr lang="en-US" dirty="0"/>
              <a:t>A contract between IDO extension ontologies and the datasets that use them.</a:t>
            </a:r>
          </a:p>
          <a:p>
            <a:pPr eaLnBrk="1" fontAlgn="auto" hangingPunct="1">
              <a:spcAft>
                <a:spcPts val="0"/>
              </a:spcAft>
              <a:defRPr/>
            </a:pPr>
            <a:r>
              <a:rPr lang="en-US" dirty="0"/>
              <a:t>Intended to represent information along several dimensions:</a:t>
            </a:r>
          </a:p>
          <a:p>
            <a:pPr lvl="1" eaLnBrk="1" fontAlgn="auto" hangingPunct="1">
              <a:spcAft>
                <a:spcPts val="0"/>
              </a:spcAft>
              <a:defRPr/>
            </a:pPr>
            <a:r>
              <a:rPr lang="en-US" sz="2400" dirty="0"/>
              <a:t>biological scale (gene, cell, organ, organism, population)</a:t>
            </a:r>
          </a:p>
          <a:p>
            <a:pPr lvl="1" eaLnBrk="1" fontAlgn="auto" hangingPunct="1">
              <a:spcAft>
                <a:spcPts val="0"/>
              </a:spcAft>
              <a:defRPr/>
            </a:pPr>
            <a:r>
              <a:rPr lang="en-US" sz="2400" dirty="0"/>
              <a:t>discipline (clinical, immunological, microbiological) </a:t>
            </a:r>
          </a:p>
          <a:p>
            <a:pPr lvl="1" eaLnBrk="1" fontAlgn="auto" hangingPunct="1">
              <a:spcAft>
                <a:spcPts val="0"/>
              </a:spcAft>
              <a:defRPr/>
            </a:pPr>
            <a:r>
              <a:rPr lang="en-US" sz="2400" dirty="0"/>
              <a:t>organisms involved (host, pathogen, and vector types)</a:t>
            </a:r>
          </a:p>
        </p:txBody>
      </p:sp>
      <p:sp>
        <p:nvSpPr>
          <p:cNvPr id="305156" name="Slide Number Placeholder 3">
            <a:extLst>
              <a:ext uri="{FF2B5EF4-FFF2-40B4-BE49-F238E27FC236}">
                <a16:creationId xmlns:a16="http://schemas.microsoft.com/office/drawing/2014/main" id="{9E8FBE5A-0F28-44D7-BCE9-E3DBBA464D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E0E2323C-1E9F-475E-BC25-FBCAE3DD0A0F}" type="slidenum">
              <a:rPr lang="en-US" altLang="en-US" sz="1200" smtClean="0">
                <a:solidFill>
                  <a:srgbClr val="898989"/>
                </a:solidFill>
              </a:rPr>
              <a:pPr eaLnBrk="1" hangingPunct="1">
                <a:spcBef>
                  <a:spcPct val="0"/>
                </a:spcBef>
                <a:buFontTx/>
                <a:buNone/>
              </a:pPr>
              <a:t>105</a:t>
            </a:fld>
            <a:endParaRPr lang="en-US" altLang="en-US" sz="1200">
              <a:solidFill>
                <a:srgbClr val="898989"/>
              </a:solidFill>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1">
            <a:extLst>
              <a:ext uri="{FF2B5EF4-FFF2-40B4-BE49-F238E27FC236}">
                <a16:creationId xmlns:a16="http://schemas.microsoft.com/office/drawing/2014/main" id="{DC69E8A1-A908-430C-AA95-02F1993CA990}"/>
              </a:ext>
            </a:extLst>
          </p:cNvPr>
          <p:cNvSpPr>
            <a:spLocks noGrp="1"/>
          </p:cNvSpPr>
          <p:nvPr>
            <p:ph type="title"/>
          </p:nvPr>
        </p:nvSpPr>
        <p:spPr/>
        <p:txBody>
          <a:bodyPr/>
          <a:lstStyle/>
          <a:p>
            <a:pPr eaLnBrk="1" hangingPunct="1"/>
            <a:r>
              <a:rPr lang="en-US" altLang="en-US"/>
              <a:t>IDO Use Cases</a:t>
            </a:r>
          </a:p>
        </p:txBody>
      </p:sp>
      <p:sp>
        <p:nvSpPr>
          <p:cNvPr id="307203" name="Content Placeholder 2">
            <a:extLst>
              <a:ext uri="{FF2B5EF4-FFF2-40B4-BE49-F238E27FC236}">
                <a16:creationId xmlns:a16="http://schemas.microsoft.com/office/drawing/2014/main" id="{D49FC2F1-2D7C-4291-813E-2732234406CC}"/>
              </a:ext>
            </a:extLst>
          </p:cNvPr>
          <p:cNvSpPr>
            <a:spLocks noGrp="1"/>
          </p:cNvSpPr>
          <p:nvPr>
            <p:ph idx="1"/>
          </p:nvPr>
        </p:nvSpPr>
        <p:spPr/>
        <p:txBody>
          <a:bodyPr/>
          <a:lstStyle/>
          <a:p>
            <a:pPr eaLnBrk="1" hangingPunct="1"/>
            <a:r>
              <a:rPr lang="en-US" altLang="en-US" sz="2400"/>
              <a:t>Annotation of free text and databases</a:t>
            </a:r>
          </a:p>
          <a:p>
            <a:pPr eaLnBrk="1" hangingPunct="1"/>
            <a:r>
              <a:rPr lang="en-US" altLang="en-US" sz="2400"/>
              <a:t>Support for data mining and search</a:t>
            </a:r>
          </a:p>
          <a:p>
            <a:pPr eaLnBrk="1" hangingPunct="1"/>
            <a:r>
              <a:rPr lang="en-US" altLang="en-US" sz="2400"/>
              <a:t>Disease modeling</a:t>
            </a:r>
          </a:p>
          <a:p>
            <a:pPr eaLnBrk="1" hangingPunct="1"/>
            <a:r>
              <a:rPr lang="en-US" altLang="en-US" sz="2400"/>
              <a:t>Database interoperability</a:t>
            </a:r>
          </a:p>
          <a:p>
            <a:pPr eaLnBrk="1" hangingPunct="1"/>
            <a:r>
              <a:rPr lang="en-US" altLang="en-US" sz="2400"/>
              <a:t>Complex queries (SPARQL) </a:t>
            </a:r>
          </a:p>
          <a:p>
            <a:pPr eaLnBrk="1" hangingPunct="1"/>
            <a:r>
              <a:rPr lang="en-US" altLang="en-US" sz="2400"/>
              <a:t>Computational inference</a:t>
            </a:r>
          </a:p>
          <a:p>
            <a:pPr eaLnBrk="1" hangingPunct="1"/>
            <a:r>
              <a:rPr lang="en-US" altLang="en-US" sz="2400"/>
              <a:t>Used in conjunction with clinical ontologies:</a:t>
            </a:r>
          </a:p>
          <a:p>
            <a:pPr lvl="1" eaLnBrk="1" hangingPunct="1"/>
            <a:r>
              <a:rPr lang="en-US" altLang="en-US" sz="2000"/>
              <a:t>Referent Tracking in EMRs</a:t>
            </a:r>
          </a:p>
          <a:p>
            <a:pPr lvl="1" eaLnBrk="1" hangingPunct="1"/>
            <a:r>
              <a:rPr lang="en-US" altLang="en-US" sz="2000"/>
              <a:t>Data provenance</a:t>
            </a:r>
          </a:p>
          <a:p>
            <a:pPr eaLnBrk="1" hangingPunct="1"/>
            <a:endParaRPr lang="en-US" altLang="en-US"/>
          </a:p>
          <a:p>
            <a:pPr eaLnBrk="1" hangingPunct="1">
              <a:buFont typeface="Arial" panose="020B0604020202020204" pitchFamily="34" charset="0"/>
              <a:buNone/>
            </a:pPr>
            <a:endParaRPr lang="en-US" altLang="en-US"/>
          </a:p>
        </p:txBody>
      </p:sp>
      <p:sp>
        <p:nvSpPr>
          <p:cNvPr id="307204" name="Slide Number Placeholder 3">
            <a:extLst>
              <a:ext uri="{FF2B5EF4-FFF2-40B4-BE49-F238E27FC236}">
                <a16:creationId xmlns:a16="http://schemas.microsoft.com/office/drawing/2014/main" id="{BACF07F0-470F-4052-8D6D-1B4880E399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502CF91E-0421-4C7D-B356-444838B4A8FD}" type="slidenum">
              <a:rPr lang="en-US" altLang="en-US" sz="1200" smtClean="0">
                <a:solidFill>
                  <a:srgbClr val="898989"/>
                </a:solidFill>
              </a:rPr>
              <a:pPr eaLnBrk="1" hangingPunct="1">
                <a:spcBef>
                  <a:spcPct val="0"/>
                </a:spcBef>
                <a:buFontTx/>
                <a:buNone/>
              </a:pPr>
              <a:t>106</a:t>
            </a:fld>
            <a:endParaRPr lang="en-US" altLang="en-US" sz="1200">
              <a:solidFill>
                <a:srgbClr val="898989"/>
              </a:solidFill>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itle 1">
            <a:extLst>
              <a:ext uri="{FF2B5EF4-FFF2-40B4-BE49-F238E27FC236}">
                <a16:creationId xmlns:a16="http://schemas.microsoft.com/office/drawing/2014/main" id="{13321CDF-5D8F-4D33-8067-3716AB901C6F}"/>
              </a:ext>
            </a:extLst>
          </p:cNvPr>
          <p:cNvSpPr>
            <a:spLocks noGrp="1"/>
          </p:cNvSpPr>
          <p:nvPr>
            <p:ph type="title"/>
          </p:nvPr>
        </p:nvSpPr>
        <p:spPr/>
        <p:txBody>
          <a:bodyPr/>
          <a:lstStyle/>
          <a:p>
            <a:pPr eaLnBrk="1" hangingPunct="1"/>
            <a:r>
              <a:rPr lang="en-US" altLang="en-US"/>
              <a:t>How IDO evolves</a:t>
            </a:r>
          </a:p>
        </p:txBody>
      </p:sp>
      <p:sp>
        <p:nvSpPr>
          <p:cNvPr id="13" name="TextBox 12">
            <a:extLst>
              <a:ext uri="{FF2B5EF4-FFF2-40B4-BE49-F238E27FC236}">
                <a16:creationId xmlns:a16="http://schemas.microsoft.com/office/drawing/2014/main" id="{D8F4FC3D-A081-4B31-ACE1-8F03D17E885E}"/>
              </a:ext>
            </a:extLst>
          </p:cNvPr>
          <p:cNvSpPr txBox="1">
            <a:spLocks noChangeArrowheads="1"/>
          </p:cNvSpPr>
          <p:nvPr/>
        </p:nvSpPr>
        <p:spPr bwMode="auto">
          <a:xfrm>
            <a:off x="3200400" y="1600200"/>
            <a:ext cx="97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IDOCore</a:t>
            </a:r>
          </a:p>
        </p:txBody>
      </p:sp>
      <p:sp>
        <p:nvSpPr>
          <p:cNvPr id="17" name="TextBox 16">
            <a:extLst>
              <a:ext uri="{FF2B5EF4-FFF2-40B4-BE49-F238E27FC236}">
                <a16:creationId xmlns:a16="http://schemas.microsoft.com/office/drawing/2014/main" id="{C18D79BE-F077-4A3F-9162-ECA6CB491F0A}"/>
              </a:ext>
            </a:extLst>
          </p:cNvPr>
          <p:cNvSpPr txBox="1">
            <a:spLocks noChangeArrowheads="1"/>
          </p:cNvSpPr>
          <p:nvPr/>
        </p:nvSpPr>
        <p:spPr bwMode="auto">
          <a:xfrm>
            <a:off x="1143000" y="3352800"/>
            <a:ext cx="754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IDOSa</a:t>
            </a:r>
          </a:p>
        </p:txBody>
      </p:sp>
      <p:sp>
        <p:nvSpPr>
          <p:cNvPr id="18" name="TextBox 17">
            <a:extLst>
              <a:ext uri="{FF2B5EF4-FFF2-40B4-BE49-F238E27FC236}">
                <a16:creationId xmlns:a16="http://schemas.microsoft.com/office/drawing/2014/main" id="{9E172245-9402-41DC-86AF-5377EBFA12F0}"/>
              </a:ext>
            </a:extLst>
          </p:cNvPr>
          <p:cNvSpPr txBox="1">
            <a:spLocks noChangeArrowheads="1"/>
          </p:cNvSpPr>
          <p:nvPr/>
        </p:nvSpPr>
        <p:spPr bwMode="auto">
          <a:xfrm>
            <a:off x="914400" y="4724400"/>
            <a:ext cx="154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  IDOHumanSa</a:t>
            </a:r>
          </a:p>
        </p:txBody>
      </p:sp>
      <p:sp>
        <p:nvSpPr>
          <p:cNvPr id="19" name="TextBox 18">
            <a:extLst>
              <a:ext uri="{FF2B5EF4-FFF2-40B4-BE49-F238E27FC236}">
                <a16:creationId xmlns:a16="http://schemas.microsoft.com/office/drawing/2014/main" id="{B6E83382-A20B-43E5-9CB5-33C2BDFA40E4}"/>
              </a:ext>
            </a:extLst>
          </p:cNvPr>
          <p:cNvSpPr txBox="1">
            <a:spLocks noChangeArrowheads="1"/>
          </p:cNvSpPr>
          <p:nvPr/>
        </p:nvSpPr>
        <p:spPr bwMode="auto">
          <a:xfrm>
            <a:off x="2590800" y="2590800"/>
            <a:ext cx="106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IDORatSa</a:t>
            </a:r>
          </a:p>
        </p:txBody>
      </p:sp>
      <p:sp>
        <p:nvSpPr>
          <p:cNvPr id="14" name="TextBox 13">
            <a:extLst>
              <a:ext uri="{FF2B5EF4-FFF2-40B4-BE49-F238E27FC236}">
                <a16:creationId xmlns:a16="http://schemas.microsoft.com/office/drawing/2014/main" id="{F71D557F-3778-40FF-9830-52EE9ED6E678}"/>
              </a:ext>
            </a:extLst>
          </p:cNvPr>
          <p:cNvSpPr txBox="1">
            <a:spLocks noChangeArrowheads="1"/>
          </p:cNvSpPr>
          <p:nvPr/>
        </p:nvSpPr>
        <p:spPr bwMode="auto">
          <a:xfrm>
            <a:off x="4038600" y="3276600"/>
            <a:ext cx="103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IDOStrep</a:t>
            </a:r>
          </a:p>
        </p:txBody>
      </p:sp>
      <p:sp>
        <p:nvSpPr>
          <p:cNvPr id="15" name="TextBox 14">
            <a:extLst>
              <a:ext uri="{FF2B5EF4-FFF2-40B4-BE49-F238E27FC236}">
                <a16:creationId xmlns:a16="http://schemas.microsoft.com/office/drawing/2014/main" id="{71A70006-0FBC-443A-B547-89B9FA9052B2}"/>
              </a:ext>
            </a:extLst>
          </p:cNvPr>
          <p:cNvSpPr txBox="1">
            <a:spLocks noChangeArrowheads="1"/>
          </p:cNvSpPr>
          <p:nvPr/>
        </p:nvSpPr>
        <p:spPr bwMode="auto">
          <a:xfrm>
            <a:off x="4953000" y="2590800"/>
            <a:ext cx="1344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IDORatStrep</a:t>
            </a:r>
          </a:p>
        </p:txBody>
      </p:sp>
      <p:sp>
        <p:nvSpPr>
          <p:cNvPr id="22" name="TextBox 21">
            <a:extLst>
              <a:ext uri="{FF2B5EF4-FFF2-40B4-BE49-F238E27FC236}">
                <a16:creationId xmlns:a16="http://schemas.microsoft.com/office/drawing/2014/main" id="{D9C7EF1A-7B8A-4858-A783-C7EAAFC8415C}"/>
              </a:ext>
            </a:extLst>
          </p:cNvPr>
          <p:cNvSpPr txBox="1">
            <a:spLocks noChangeArrowheads="1"/>
          </p:cNvSpPr>
          <p:nvPr/>
        </p:nvSpPr>
        <p:spPr bwMode="auto">
          <a:xfrm>
            <a:off x="3733800" y="4724400"/>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IDOHumanStrep</a:t>
            </a:r>
          </a:p>
        </p:txBody>
      </p:sp>
      <p:sp>
        <p:nvSpPr>
          <p:cNvPr id="23" name="TextBox 22">
            <a:extLst>
              <a:ext uri="{FF2B5EF4-FFF2-40B4-BE49-F238E27FC236}">
                <a16:creationId xmlns:a16="http://schemas.microsoft.com/office/drawing/2014/main" id="{9E5EFC91-5E6E-48FF-801C-A400036EC2CF}"/>
              </a:ext>
            </a:extLst>
          </p:cNvPr>
          <p:cNvSpPr txBox="1">
            <a:spLocks noChangeArrowheads="1"/>
          </p:cNvSpPr>
          <p:nvPr/>
        </p:nvSpPr>
        <p:spPr bwMode="auto">
          <a:xfrm>
            <a:off x="2590800" y="3886200"/>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IDOMRSA</a:t>
            </a:r>
          </a:p>
        </p:txBody>
      </p:sp>
      <p:cxnSp>
        <p:nvCxnSpPr>
          <p:cNvPr id="25" name="Straight Connector 24">
            <a:extLst>
              <a:ext uri="{FF2B5EF4-FFF2-40B4-BE49-F238E27FC236}">
                <a16:creationId xmlns:a16="http://schemas.microsoft.com/office/drawing/2014/main" id="{D48F5ED2-585F-49EA-8F14-D1FE3ABE822F}"/>
              </a:ext>
            </a:extLst>
          </p:cNvPr>
          <p:cNvCxnSpPr>
            <a:stCxn id="17" idx="2"/>
            <a:endCxn id="18" idx="0"/>
          </p:cNvCxnSpPr>
          <p:nvPr/>
        </p:nvCxnSpPr>
        <p:spPr>
          <a:xfrm rot="16200000" flipH="1">
            <a:off x="1101726" y="4140200"/>
            <a:ext cx="1001712" cy="166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86E325-87F1-4E03-99F1-9D2DE58F8BDF}"/>
              </a:ext>
            </a:extLst>
          </p:cNvPr>
          <p:cNvCxnSpPr>
            <a:stCxn id="13" idx="2"/>
            <a:endCxn id="17" idx="0"/>
          </p:cNvCxnSpPr>
          <p:nvPr/>
        </p:nvCxnSpPr>
        <p:spPr>
          <a:xfrm rot="5400000">
            <a:off x="1912145" y="1577181"/>
            <a:ext cx="1382712" cy="2168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6F46B3-5DE8-43C4-AC18-77406C4EB9F0}"/>
              </a:ext>
            </a:extLst>
          </p:cNvPr>
          <p:cNvCxnSpPr>
            <a:stCxn id="13" idx="2"/>
            <a:endCxn id="14" idx="0"/>
          </p:cNvCxnSpPr>
          <p:nvPr/>
        </p:nvCxnSpPr>
        <p:spPr>
          <a:xfrm rot="16200000" flipH="1">
            <a:off x="3468688" y="2189163"/>
            <a:ext cx="1306512" cy="868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077D22A-8815-4022-B5DE-69A215F19522}"/>
              </a:ext>
            </a:extLst>
          </p:cNvPr>
          <p:cNvCxnSpPr>
            <a:stCxn id="17" idx="0"/>
            <a:endCxn id="19" idx="2"/>
          </p:cNvCxnSpPr>
          <p:nvPr/>
        </p:nvCxnSpPr>
        <p:spPr>
          <a:xfrm rot="5400000" flipH="1" flipV="1">
            <a:off x="2124870" y="2355056"/>
            <a:ext cx="392112" cy="16033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AD57AFE-D5B5-4B62-B6F1-6BA729D2373C}"/>
              </a:ext>
            </a:extLst>
          </p:cNvPr>
          <p:cNvCxnSpPr>
            <a:stCxn id="14" idx="0"/>
            <a:endCxn id="15" idx="2"/>
          </p:cNvCxnSpPr>
          <p:nvPr/>
        </p:nvCxnSpPr>
        <p:spPr>
          <a:xfrm rot="5400000" flipH="1" flipV="1">
            <a:off x="4933157" y="2583656"/>
            <a:ext cx="315912" cy="10699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554E64-F78F-46B6-A1F5-F64B121CBF35}"/>
              </a:ext>
            </a:extLst>
          </p:cNvPr>
          <p:cNvCxnSpPr>
            <a:endCxn id="23" idx="2"/>
          </p:cNvCxnSpPr>
          <p:nvPr/>
        </p:nvCxnSpPr>
        <p:spPr>
          <a:xfrm flipV="1">
            <a:off x="1676400" y="4256088"/>
            <a:ext cx="1460500" cy="4794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1121FFC-BE41-44C0-B113-5E1C70ECD7C5}"/>
              </a:ext>
            </a:extLst>
          </p:cNvPr>
          <p:cNvCxnSpPr>
            <a:endCxn id="23" idx="0"/>
          </p:cNvCxnSpPr>
          <p:nvPr/>
        </p:nvCxnSpPr>
        <p:spPr>
          <a:xfrm rot="16200000" flipH="1">
            <a:off x="2678906" y="3428207"/>
            <a:ext cx="903287" cy="127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2DB3AC-4E7F-4681-B8CC-777290964EAC}"/>
              </a:ext>
            </a:extLst>
          </p:cNvPr>
          <p:cNvCxnSpPr>
            <a:stCxn id="14" idx="2"/>
            <a:endCxn id="22" idx="0"/>
          </p:cNvCxnSpPr>
          <p:nvPr/>
        </p:nvCxnSpPr>
        <p:spPr>
          <a:xfrm rot="16200000" flipH="1">
            <a:off x="4035426" y="4167187"/>
            <a:ext cx="1077912" cy="36513"/>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C725956-DCA7-4D03-9388-8D844DA616A7}"/>
              </a:ext>
            </a:extLst>
          </p:cNvPr>
          <p:cNvSpPr txBox="1">
            <a:spLocks noChangeArrowheads="1"/>
          </p:cNvSpPr>
          <p:nvPr/>
        </p:nvSpPr>
        <p:spPr bwMode="auto">
          <a:xfrm>
            <a:off x="3505200" y="5867400"/>
            <a:ext cx="219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   IDOHumanBacterial</a:t>
            </a:r>
          </a:p>
        </p:txBody>
      </p:sp>
      <p:cxnSp>
        <p:nvCxnSpPr>
          <p:cNvPr id="57" name="Straight Connector 56">
            <a:extLst>
              <a:ext uri="{FF2B5EF4-FFF2-40B4-BE49-F238E27FC236}">
                <a16:creationId xmlns:a16="http://schemas.microsoft.com/office/drawing/2014/main" id="{83B810FC-A50C-4579-8495-388DDDAAFAC8}"/>
              </a:ext>
            </a:extLst>
          </p:cNvPr>
          <p:cNvCxnSpPr>
            <a:stCxn id="18" idx="2"/>
            <a:endCxn id="56" idx="0"/>
          </p:cNvCxnSpPr>
          <p:nvPr/>
        </p:nvCxnSpPr>
        <p:spPr>
          <a:xfrm rot="16200000" flipH="1">
            <a:off x="2759076" y="4021137"/>
            <a:ext cx="773112" cy="2919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FE236B-0AA3-4F0B-8DB5-DCEAE24B5AA6}"/>
              </a:ext>
            </a:extLst>
          </p:cNvPr>
          <p:cNvCxnSpPr>
            <a:stCxn id="22" idx="2"/>
            <a:endCxn id="56" idx="0"/>
          </p:cNvCxnSpPr>
          <p:nvPr/>
        </p:nvCxnSpPr>
        <p:spPr>
          <a:xfrm rot="16200000" flipH="1">
            <a:off x="4212432" y="5474494"/>
            <a:ext cx="773112" cy="127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E2D50AF-0BE5-4160-9CC3-AD76C2EB3634}"/>
              </a:ext>
            </a:extLst>
          </p:cNvPr>
          <p:cNvSpPr txBox="1">
            <a:spLocks noChangeArrowheads="1"/>
          </p:cNvSpPr>
          <p:nvPr/>
        </p:nvSpPr>
        <p:spPr bwMode="auto">
          <a:xfrm>
            <a:off x="4876800" y="3886200"/>
            <a:ext cx="228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IDOAntibioticResistant</a:t>
            </a:r>
          </a:p>
        </p:txBody>
      </p:sp>
      <p:cxnSp>
        <p:nvCxnSpPr>
          <p:cNvPr id="64" name="Straight Connector 63">
            <a:extLst>
              <a:ext uri="{FF2B5EF4-FFF2-40B4-BE49-F238E27FC236}">
                <a16:creationId xmlns:a16="http://schemas.microsoft.com/office/drawing/2014/main" id="{AA61D5C2-4798-44E3-866B-8C7510EB0A90}"/>
              </a:ext>
            </a:extLst>
          </p:cNvPr>
          <p:cNvCxnSpPr>
            <a:stCxn id="23" idx="3"/>
            <a:endCxn id="63" idx="1"/>
          </p:cNvCxnSpPr>
          <p:nvPr/>
        </p:nvCxnSpPr>
        <p:spPr>
          <a:xfrm>
            <a:off x="3684588" y="4070350"/>
            <a:ext cx="11922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6B14BE31-F517-4319-AEAE-6FB9E6B2C058}"/>
              </a:ext>
            </a:extLst>
          </p:cNvPr>
          <p:cNvSpPr txBox="1">
            <a:spLocks noChangeArrowheads="1"/>
          </p:cNvSpPr>
          <p:nvPr/>
        </p:nvSpPr>
        <p:spPr bwMode="auto">
          <a:xfrm>
            <a:off x="533400" y="1600200"/>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IDOMAL</a:t>
            </a:r>
          </a:p>
        </p:txBody>
      </p:sp>
      <p:sp>
        <p:nvSpPr>
          <p:cNvPr id="74" name="TextBox 73">
            <a:extLst>
              <a:ext uri="{FF2B5EF4-FFF2-40B4-BE49-F238E27FC236}">
                <a16:creationId xmlns:a16="http://schemas.microsoft.com/office/drawing/2014/main" id="{BAC16222-6591-4063-80B3-4338DEBF304C}"/>
              </a:ext>
            </a:extLst>
          </p:cNvPr>
          <p:cNvSpPr txBox="1">
            <a:spLocks noChangeArrowheads="1"/>
          </p:cNvSpPr>
          <p:nvPr/>
        </p:nvSpPr>
        <p:spPr bwMode="auto">
          <a:xfrm>
            <a:off x="6096000" y="1600200"/>
            <a:ext cx="87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IDOHIV</a:t>
            </a:r>
          </a:p>
        </p:txBody>
      </p:sp>
      <p:cxnSp>
        <p:nvCxnSpPr>
          <p:cNvPr id="75" name="Straight Connector 74">
            <a:extLst>
              <a:ext uri="{FF2B5EF4-FFF2-40B4-BE49-F238E27FC236}">
                <a16:creationId xmlns:a16="http://schemas.microsoft.com/office/drawing/2014/main" id="{197E44F6-D859-4554-9E18-1191791D0305}"/>
              </a:ext>
            </a:extLst>
          </p:cNvPr>
          <p:cNvCxnSpPr>
            <a:stCxn id="13" idx="1"/>
            <a:endCxn id="73" idx="3"/>
          </p:cNvCxnSpPr>
          <p:nvPr/>
        </p:nvCxnSpPr>
        <p:spPr>
          <a:xfrm rot="10800000">
            <a:off x="1498600" y="1784350"/>
            <a:ext cx="1701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3B1C06-46F5-4F32-9988-B099E539C7E2}"/>
              </a:ext>
            </a:extLst>
          </p:cNvPr>
          <p:cNvCxnSpPr>
            <a:stCxn id="74" idx="1"/>
            <a:endCxn id="13" idx="3"/>
          </p:cNvCxnSpPr>
          <p:nvPr/>
        </p:nvCxnSpPr>
        <p:spPr>
          <a:xfrm rot="10800000">
            <a:off x="4175125" y="1784350"/>
            <a:ext cx="1920875"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E03BC74-551F-4752-AA04-0633B1D58B79}"/>
              </a:ext>
            </a:extLst>
          </p:cNvPr>
          <p:cNvSpPr txBox="1">
            <a:spLocks noChangeArrowheads="1"/>
          </p:cNvSpPr>
          <p:nvPr/>
        </p:nvSpPr>
        <p:spPr bwMode="auto">
          <a:xfrm>
            <a:off x="7391400" y="1828800"/>
            <a:ext cx="121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solidFill>
                  <a:srgbClr val="000000"/>
                </a:solidFill>
              </a:rPr>
              <a:t>CORE and </a:t>
            </a:r>
          </a:p>
          <a:p>
            <a:pPr eaLnBrk="1" hangingPunct="1">
              <a:spcBef>
                <a:spcPct val="0"/>
              </a:spcBef>
              <a:buFontTx/>
              <a:buNone/>
            </a:pPr>
            <a:r>
              <a:rPr lang="en-US" altLang="en-US" sz="1800" b="1" i="1">
                <a:solidFill>
                  <a:srgbClr val="000000"/>
                </a:solidFill>
              </a:rPr>
              <a:t>SPOKES:</a:t>
            </a:r>
          </a:p>
          <a:p>
            <a:pPr eaLnBrk="1" hangingPunct="1">
              <a:spcBef>
                <a:spcPct val="0"/>
              </a:spcBef>
              <a:buFontTx/>
              <a:buNone/>
            </a:pPr>
            <a:r>
              <a:rPr lang="en-US" altLang="en-US" sz="1800" b="1" i="1">
                <a:solidFill>
                  <a:srgbClr val="000000"/>
                </a:solidFill>
              </a:rPr>
              <a:t>Domain </a:t>
            </a:r>
          </a:p>
          <a:p>
            <a:pPr eaLnBrk="1" hangingPunct="1">
              <a:spcBef>
                <a:spcPct val="0"/>
              </a:spcBef>
              <a:buFontTx/>
              <a:buNone/>
            </a:pPr>
            <a:r>
              <a:rPr lang="en-US" altLang="en-US" sz="1800" b="1" i="1">
                <a:solidFill>
                  <a:srgbClr val="000000"/>
                </a:solidFill>
              </a:rPr>
              <a:t>ontologies</a:t>
            </a:r>
          </a:p>
        </p:txBody>
      </p:sp>
      <p:sp>
        <p:nvSpPr>
          <p:cNvPr id="84" name="TextBox 83">
            <a:extLst>
              <a:ext uri="{FF2B5EF4-FFF2-40B4-BE49-F238E27FC236}">
                <a16:creationId xmlns:a16="http://schemas.microsoft.com/office/drawing/2014/main" id="{412400C0-6D2B-455A-A91A-D1A834BC541A}"/>
              </a:ext>
            </a:extLst>
          </p:cNvPr>
          <p:cNvSpPr txBox="1">
            <a:spLocks noChangeArrowheads="1"/>
          </p:cNvSpPr>
          <p:nvPr/>
        </p:nvSpPr>
        <p:spPr bwMode="auto">
          <a:xfrm>
            <a:off x="7086600" y="3810000"/>
            <a:ext cx="2057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a:solidFill>
                  <a:srgbClr val="000000"/>
                </a:solidFill>
              </a:rPr>
              <a:t>SEMI-LATTICE:</a:t>
            </a:r>
          </a:p>
          <a:p>
            <a:pPr eaLnBrk="1" hangingPunct="1">
              <a:spcBef>
                <a:spcPct val="0"/>
              </a:spcBef>
              <a:buFontTx/>
              <a:buNone/>
            </a:pPr>
            <a:r>
              <a:rPr lang="en-US" altLang="en-US" sz="1800" b="1" i="1">
                <a:solidFill>
                  <a:srgbClr val="000000"/>
                </a:solidFill>
              </a:rPr>
              <a:t>By subject matter experts in different communities of interest.</a:t>
            </a:r>
          </a:p>
        </p:txBody>
      </p:sp>
      <p:sp>
        <p:nvSpPr>
          <p:cNvPr id="30" name="TextBox 29">
            <a:extLst>
              <a:ext uri="{FF2B5EF4-FFF2-40B4-BE49-F238E27FC236}">
                <a16:creationId xmlns:a16="http://schemas.microsoft.com/office/drawing/2014/main" id="{50CB4CF3-CCD2-46B2-9B56-D0E2B860515D}"/>
              </a:ext>
            </a:extLst>
          </p:cNvPr>
          <p:cNvSpPr txBox="1">
            <a:spLocks noChangeArrowheads="1"/>
          </p:cNvSpPr>
          <p:nvPr/>
        </p:nvSpPr>
        <p:spPr bwMode="auto">
          <a:xfrm>
            <a:off x="609600" y="2362200"/>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IDOFLU</a:t>
            </a:r>
          </a:p>
        </p:txBody>
      </p:sp>
      <p:cxnSp>
        <p:nvCxnSpPr>
          <p:cNvPr id="32" name="Straight Connector 31">
            <a:extLst>
              <a:ext uri="{FF2B5EF4-FFF2-40B4-BE49-F238E27FC236}">
                <a16:creationId xmlns:a16="http://schemas.microsoft.com/office/drawing/2014/main" id="{C1CE1D8C-1EEB-4C6E-83C9-1FBD91084B88}"/>
              </a:ext>
            </a:extLst>
          </p:cNvPr>
          <p:cNvCxnSpPr>
            <a:stCxn id="13" idx="2"/>
            <a:endCxn id="30" idx="3"/>
          </p:cNvCxnSpPr>
          <p:nvPr/>
        </p:nvCxnSpPr>
        <p:spPr>
          <a:xfrm rot="5400000">
            <a:off x="2343151" y="1201737"/>
            <a:ext cx="576262" cy="2112963"/>
          </a:xfrm>
          <a:prstGeom prst="line">
            <a:avLst/>
          </a:prstGeom>
        </p:spPr>
        <p:style>
          <a:lnRef idx="1">
            <a:schemeClr val="accent1"/>
          </a:lnRef>
          <a:fillRef idx="0">
            <a:schemeClr val="accent1"/>
          </a:fillRef>
          <a:effectRef idx="0">
            <a:schemeClr val="accent1"/>
          </a:effectRef>
          <a:fontRef idx="minor">
            <a:schemeClr val="tx1"/>
          </a:fontRef>
        </p:style>
      </p:cxnSp>
      <p:sp>
        <p:nvSpPr>
          <p:cNvPr id="309280" name="Slide Number Placeholder 33">
            <a:extLst>
              <a:ext uri="{FF2B5EF4-FFF2-40B4-BE49-F238E27FC236}">
                <a16:creationId xmlns:a16="http://schemas.microsoft.com/office/drawing/2014/main" id="{7FBEEEF4-BEA2-4956-9C7F-1407BD7A7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5CF69B53-896A-4A9F-8824-7822F2E85C9A}" type="slidenum">
              <a:rPr lang="en-US" altLang="en-US" sz="1200" smtClean="0">
                <a:solidFill>
                  <a:srgbClr val="898989"/>
                </a:solidFill>
              </a:rPr>
              <a:pPr eaLnBrk="1" hangingPunct="1">
                <a:spcBef>
                  <a:spcPct val="0"/>
                </a:spcBef>
                <a:buFontTx/>
                <a:buNone/>
              </a:pPr>
              <a:t>107</a:t>
            </a:fld>
            <a:endParaRPr lang="en-US" altLang="en-US" sz="1200">
              <a:solidFill>
                <a:srgbClr val="898989"/>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linds(horizontal)">
                                      <p:cBhvr>
                                        <p:cTn id="7" dur="500"/>
                                        <p:tgtEl>
                                          <p:spTgt spid="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linds(horizontal)">
                                      <p:cBhvr>
                                        <p:cTn id="10" dur="500"/>
                                        <p:tgtEl>
                                          <p:spTgt spid="7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linds(horizontal)">
                                      <p:cBhvr>
                                        <p:cTn id="16" dur="500"/>
                                        <p:tgtEl>
                                          <p:spTgt spid="74"/>
                                        </p:tgtEl>
                                      </p:cBhvr>
                                    </p:animEffect>
                                  </p:childTnLst>
                                </p:cTn>
                              </p:par>
                              <p:par>
                                <p:cTn id="17" presetID="3" presetClass="entr" presetSubtype="1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linds(horizontal)">
                                      <p:cBhvr>
                                        <p:cTn id="19" dur="500"/>
                                        <p:tgtEl>
                                          <p:spTgt spid="79"/>
                                        </p:tgtEl>
                                      </p:cBhvr>
                                    </p:animEffect>
                                  </p:childTnLst>
                                </p:cTn>
                              </p:par>
                              <p:par>
                                <p:cTn id="20" presetID="3"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par>
                                <p:cTn id="32" presetID="3" presetClass="entr" presetSubtype="10" fill="hold"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blinds(horizontal)">
                                      <p:cBhvr>
                                        <p:cTn id="34" dur="500"/>
                                        <p:tgtEl>
                                          <p:spTgt spid="8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par>
                                <p:cTn id="38" presetID="3"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linds(horizontal)">
                                      <p:cBhvr>
                                        <p:cTn id="48" dur="500"/>
                                        <p:tgtEl>
                                          <p:spTgt spid="35"/>
                                        </p:tgtEl>
                                      </p:cBhvr>
                                    </p:animEffect>
                                  </p:childTnLst>
                                </p:cTn>
                              </p:par>
                              <p:par>
                                <p:cTn id="49" presetID="3" presetClass="entr" presetSubtype="1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linds(horizontal)">
                                      <p:cBhvr>
                                        <p:cTn id="51" dur="500"/>
                                        <p:tgtEl>
                                          <p:spTgt spid="4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par>
                                <p:cTn id="55" presetID="3" presetClass="entr" presetSubtype="1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linds(horizontal)">
                                      <p:cBhvr>
                                        <p:cTn id="57" dur="500"/>
                                        <p:tgtEl>
                                          <p:spTgt spid="5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linds(horizontal)">
                                      <p:cBhvr>
                                        <p:cTn id="60" dur="500"/>
                                        <p:tgtEl>
                                          <p:spTgt spid="1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linds(horizontal)">
                                      <p:cBhvr>
                                        <p:cTn id="66" dur="500"/>
                                        <p:tgtEl>
                                          <p:spTgt spid="45"/>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linds(horizontal)">
                                      <p:cBhvr>
                                        <p:cTn id="69" dur="500"/>
                                        <p:tgtEl>
                                          <p:spTgt spid="63"/>
                                        </p:tgtEl>
                                      </p:cBhvr>
                                    </p:animEffect>
                                  </p:childTnLst>
                                </p:cTn>
                              </p:par>
                              <p:par>
                                <p:cTn id="70" presetID="3" presetClass="entr" presetSubtype="10"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blinds(horizontal)">
                                      <p:cBhvr>
                                        <p:cTn id="72" dur="500"/>
                                        <p:tgtEl>
                                          <p:spTgt spid="64"/>
                                        </p:tgtEl>
                                      </p:cBhvr>
                                    </p:animEffect>
                                  </p:childTnLst>
                                </p:cTn>
                              </p:par>
                              <p:par>
                                <p:cTn id="73" presetID="3" presetClass="entr" presetSubtype="1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blinds(horizontal)">
                                      <p:cBhvr>
                                        <p:cTn id="75" dur="500"/>
                                        <p:tgtEl>
                                          <p:spTgt spid="53"/>
                                        </p:tgtEl>
                                      </p:cBhvr>
                                    </p:animEffect>
                                  </p:childTnLst>
                                </p:cTn>
                              </p:par>
                              <p:par>
                                <p:cTn id="76" presetID="3" presetClass="entr" presetSubtype="10" fill="hold"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linds(horizontal)">
                                      <p:cBhvr>
                                        <p:cTn id="78" dur="500"/>
                                        <p:tgtEl>
                                          <p:spTgt spid="60"/>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linds(horizontal)">
                                      <p:cBhvr>
                                        <p:cTn id="81" dur="500"/>
                                        <p:tgtEl>
                                          <p:spTgt spid="22"/>
                                        </p:tgtEl>
                                      </p:cBhvr>
                                    </p:animEffect>
                                  </p:childTnLst>
                                </p:cTn>
                              </p:par>
                              <p:par>
                                <p:cTn id="82" presetID="3" presetClass="entr" presetSubtype="10" fill="hold"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blinds(horizontal)">
                                      <p:cBhvr>
                                        <p:cTn id="84" dur="500"/>
                                        <p:tgtEl>
                                          <p:spTgt spid="5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linds(horizontal)">
                                      <p:cBhvr>
                                        <p:cTn id="87" dur="500"/>
                                        <p:tgtEl>
                                          <p:spTgt spid="56"/>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linds(horizontal)">
                                      <p:cBhvr>
                                        <p:cTn id="90" dur="500"/>
                                        <p:tgtEl>
                                          <p:spTgt spid="84"/>
                                        </p:tgtEl>
                                      </p:cBhvr>
                                    </p:animEffect>
                                  </p:childTnLst>
                                </p:cTn>
                              </p:par>
                              <p:par>
                                <p:cTn id="91" presetID="3" presetClass="entr" presetSubtype="1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blinds(horizontal)">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15" grpId="0"/>
      <p:bldP spid="22" grpId="0"/>
      <p:bldP spid="23" grpId="0"/>
      <p:bldP spid="56" grpId="0"/>
      <p:bldP spid="63" grpId="0"/>
      <p:bldP spid="73" grpId="0"/>
      <p:bldP spid="74" grpId="0"/>
      <p:bldP spid="84" grpId="0"/>
      <p:bldP spid="3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4">
            <a:extLst>
              <a:ext uri="{FF2B5EF4-FFF2-40B4-BE49-F238E27FC236}">
                <a16:creationId xmlns:a16="http://schemas.microsoft.com/office/drawing/2014/main" id="{98FC36DD-F85D-4C2D-A3E7-80D455CDAE1E}"/>
              </a:ext>
            </a:extLst>
          </p:cNvPr>
          <p:cNvSpPr>
            <a:spLocks noChangeArrowheads="1"/>
          </p:cNvSpPr>
          <p:nvPr/>
        </p:nvSpPr>
        <p:spPr bwMode="auto">
          <a:xfrm>
            <a:off x="4610100" y="1652588"/>
            <a:ext cx="453390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endParaRPr lang="en-US" altLang="en-US" sz="2800">
              <a:solidFill>
                <a:srgbClr val="000000"/>
              </a:solidFill>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56CEEF63-6A2B-479B-BACC-6931FEA288E9}"/>
              </a:ext>
            </a:extLst>
          </p:cNvPr>
          <p:cNvGraphicFramePr>
            <a:graphicFrameLocks noGrp="1"/>
          </p:cNvGraphicFramePr>
          <p:nvPr/>
        </p:nvGraphicFramePr>
        <p:xfrm>
          <a:off x="990600" y="1143000"/>
          <a:ext cx="7315200" cy="534352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983913">
                <a:tc>
                  <a:txBody>
                    <a:bodyPr/>
                    <a:lstStyle/>
                    <a:p>
                      <a:pPr algn="ctr"/>
                      <a:r>
                        <a:rPr lang="en-US" sz="2400" dirty="0">
                          <a:latin typeface="Arial" pitchFamily="34" charset="0"/>
                          <a:cs typeface="Arial" pitchFamily="34" charset="0"/>
                        </a:rPr>
                        <a:t>BFO</a:t>
                      </a:r>
                    </a:p>
                  </a:txBody>
                  <a:tcPr marT="45722" marB="4572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itchFamily="34" charset="0"/>
                          <a:cs typeface="Arial" pitchFamily="34" charset="0"/>
                        </a:rPr>
                        <a:t>OGMS</a:t>
                      </a:r>
                    </a:p>
                  </a:txBody>
                  <a:tcPr marT="45722" marB="45722" anchor="ctr"/>
                </a:tc>
                <a:tc>
                  <a:txBody>
                    <a:bodyPr/>
                    <a:lstStyle/>
                    <a:p>
                      <a:pPr algn="ctr"/>
                      <a:r>
                        <a:rPr lang="en-US" sz="2400" dirty="0">
                          <a:latin typeface="Arial" pitchFamily="34" charset="0"/>
                          <a:cs typeface="Arial" pitchFamily="34" charset="0"/>
                        </a:rPr>
                        <a:t>IDO</a:t>
                      </a:r>
                    </a:p>
                  </a:txBody>
                  <a:tcPr marT="45722" marB="45722" anchor="ctr"/>
                </a:tc>
                <a:extLst>
                  <a:ext uri="{0D108BD9-81ED-4DB2-BD59-A6C34878D82A}">
                    <a16:rowId xmlns:a16="http://schemas.microsoft.com/office/drawing/2014/main" val="10000"/>
                  </a:ext>
                </a:extLst>
              </a:tr>
              <a:tr h="1421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dirty="0">
                          <a:latin typeface="Arial" pitchFamily="34" charset="0"/>
                          <a:cs typeface="Arial" pitchFamily="34" charset="0"/>
                        </a:rPr>
                        <a:t>Independent Continuant</a:t>
                      </a:r>
                    </a:p>
                  </a:txBody>
                  <a:tcPr marT="45722" marB="4572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pitchFamily="34" charset="0"/>
                          <a:cs typeface="Arial" pitchFamily="34" charset="0"/>
                        </a:rPr>
                        <a:t>Disorder</a:t>
                      </a:r>
                    </a:p>
                  </a:txBody>
                  <a:tcPr marT="45722" marB="45722" anchor="ctr"/>
                </a:tc>
                <a:tc>
                  <a:txBody>
                    <a:bodyPr/>
                    <a:lstStyle/>
                    <a:p>
                      <a:pPr algn="ctr"/>
                      <a:r>
                        <a:rPr lang="en-US" sz="2400" dirty="0">
                          <a:latin typeface="Arial" pitchFamily="34" charset="0"/>
                          <a:cs typeface="Arial" pitchFamily="34" charset="0"/>
                        </a:rPr>
                        <a:t>Infectious disorder</a:t>
                      </a:r>
                    </a:p>
                  </a:txBody>
                  <a:tcPr marT="45722" marB="45722" anchor="ctr"/>
                </a:tc>
                <a:extLst>
                  <a:ext uri="{0D108BD9-81ED-4DB2-BD59-A6C34878D82A}">
                    <a16:rowId xmlns:a16="http://schemas.microsoft.com/office/drawing/2014/main" val="10001"/>
                  </a:ext>
                </a:extLst>
              </a:tr>
              <a:tr h="2042252">
                <a:tc>
                  <a:txBody>
                    <a:bodyPr/>
                    <a:lstStyle/>
                    <a:p>
                      <a:pPr eaLnBrk="1" hangingPunct="1">
                        <a:buNone/>
                      </a:pPr>
                      <a:r>
                        <a:rPr lang="en-US" sz="2400" b="1" u="none" dirty="0">
                          <a:latin typeface="Arial" pitchFamily="34" charset="0"/>
                          <a:cs typeface="Arial" pitchFamily="34" charset="0"/>
                        </a:rPr>
                        <a:t>Dependent Continuant</a:t>
                      </a:r>
                    </a:p>
                  </a:txBody>
                  <a:tcPr marT="45722" marB="45722" anchor="ctr"/>
                </a:tc>
                <a:tc>
                  <a:txBody>
                    <a:bodyPr/>
                    <a:lstStyle/>
                    <a:p>
                      <a:pPr algn="ctr"/>
                      <a:r>
                        <a:rPr lang="en-US" sz="2400" dirty="0">
                          <a:latin typeface="Arial" pitchFamily="34" charset="0"/>
                          <a:cs typeface="Arial" pitchFamily="34" charset="0"/>
                        </a:rPr>
                        <a:t>Disease</a:t>
                      </a:r>
                    </a:p>
                    <a:p>
                      <a:pPr algn="ctr"/>
                      <a:endParaRPr lang="en-US" sz="800" dirty="0">
                        <a:latin typeface="Arial" pitchFamily="34" charset="0"/>
                        <a:cs typeface="Arial" pitchFamily="34" charset="0"/>
                      </a:endParaRPr>
                    </a:p>
                    <a:p>
                      <a:pPr algn="ctr"/>
                      <a:r>
                        <a:rPr lang="en-US" sz="2400" dirty="0">
                          <a:latin typeface="Arial" pitchFamily="34" charset="0"/>
                          <a:cs typeface="Arial" pitchFamily="34" charset="0"/>
                        </a:rPr>
                        <a:t>Predisposition</a:t>
                      </a:r>
                      <a:r>
                        <a:rPr lang="en-US" sz="2400" baseline="0" dirty="0">
                          <a:latin typeface="Arial" pitchFamily="34" charset="0"/>
                          <a:cs typeface="Arial" pitchFamily="34" charset="0"/>
                        </a:rPr>
                        <a:t> to d</a:t>
                      </a:r>
                      <a:r>
                        <a:rPr lang="en-US" sz="2400" dirty="0">
                          <a:latin typeface="Arial" pitchFamily="34" charset="0"/>
                          <a:cs typeface="Arial" pitchFamily="34" charset="0"/>
                        </a:rPr>
                        <a:t>isease</a:t>
                      </a:r>
                    </a:p>
                  </a:txBody>
                  <a:tcPr marT="45722" marB="45722" anchor="ctr"/>
                </a:tc>
                <a:tc>
                  <a:txBody>
                    <a:bodyPr/>
                    <a:lstStyle/>
                    <a:p>
                      <a:pPr algn="ctr"/>
                      <a:r>
                        <a:rPr lang="en-US" sz="2400" dirty="0">
                          <a:latin typeface="Arial" pitchFamily="34" charset="0"/>
                          <a:cs typeface="Arial" pitchFamily="34" charset="0"/>
                        </a:rPr>
                        <a:t>Infectious disease </a:t>
                      </a:r>
                    </a:p>
                    <a:p>
                      <a:pPr algn="ctr"/>
                      <a:endParaRPr lang="en-US" sz="2400" dirty="0">
                        <a:latin typeface="Arial" pitchFamily="34" charset="0"/>
                        <a:cs typeface="Arial" pitchFamily="34" charset="0"/>
                      </a:endParaRPr>
                    </a:p>
                    <a:p>
                      <a:pPr algn="ctr"/>
                      <a:r>
                        <a:rPr lang="en-US" sz="2400" dirty="0">
                          <a:latin typeface="Arial" pitchFamily="34" charset="0"/>
                          <a:cs typeface="Arial" pitchFamily="34" charset="0"/>
                        </a:rPr>
                        <a:t>Protective</a:t>
                      </a:r>
                      <a:r>
                        <a:rPr lang="en-US" sz="2400" baseline="0" dirty="0">
                          <a:latin typeface="Arial" pitchFamily="34" charset="0"/>
                          <a:cs typeface="Arial" pitchFamily="34" charset="0"/>
                        </a:rPr>
                        <a:t> resistance</a:t>
                      </a:r>
                    </a:p>
                    <a:p>
                      <a:pPr algn="ctr"/>
                      <a:endParaRPr lang="en-US" sz="800" baseline="0" dirty="0">
                        <a:latin typeface="Arial" pitchFamily="34" charset="0"/>
                        <a:cs typeface="Arial" pitchFamily="34" charset="0"/>
                      </a:endParaRPr>
                    </a:p>
                  </a:txBody>
                  <a:tcPr marT="45722" marB="45722" anchor="ctr"/>
                </a:tc>
                <a:extLst>
                  <a:ext uri="{0D108BD9-81ED-4DB2-BD59-A6C34878D82A}">
                    <a16:rowId xmlns:a16="http://schemas.microsoft.com/office/drawing/2014/main" val="10002"/>
                  </a:ext>
                </a:extLst>
              </a:tr>
              <a:tr h="8961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dirty="0">
                          <a:latin typeface="Arial" pitchFamily="34" charset="0"/>
                          <a:cs typeface="Arial" pitchFamily="34" charset="0"/>
                        </a:rPr>
                        <a:t>Occurrent</a:t>
                      </a:r>
                    </a:p>
                  </a:txBody>
                  <a:tcPr marT="82300" marB="82300" anchor="ctr"/>
                </a:tc>
                <a:tc>
                  <a:txBody>
                    <a:bodyPr/>
                    <a:lstStyle/>
                    <a:p>
                      <a:pPr algn="ctr" eaLnBrk="1" hangingPunct="1"/>
                      <a:r>
                        <a:rPr lang="en-US" sz="2400" dirty="0">
                          <a:latin typeface="Arial" pitchFamily="34" charset="0"/>
                          <a:cs typeface="Arial" pitchFamily="34" charset="0"/>
                        </a:rPr>
                        <a:t>Disease course</a:t>
                      </a:r>
                    </a:p>
                  </a:txBody>
                  <a:tcPr marT="45722" marB="45722" anchor="ctr"/>
                </a:tc>
                <a:tc>
                  <a:txBody>
                    <a:bodyPr/>
                    <a:lstStyle/>
                    <a:p>
                      <a:pPr algn="ctr"/>
                      <a:r>
                        <a:rPr lang="en-US" sz="2400" dirty="0">
                          <a:latin typeface="Arial" pitchFamily="34" charset="0"/>
                          <a:cs typeface="Arial" pitchFamily="34" charset="0"/>
                        </a:rPr>
                        <a:t>Infectious disease</a:t>
                      </a:r>
                      <a:r>
                        <a:rPr lang="en-US" sz="2400" baseline="0" dirty="0">
                          <a:latin typeface="Arial" pitchFamily="34" charset="0"/>
                          <a:cs typeface="Arial" pitchFamily="34" charset="0"/>
                        </a:rPr>
                        <a:t> course</a:t>
                      </a:r>
                      <a:endParaRPr lang="en-US" sz="2400" dirty="0">
                        <a:latin typeface="Arial" pitchFamily="34" charset="0"/>
                        <a:cs typeface="Arial" pitchFamily="34" charset="0"/>
                      </a:endParaRPr>
                    </a:p>
                  </a:txBody>
                  <a:tcPr marT="82300" marB="82300" anchor="ctr"/>
                </a:tc>
                <a:extLst>
                  <a:ext uri="{0D108BD9-81ED-4DB2-BD59-A6C34878D82A}">
                    <a16:rowId xmlns:a16="http://schemas.microsoft.com/office/drawing/2014/main" val="10003"/>
                  </a:ext>
                </a:extLst>
              </a:tr>
            </a:tbl>
          </a:graphicData>
        </a:graphic>
      </p:graphicFrame>
      <p:sp>
        <p:nvSpPr>
          <p:cNvPr id="311321" name="Title 6">
            <a:extLst>
              <a:ext uri="{FF2B5EF4-FFF2-40B4-BE49-F238E27FC236}">
                <a16:creationId xmlns:a16="http://schemas.microsoft.com/office/drawing/2014/main" id="{51D25119-E756-40FD-B2FE-C6F71A922FE7}"/>
              </a:ext>
            </a:extLst>
          </p:cNvPr>
          <p:cNvSpPr>
            <a:spLocks noGrp="1"/>
          </p:cNvSpPr>
          <p:nvPr>
            <p:ph type="title"/>
          </p:nvPr>
        </p:nvSpPr>
        <p:spPr>
          <a:xfrm>
            <a:off x="533400" y="152400"/>
            <a:ext cx="8229600" cy="1143000"/>
          </a:xfrm>
        </p:spPr>
        <p:txBody>
          <a:bodyPr/>
          <a:lstStyle/>
          <a:p>
            <a:pPr eaLnBrk="1" hangingPunct="1"/>
            <a:r>
              <a:rPr lang="en-US" altLang="en-US"/>
              <a:t>Examples of ontology terms</a:t>
            </a:r>
          </a:p>
        </p:txBody>
      </p:sp>
      <p:sp>
        <p:nvSpPr>
          <p:cNvPr id="311322" name="Slide Number Placeholder 5">
            <a:extLst>
              <a:ext uri="{FF2B5EF4-FFF2-40B4-BE49-F238E27FC236}">
                <a16:creationId xmlns:a16="http://schemas.microsoft.com/office/drawing/2014/main" id="{D1EA99CF-2896-4E66-9EAD-1FDDEE0B16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EB5C3B5-04E2-44E5-870B-51BCCF061612}" type="slidenum">
              <a:rPr lang="en-US" altLang="en-US" sz="1200" smtClean="0">
                <a:solidFill>
                  <a:srgbClr val="898989"/>
                </a:solidFill>
              </a:rPr>
              <a:pPr eaLnBrk="1" hangingPunct="1">
                <a:spcBef>
                  <a:spcPct val="0"/>
                </a:spcBef>
                <a:buFontTx/>
                <a:buNone/>
              </a:pPr>
              <a:t>108</a:t>
            </a:fld>
            <a:endParaRPr lang="en-US" altLang="en-US" sz="1200">
              <a:solidFill>
                <a:srgbClr val="898989"/>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4">
            <a:extLst>
              <a:ext uri="{FF2B5EF4-FFF2-40B4-BE49-F238E27FC236}">
                <a16:creationId xmlns:a16="http://schemas.microsoft.com/office/drawing/2014/main" id="{90CC16B5-D21A-4362-9EBB-8180FD528DF4}"/>
              </a:ext>
            </a:extLst>
          </p:cNvPr>
          <p:cNvSpPr>
            <a:spLocks noChangeArrowheads="1"/>
          </p:cNvSpPr>
          <p:nvPr/>
        </p:nvSpPr>
        <p:spPr bwMode="auto">
          <a:xfrm>
            <a:off x="4610100" y="1652588"/>
            <a:ext cx="4533900"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endParaRPr lang="en-US" altLang="en-US" sz="2800">
              <a:solidFill>
                <a:srgbClr val="000000"/>
              </a:solidFill>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FD8F8FB3-7B20-491F-AF91-5231C3C188A0}"/>
              </a:ext>
            </a:extLst>
          </p:cNvPr>
          <p:cNvGraphicFramePr>
            <a:graphicFrameLocks noGrp="1"/>
          </p:cNvGraphicFramePr>
          <p:nvPr/>
        </p:nvGraphicFramePr>
        <p:xfrm>
          <a:off x="990600" y="1143000"/>
          <a:ext cx="6705600" cy="5454669"/>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gridCol w="2235200">
                  <a:extLst>
                    <a:ext uri="{9D8B030D-6E8A-4147-A177-3AD203B41FA5}">
                      <a16:colId xmlns:a16="http://schemas.microsoft.com/office/drawing/2014/main" val="20002"/>
                    </a:ext>
                  </a:extLst>
                </a:gridCol>
              </a:tblGrid>
              <a:tr h="879809">
                <a:tc>
                  <a:txBody>
                    <a:bodyPr/>
                    <a:lstStyle/>
                    <a:p>
                      <a:pPr algn="ctr"/>
                      <a:r>
                        <a:rPr lang="en-US" sz="2400" dirty="0">
                          <a:latin typeface="Arial" pitchFamily="34" charset="0"/>
                          <a:cs typeface="Arial" pitchFamily="34" charset="0"/>
                        </a:rPr>
                        <a:t>BFO</a:t>
                      </a:r>
                    </a:p>
                  </a:txBody>
                  <a:tcPr marT="45719" marB="45719" anchor="ctr"/>
                </a:tc>
                <a:tc>
                  <a:txBody>
                    <a:bodyPr/>
                    <a:lstStyle/>
                    <a:p>
                      <a:pPr algn="ctr"/>
                      <a:r>
                        <a:rPr lang="en-US" sz="2400" dirty="0">
                          <a:latin typeface="Arial" pitchFamily="34" charset="0"/>
                          <a:cs typeface="Arial" pitchFamily="34" charset="0"/>
                        </a:rPr>
                        <a:t>IDO</a:t>
                      </a:r>
                    </a:p>
                  </a:txBody>
                  <a:tcPr marT="45719" marB="45719" anchor="ctr"/>
                </a:tc>
                <a:tc>
                  <a:txBody>
                    <a:bodyPr/>
                    <a:lstStyle/>
                    <a:p>
                      <a:pPr algn="ctr"/>
                      <a:r>
                        <a:rPr lang="en-US" sz="2400" dirty="0" err="1">
                          <a:latin typeface="Arial" pitchFamily="34" charset="0"/>
                          <a:cs typeface="Arial" pitchFamily="34" charset="0"/>
                        </a:rPr>
                        <a:t>StaphIDO</a:t>
                      </a:r>
                      <a:endParaRPr lang="en-US" sz="2400" dirty="0">
                        <a:latin typeface="Arial" pitchFamily="34" charset="0"/>
                        <a:cs typeface="Arial" pitchFamily="34" charset="0"/>
                      </a:endParaRPr>
                    </a:p>
                  </a:txBody>
                  <a:tcPr marT="45719" marB="45719" anchor="ctr"/>
                </a:tc>
                <a:extLst>
                  <a:ext uri="{0D108BD9-81ED-4DB2-BD59-A6C34878D82A}">
                    <a16:rowId xmlns:a16="http://schemas.microsoft.com/office/drawing/2014/main" val="10000"/>
                  </a:ext>
                </a:extLst>
              </a:tr>
              <a:tr h="1270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dirty="0">
                          <a:latin typeface="Arial" pitchFamily="34" charset="0"/>
                          <a:cs typeface="Arial" pitchFamily="34" charset="0"/>
                        </a:rPr>
                        <a:t>Independent Continuant</a:t>
                      </a:r>
                    </a:p>
                  </a:txBody>
                  <a:tcPr marT="45719" marB="45719" anchor="ctr"/>
                </a:tc>
                <a:tc>
                  <a:txBody>
                    <a:bodyPr/>
                    <a:lstStyle/>
                    <a:p>
                      <a:pPr algn="ctr"/>
                      <a:r>
                        <a:rPr lang="en-US" sz="2400" dirty="0">
                          <a:latin typeface="Arial" pitchFamily="34" charset="0"/>
                          <a:cs typeface="Arial" pitchFamily="34" charset="0"/>
                        </a:rPr>
                        <a:t>Infectious disorder</a:t>
                      </a:r>
                    </a:p>
                  </a:txBody>
                  <a:tcPr marT="45719" marB="45719" anchor="ctr"/>
                </a:tc>
                <a:tc>
                  <a:txBody>
                    <a:bodyPr/>
                    <a:lstStyle/>
                    <a:p>
                      <a:pPr algn="ctr"/>
                      <a:r>
                        <a:rPr lang="en-US" sz="2400" dirty="0">
                          <a:latin typeface="Arial" pitchFamily="34" charset="0"/>
                          <a:cs typeface="Arial" pitchFamily="34" charset="0"/>
                        </a:rPr>
                        <a:t>Staph.</a:t>
                      </a:r>
                      <a:r>
                        <a:rPr lang="en-US" sz="2400" baseline="0" dirty="0">
                          <a:latin typeface="Arial" pitchFamily="34" charset="0"/>
                          <a:cs typeface="Arial" pitchFamily="34" charset="0"/>
                        </a:rPr>
                        <a:t> aureus</a:t>
                      </a:r>
                      <a:endParaRPr lang="en-US" sz="2400" dirty="0">
                        <a:latin typeface="Arial" pitchFamily="34" charset="0"/>
                        <a:cs typeface="Arial" pitchFamily="34" charset="0"/>
                      </a:endParaRPr>
                    </a:p>
                    <a:p>
                      <a:pPr algn="ctr"/>
                      <a:r>
                        <a:rPr lang="en-US" sz="2400" dirty="0">
                          <a:latin typeface="Arial" pitchFamily="34" charset="0"/>
                          <a:cs typeface="Arial" pitchFamily="34" charset="0"/>
                        </a:rPr>
                        <a:t>disorder</a:t>
                      </a:r>
                    </a:p>
                  </a:txBody>
                  <a:tcPr marT="45719" marB="45719" anchor="ctr"/>
                </a:tc>
                <a:extLst>
                  <a:ext uri="{0D108BD9-81ED-4DB2-BD59-A6C34878D82A}">
                    <a16:rowId xmlns:a16="http://schemas.microsoft.com/office/drawing/2014/main" val="10001"/>
                  </a:ext>
                </a:extLst>
              </a:tr>
              <a:tr h="2042146">
                <a:tc>
                  <a:txBody>
                    <a:bodyPr/>
                    <a:lstStyle/>
                    <a:p>
                      <a:pPr eaLnBrk="1" hangingPunct="1">
                        <a:buNone/>
                      </a:pPr>
                      <a:r>
                        <a:rPr lang="en-US" sz="2400" b="1" u="none" dirty="0">
                          <a:latin typeface="Arial" pitchFamily="34" charset="0"/>
                          <a:cs typeface="Arial" pitchFamily="34" charset="0"/>
                        </a:rPr>
                        <a:t>Dependent Continuant</a:t>
                      </a:r>
                    </a:p>
                  </a:txBody>
                  <a:tcPr marT="45719" marB="45719" anchor="ctr"/>
                </a:tc>
                <a:tc>
                  <a:txBody>
                    <a:bodyPr/>
                    <a:lstStyle/>
                    <a:p>
                      <a:pPr algn="ctr"/>
                      <a:r>
                        <a:rPr lang="en-US" sz="2400" dirty="0">
                          <a:latin typeface="Arial" pitchFamily="34" charset="0"/>
                          <a:cs typeface="Arial" pitchFamily="34" charset="0"/>
                        </a:rPr>
                        <a:t>Infectious disease </a:t>
                      </a:r>
                    </a:p>
                    <a:p>
                      <a:pPr algn="ctr"/>
                      <a:endParaRPr lang="en-US" sz="2400" dirty="0">
                        <a:latin typeface="Arial" pitchFamily="34" charset="0"/>
                        <a:cs typeface="Arial" pitchFamily="34" charset="0"/>
                      </a:endParaRPr>
                    </a:p>
                    <a:p>
                      <a:pPr algn="ctr"/>
                      <a:r>
                        <a:rPr lang="en-US" sz="2400" dirty="0">
                          <a:latin typeface="Arial" pitchFamily="34" charset="0"/>
                          <a:cs typeface="Arial" pitchFamily="34" charset="0"/>
                        </a:rPr>
                        <a:t>Protective</a:t>
                      </a:r>
                      <a:r>
                        <a:rPr lang="en-US" sz="2400" baseline="0" dirty="0">
                          <a:latin typeface="Arial" pitchFamily="34" charset="0"/>
                          <a:cs typeface="Arial" pitchFamily="34" charset="0"/>
                        </a:rPr>
                        <a:t> resistance</a:t>
                      </a:r>
                    </a:p>
                    <a:p>
                      <a:pPr algn="ctr"/>
                      <a:endParaRPr lang="en-US" sz="800" baseline="0" dirty="0">
                        <a:latin typeface="Arial" pitchFamily="34" charset="0"/>
                        <a:cs typeface="Arial" pitchFamily="34" charset="0"/>
                      </a:endParaRPr>
                    </a:p>
                  </a:txBody>
                  <a:tcPr marT="45719" marB="45719" anchor="ctr"/>
                </a:tc>
                <a:tc>
                  <a:txBody>
                    <a:bodyPr/>
                    <a:lstStyle/>
                    <a:p>
                      <a:pPr algn="ctr"/>
                      <a:r>
                        <a:rPr lang="en-US" sz="2400" dirty="0">
                          <a:latin typeface="Arial" pitchFamily="34" charset="0"/>
                          <a:cs typeface="Arial" pitchFamily="34" charset="0"/>
                        </a:rPr>
                        <a:t>MRSA</a:t>
                      </a:r>
                    </a:p>
                    <a:p>
                      <a:pPr algn="ctr"/>
                      <a:endParaRPr lang="en-US" sz="2400" baseline="0" dirty="0">
                        <a:latin typeface="Arial" pitchFamily="34" charset="0"/>
                        <a:cs typeface="Arial" pitchFamily="34" charset="0"/>
                      </a:endParaRPr>
                    </a:p>
                    <a:p>
                      <a:pPr algn="ctr"/>
                      <a:endParaRPr lang="en-US" sz="2400" baseline="0" dirty="0">
                        <a:latin typeface="Arial" pitchFamily="34" charset="0"/>
                        <a:cs typeface="Arial" pitchFamily="34" charset="0"/>
                      </a:endParaRPr>
                    </a:p>
                    <a:p>
                      <a:pPr algn="ctr"/>
                      <a:r>
                        <a:rPr lang="en-US" sz="2400" baseline="0" dirty="0">
                          <a:latin typeface="Arial" pitchFamily="34" charset="0"/>
                          <a:cs typeface="Arial" pitchFamily="34" charset="0"/>
                        </a:rPr>
                        <a:t>Methicillin resistance</a:t>
                      </a:r>
                    </a:p>
                  </a:txBody>
                  <a:tcPr marT="45719" marB="45719" anchor="ctr"/>
                </a:tc>
                <a:extLst>
                  <a:ext uri="{0D108BD9-81ED-4DB2-BD59-A6C34878D82A}">
                    <a16:rowId xmlns:a16="http://schemas.microsoft.com/office/drawing/2014/main" val="10002"/>
                  </a:ext>
                </a:extLst>
              </a:tr>
              <a:tr h="12618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dirty="0">
                          <a:latin typeface="Arial" pitchFamily="34" charset="0"/>
                          <a:cs typeface="Arial" pitchFamily="34" charset="0"/>
                        </a:rPr>
                        <a:t>Occurrent</a:t>
                      </a:r>
                    </a:p>
                  </a:txBody>
                  <a:tcPr marT="82293" marB="82293" anchor="ctr"/>
                </a:tc>
                <a:tc>
                  <a:txBody>
                    <a:bodyPr/>
                    <a:lstStyle/>
                    <a:p>
                      <a:pPr algn="ctr"/>
                      <a:r>
                        <a:rPr lang="en-US" sz="2400" dirty="0">
                          <a:latin typeface="Arial" pitchFamily="34" charset="0"/>
                          <a:cs typeface="Arial" pitchFamily="34" charset="0"/>
                        </a:rPr>
                        <a:t>Infectious disease</a:t>
                      </a:r>
                      <a:r>
                        <a:rPr lang="en-US" sz="2400" baseline="0" dirty="0">
                          <a:latin typeface="Arial" pitchFamily="34" charset="0"/>
                          <a:cs typeface="Arial" pitchFamily="34" charset="0"/>
                        </a:rPr>
                        <a:t> course</a:t>
                      </a:r>
                      <a:endParaRPr lang="en-US" sz="2400" dirty="0">
                        <a:latin typeface="Arial" pitchFamily="34" charset="0"/>
                        <a:cs typeface="Arial" pitchFamily="34" charset="0"/>
                      </a:endParaRPr>
                    </a:p>
                  </a:txBody>
                  <a:tcPr marT="82293" marB="82293" anchor="ctr"/>
                </a:tc>
                <a:tc>
                  <a:txBody>
                    <a:bodyPr/>
                    <a:lstStyle/>
                    <a:p>
                      <a:pPr algn="ctr"/>
                      <a:r>
                        <a:rPr lang="en-US" sz="2400" dirty="0">
                          <a:latin typeface="Arial" pitchFamily="34" charset="0"/>
                          <a:cs typeface="Arial" pitchFamily="34" charset="0"/>
                        </a:rPr>
                        <a:t>MRSA course</a:t>
                      </a:r>
                    </a:p>
                  </a:txBody>
                  <a:tcPr marT="82293" marB="82293" anchor="ctr"/>
                </a:tc>
                <a:extLst>
                  <a:ext uri="{0D108BD9-81ED-4DB2-BD59-A6C34878D82A}">
                    <a16:rowId xmlns:a16="http://schemas.microsoft.com/office/drawing/2014/main" val="10003"/>
                  </a:ext>
                </a:extLst>
              </a:tr>
            </a:tbl>
          </a:graphicData>
        </a:graphic>
      </p:graphicFrame>
      <p:sp>
        <p:nvSpPr>
          <p:cNvPr id="313369" name="Title 6">
            <a:extLst>
              <a:ext uri="{FF2B5EF4-FFF2-40B4-BE49-F238E27FC236}">
                <a16:creationId xmlns:a16="http://schemas.microsoft.com/office/drawing/2014/main" id="{7CC03238-B3BC-4557-8A47-7D6F18D5E4E6}"/>
              </a:ext>
            </a:extLst>
          </p:cNvPr>
          <p:cNvSpPr>
            <a:spLocks noGrp="1"/>
          </p:cNvSpPr>
          <p:nvPr>
            <p:ph type="title"/>
          </p:nvPr>
        </p:nvSpPr>
        <p:spPr>
          <a:xfrm>
            <a:off x="533400" y="152400"/>
            <a:ext cx="8229600" cy="1143000"/>
          </a:xfrm>
        </p:spPr>
        <p:txBody>
          <a:bodyPr/>
          <a:lstStyle/>
          <a:p>
            <a:pPr eaLnBrk="1" hangingPunct="1"/>
            <a:r>
              <a:rPr lang="en-US" altLang="en-US"/>
              <a:t>Examples of ontology terms</a:t>
            </a:r>
          </a:p>
        </p:txBody>
      </p:sp>
      <p:sp>
        <p:nvSpPr>
          <p:cNvPr id="313370" name="Slide Number Placeholder 5">
            <a:extLst>
              <a:ext uri="{FF2B5EF4-FFF2-40B4-BE49-F238E27FC236}">
                <a16:creationId xmlns:a16="http://schemas.microsoft.com/office/drawing/2014/main" id="{D74FA70F-936F-44B6-BFA2-86795AC745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ACDD7F25-626E-4587-9C32-2FCAA5074EEC}" type="slidenum">
              <a:rPr lang="en-US" altLang="en-US" sz="1200" smtClean="0">
                <a:solidFill>
                  <a:srgbClr val="898989"/>
                </a:solidFill>
              </a:rPr>
              <a:pPr eaLnBrk="1" hangingPunct="1">
                <a:spcBef>
                  <a:spcPct val="0"/>
                </a:spcBef>
                <a:buFontTx/>
                <a:buNone/>
              </a:pPr>
              <a:t>109</a:t>
            </a:fld>
            <a:endParaRPr lang="en-US" altLang="en-US" sz="1200">
              <a:solidFill>
                <a:srgbClr val="898989"/>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A4CBB6E2-03FD-427B-9627-DC4DF5AAAAF6}"/>
              </a:ext>
            </a:extLst>
          </p:cNvPr>
          <p:cNvSpPr>
            <a:spLocks noGrp="1"/>
          </p:cNvSpPr>
          <p:nvPr>
            <p:ph type="title"/>
          </p:nvPr>
        </p:nvSpPr>
        <p:spPr/>
        <p:txBody>
          <a:bodyPr/>
          <a:lstStyle/>
          <a:p>
            <a:endParaRPr lang="en-US" altLang="en-US"/>
          </a:p>
        </p:txBody>
      </p:sp>
      <p:sp>
        <p:nvSpPr>
          <p:cNvPr id="175107" name="Text Placeholder 2">
            <a:extLst>
              <a:ext uri="{FF2B5EF4-FFF2-40B4-BE49-F238E27FC236}">
                <a16:creationId xmlns:a16="http://schemas.microsoft.com/office/drawing/2014/main" id="{CFFEF889-61C6-4F99-BCE2-38AEDEDD6C15}"/>
              </a:ext>
            </a:extLst>
          </p:cNvPr>
          <p:cNvSpPr>
            <a:spLocks noGrp="1"/>
          </p:cNvSpPr>
          <p:nvPr>
            <p:ph type="body" sz="half" idx="1"/>
          </p:nvPr>
        </p:nvSpPr>
        <p:spPr/>
        <p:txBody>
          <a:bodyPr/>
          <a:lstStyle/>
          <a:p>
            <a:endParaRPr lang="en-US" altLang="en-US"/>
          </a:p>
        </p:txBody>
      </p:sp>
      <p:sp>
        <p:nvSpPr>
          <p:cNvPr id="175108" name="Slide Number Placeholder 3">
            <a:extLst>
              <a:ext uri="{FF2B5EF4-FFF2-40B4-BE49-F238E27FC236}">
                <a16:creationId xmlns:a16="http://schemas.microsoft.com/office/drawing/2014/main" id="{85C1D35B-96DE-4DC9-AE6C-76DA791E888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8967BE-A083-4613-A8F4-48F7D1D3C4CF}" type="slidenum">
              <a:rPr lang="en-US" altLang="en-US" sz="1200" smtClean="0">
                <a:solidFill>
                  <a:srgbClr val="000000"/>
                </a:solidFill>
              </a:rPr>
              <a:pPr>
                <a:spcBef>
                  <a:spcPct val="0"/>
                </a:spcBef>
                <a:buFontTx/>
                <a:buNone/>
              </a:pPr>
              <a:t>11</a:t>
            </a:fld>
            <a:endParaRPr lang="en-US" altLang="en-US" sz="1200">
              <a:solidFill>
                <a:srgbClr val="000000"/>
              </a:solidFill>
            </a:endParaRPr>
          </a:p>
        </p:txBody>
      </p:sp>
      <p:pic>
        <p:nvPicPr>
          <p:cNvPr id="175109" name="Picture 4">
            <a:extLst>
              <a:ext uri="{FF2B5EF4-FFF2-40B4-BE49-F238E27FC236}">
                <a16:creationId xmlns:a16="http://schemas.microsoft.com/office/drawing/2014/main" id="{F1B3987D-4E44-405F-9D9B-40301F7AC07C}"/>
              </a:ext>
            </a:extLst>
          </p:cNvPr>
          <p:cNvPicPr>
            <a:picLocks noChangeAspect="1"/>
          </p:cNvPicPr>
          <p:nvPr/>
        </p:nvPicPr>
        <p:blipFill>
          <a:blip r:embed="rId2">
            <a:extLst>
              <a:ext uri="{28A0092B-C50C-407E-A947-70E740481C1C}">
                <a14:useLocalDpi xmlns:a14="http://schemas.microsoft.com/office/drawing/2010/main" val="0"/>
              </a:ext>
            </a:extLst>
          </a:blip>
          <a:srcRect l="-2" t="19630" r="42130" b="11983"/>
          <a:stretch>
            <a:fillRect/>
          </a:stretch>
        </p:blipFill>
        <p:spPr bwMode="auto">
          <a:xfrm>
            <a:off x="0" y="-6350"/>
            <a:ext cx="9144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5">
            <a:extLst>
              <a:ext uri="{FF2B5EF4-FFF2-40B4-BE49-F238E27FC236}">
                <a16:creationId xmlns:a16="http://schemas.microsoft.com/office/drawing/2014/main" id="{D26B8B8A-BC44-4B0E-83C1-5E2C72D7662B}"/>
              </a:ext>
            </a:extLst>
          </p:cNvPr>
          <p:cNvSpPr>
            <a:spLocks noChangeArrowheads="1"/>
          </p:cNvSpPr>
          <p:nvPr/>
        </p:nvSpPr>
        <p:spPr bwMode="auto">
          <a:xfrm>
            <a:off x="914400" y="620395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http://ontology.buffalo.edu/04/IFOMIS-GO-2004.htm</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a:extLst>
              <a:ext uri="{FF2B5EF4-FFF2-40B4-BE49-F238E27FC236}">
                <a16:creationId xmlns:a16="http://schemas.microsoft.com/office/drawing/2014/main" id="{4948ECF6-4005-433F-9370-E67B11190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9938" cy="73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Slide Number Placeholder 2">
            <a:extLst>
              <a:ext uri="{FF2B5EF4-FFF2-40B4-BE49-F238E27FC236}">
                <a16:creationId xmlns:a16="http://schemas.microsoft.com/office/drawing/2014/main" id="{88A06E5D-6709-490E-B5D5-A2C91AFF321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286D2A36-AD8D-44B3-B10C-2A161CC6D97C}" type="slidenum">
              <a:rPr lang="en-US" altLang="en-US" sz="1200" smtClean="0">
                <a:solidFill>
                  <a:srgbClr val="898989"/>
                </a:solidFill>
              </a:rPr>
              <a:pPr eaLnBrk="1" hangingPunct="1">
                <a:spcBef>
                  <a:spcPct val="0"/>
                </a:spcBef>
                <a:buFontTx/>
                <a:buNone/>
              </a:pPr>
              <a:t>110</a:t>
            </a:fld>
            <a:endParaRPr lang="en-US" altLang="en-US" sz="1200">
              <a:solidFill>
                <a:srgbClr val="898989"/>
              </a:solidFill>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1">
            <a:extLst>
              <a:ext uri="{FF2B5EF4-FFF2-40B4-BE49-F238E27FC236}">
                <a16:creationId xmlns:a16="http://schemas.microsoft.com/office/drawing/2014/main" id="{A2556A69-5516-4463-8FEF-0D8C06F84F12}"/>
              </a:ext>
            </a:extLst>
          </p:cNvPr>
          <p:cNvSpPr>
            <a:spLocks noGrp="1"/>
          </p:cNvSpPr>
          <p:nvPr>
            <p:ph type="title"/>
          </p:nvPr>
        </p:nvSpPr>
        <p:spPr/>
        <p:txBody>
          <a:bodyPr/>
          <a:lstStyle/>
          <a:p>
            <a:pPr eaLnBrk="1" hangingPunct="1"/>
            <a:r>
              <a:rPr lang="en-US" altLang="en-US"/>
              <a:t>IDO ≠ ICD Disease Codes</a:t>
            </a:r>
          </a:p>
        </p:txBody>
      </p:sp>
      <p:sp>
        <p:nvSpPr>
          <p:cNvPr id="5" name="TextBox 4">
            <a:extLst>
              <a:ext uri="{FF2B5EF4-FFF2-40B4-BE49-F238E27FC236}">
                <a16:creationId xmlns:a16="http://schemas.microsoft.com/office/drawing/2014/main" id="{56F74D9F-CB19-4697-B0B2-3E00D30288B4}"/>
              </a:ext>
            </a:extLst>
          </p:cNvPr>
          <p:cNvSpPr txBox="1">
            <a:spLocks noChangeArrowheads="1"/>
          </p:cNvSpPr>
          <p:nvPr/>
        </p:nvSpPr>
        <p:spPr bwMode="auto">
          <a:xfrm>
            <a:off x="228600" y="1143000"/>
            <a:ext cx="4572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hlinkClick r:id="rId4" action="ppaction://hlinkfile"/>
              </a:rPr>
              <a:t>A00-A09 </a:t>
            </a:r>
            <a:r>
              <a:rPr lang="en-US" altLang="en-US" sz="2000">
                <a:solidFill>
                  <a:srgbClr val="000000"/>
                </a:solidFill>
              </a:rPr>
              <a:t>Intestinal infectious diseases </a:t>
            </a:r>
          </a:p>
          <a:p>
            <a:pPr eaLnBrk="1" hangingPunct="1">
              <a:spcBef>
                <a:spcPct val="0"/>
              </a:spcBef>
              <a:buFontTx/>
              <a:buNone/>
            </a:pPr>
            <a:r>
              <a:rPr lang="en-US" altLang="en-US" sz="2000">
                <a:solidFill>
                  <a:srgbClr val="000000"/>
                </a:solidFill>
                <a:hlinkClick r:id="rId5" action="ppaction://hlinkfile"/>
              </a:rPr>
              <a:t>A15-A19 </a:t>
            </a:r>
            <a:r>
              <a:rPr lang="en-US" altLang="en-US" sz="2000">
                <a:solidFill>
                  <a:srgbClr val="000000"/>
                </a:solidFill>
              </a:rPr>
              <a:t>Tuberculosis </a:t>
            </a:r>
          </a:p>
          <a:p>
            <a:pPr eaLnBrk="1" hangingPunct="1">
              <a:spcBef>
                <a:spcPct val="0"/>
              </a:spcBef>
              <a:buFontTx/>
              <a:buNone/>
            </a:pPr>
            <a:r>
              <a:rPr lang="en-US" altLang="en-US" sz="2000">
                <a:solidFill>
                  <a:srgbClr val="000000"/>
                </a:solidFill>
                <a:hlinkClick r:id="rId6" action="ppaction://hlinkfile"/>
              </a:rPr>
              <a:t>A20-A28 </a:t>
            </a:r>
            <a:r>
              <a:rPr lang="en-US" altLang="en-US" sz="2000">
                <a:solidFill>
                  <a:srgbClr val="000000"/>
                </a:solidFill>
              </a:rPr>
              <a:t>Certain zoonotic bacterial diseases </a:t>
            </a:r>
          </a:p>
          <a:p>
            <a:pPr eaLnBrk="1" hangingPunct="1">
              <a:spcBef>
                <a:spcPct val="0"/>
              </a:spcBef>
              <a:buFontTx/>
              <a:buNone/>
            </a:pPr>
            <a:r>
              <a:rPr lang="en-US" altLang="en-US" sz="2000">
                <a:solidFill>
                  <a:srgbClr val="000000"/>
                </a:solidFill>
                <a:hlinkClick r:id="rId7" action="ppaction://hlinkfile"/>
              </a:rPr>
              <a:t>A30-A49 </a:t>
            </a:r>
            <a:r>
              <a:rPr lang="en-US" altLang="en-US" sz="2000">
                <a:solidFill>
                  <a:srgbClr val="000000"/>
                </a:solidFill>
              </a:rPr>
              <a:t>Other bacterial diseases </a:t>
            </a:r>
          </a:p>
          <a:p>
            <a:pPr eaLnBrk="1" hangingPunct="1">
              <a:spcBef>
                <a:spcPct val="0"/>
              </a:spcBef>
              <a:buFontTx/>
              <a:buNone/>
            </a:pPr>
            <a:r>
              <a:rPr lang="en-US" altLang="en-US" sz="2000">
                <a:solidFill>
                  <a:srgbClr val="000000"/>
                </a:solidFill>
                <a:hlinkClick r:id="rId8" action="ppaction://hlinkfile"/>
              </a:rPr>
              <a:t>A50-A64 </a:t>
            </a:r>
            <a:r>
              <a:rPr lang="en-US" altLang="en-US" sz="2000">
                <a:solidFill>
                  <a:srgbClr val="000000"/>
                </a:solidFill>
              </a:rPr>
              <a:t>Infections with a predominantly sexual mode of transmission </a:t>
            </a:r>
          </a:p>
          <a:p>
            <a:pPr eaLnBrk="1" hangingPunct="1">
              <a:spcBef>
                <a:spcPct val="0"/>
              </a:spcBef>
              <a:buFontTx/>
              <a:buNone/>
            </a:pPr>
            <a:r>
              <a:rPr lang="en-US" altLang="en-US" sz="2000">
                <a:solidFill>
                  <a:srgbClr val="000000"/>
                </a:solidFill>
                <a:hlinkClick r:id="rId9" action="ppaction://hlinkfile"/>
              </a:rPr>
              <a:t>A65-A69 </a:t>
            </a:r>
            <a:r>
              <a:rPr lang="en-US" altLang="en-US" sz="2000">
                <a:solidFill>
                  <a:srgbClr val="000000"/>
                </a:solidFill>
              </a:rPr>
              <a:t>Other spirochaetal diseases </a:t>
            </a:r>
          </a:p>
          <a:p>
            <a:pPr eaLnBrk="1" hangingPunct="1">
              <a:spcBef>
                <a:spcPct val="0"/>
              </a:spcBef>
              <a:buFontTx/>
              <a:buNone/>
            </a:pPr>
            <a:r>
              <a:rPr lang="en-US" altLang="en-US" sz="2000">
                <a:solidFill>
                  <a:srgbClr val="000000"/>
                </a:solidFill>
                <a:hlinkClick r:id="rId10" action="ppaction://hlinkfile"/>
              </a:rPr>
              <a:t>A70-A74 </a:t>
            </a:r>
            <a:r>
              <a:rPr lang="en-US" altLang="en-US" sz="2000">
                <a:solidFill>
                  <a:srgbClr val="000000"/>
                </a:solidFill>
              </a:rPr>
              <a:t>Other diseases caused by chlamydiae </a:t>
            </a:r>
          </a:p>
          <a:p>
            <a:pPr eaLnBrk="1" hangingPunct="1">
              <a:spcBef>
                <a:spcPct val="0"/>
              </a:spcBef>
              <a:buFontTx/>
              <a:buNone/>
            </a:pPr>
            <a:r>
              <a:rPr lang="en-US" altLang="en-US" sz="2000">
                <a:solidFill>
                  <a:srgbClr val="000000"/>
                </a:solidFill>
                <a:hlinkClick r:id="rId11" action="ppaction://hlinkfile"/>
              </a:rPr>
              <a:t>A75-A79 </a:t>
            </a:r>
            <a:r>
              <a:rPr lang="en-US" altLang="en-US" sz="2000">
                <a:solidFill>
                  <a:srgbClr val="000000"/>
                </a:solidFill>
              </a:rPr>
              <a:t>Rickettsioses </a:t>
            </a:r>
          </a:p>
          <a:p>
            <a:pPr eaLnBrk="1" hangingPunct="1">
              <a:spcBef>
                <a:spcPct val="0"/>
              </a:spcBef>
              <a:buFontTx/>
              <a:buNone/>
            </a:pPr>
            <a:r>
              <a:rPr lang="en-US" altLang="en-US" sz="2000">
                <a:solidFill>
                  <a:srgbClr val="000000"/>
                </a:solidFill>
                <a:hlinkClick r:id="rId12" action="ppaction://hlinkfile"/>
              </a:rPr>
              <a:t>A80-A89 </a:t>
            </a:r>
            <a:r>
              <a:rPr lang="en-US" altLang="en-US" sz="2000">
                <a:solidFill>
                  <a:srgbClr val="000000"/>
                </a:solidFill>
              </a:rPr>
              <a:t>Viral infections of the central nervous system </a:t>
            </a:r>
          </a:p>
          <a:p>
            <a:pPr eaLnBrk="1" hangingPunct="1">
              <a:spcBef>
                <a:spcPct val="0"/>
              </a:spcBef>
              <a:buFontTx/>
              <a:buNone/>
            </a:pPr>
            <a:r>
              <a:rPr lang="en-US" altLang="en-US" sz="2000">
                <a:solidFill>
                  <a:srgbClr val="000000"/>
                </a:solidFill>
                <a:hlinkClick r:id="rId13" action="ppaction://hlinkfile"/>
              </a:rPr>
              <a:t>A90-A99 </a:t>
            </a:r>
            <a:r>
              <a:rPr lang="en-US" altLang="en-US" sz="2000">
                <a:solidFill>
                  <a:srgbClr val="000000"/>
                </a:solidFill>
              </a:rPr>
              <a:t>Arthropod-borne viral fevers and viral haemorrhagic fevers </a:t>
            </a:r>
          </a:p>
          <a:p>
            <a:pPr eaLnBrk="1" hangingPunct="1">
              <a:spcBef>
                <a:spcPct val="0"/>
              </a:spcBef>
              <a:buFontTx/>
              <a:buNone/>
            </a:pPr>
            <a:r>
              <a:rPr lang="en-US" altLang="en-US" sz="2000">
                <a:solidFill>
                  <a:srgbClr val="000000"/>
                </a:solidFill>
                <a:hlinkClick r:id="rId14" action="ppaction://hlinkfile"/>
              </a:rPr>
              <a:t>B00-B09 </a:t>
            </a:r>
            <a:r>
              <a:rPr lang="en-US" altLang="en-US" sz="2000">
                <a:solidFill>
                  <a:srgbClr val="000000"/>
                </a:solidFill>
              </a:rPr>
              <a:t>Viral infections characterized by skin and mucous membrane lesions </a:t>
            </a:r>
          </a:p>
        </p:txBody>
      </p:sp>
      <p:sp>
        <p:nvSpPr>
          <p:cNvPr id="6" name="TextBox 5">
            <a:extLst>
              <a:ext uri="{FF2B5EF4-FFF2-40B4-BE49-F238E27FC236}">
                <a16:creationId xmlns:a16="http://schemas.microsoft.com/office/drawing/2014/main" id="{06F6EA50-1556-4A39-B929-B028489AABE4}"/>
              </a:ext>
            </a:extLst>
          </p:cNvPr>
          <p:cNvSpPr txBox="1">
            <a:spLocks noChangeArrowheads="1"/>
          </p:cNvSpPr>
          <p:nvPr/>
        </p:nvSpPr>
        <p:spPr bwMode="auto">
          <a:xfrm>
            <a:off x="4876800" y="1143000"/>
            <a:ext cx="4114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hlinkClick r:id="rId15" action="ppaction://hlinkfile"/>
              </a:rPr>
              <a:t>B15-B19 </a:t>
            </a:r>
            <a:r>
              <a:rPr lang="en-US" altLang="en-US" sz="2000">
                <a:solidFill>
                  <a:srgbClr val="000000"/>
                </a:solidFill>
              </a:rPr>
              <a:t>Viral hepatitis </a:t>
            </a:r>
          </a:p>
          <a:p>
            <a:pPr eaLnBrk="1" hangingPunct="1">
              <a:spcBef>
                <a:spcPct val="0"/>
              </a:spcBef>
              <a:buFontTx/>
              <a:buNone/>
            </a:pPr>
            <a:r>
              <a:rPr lang="en-US" altLang="en-US" sz="2000">
                <a:solidFill>
                  <a:srgbClr val="000000"/>
                </a:solidFill>
                <a:hlinkClick r:id="rId16" action="ppaction://hlinkfile"/>
              </a:rPr>
              <a:t>B20-B24 </a:t>
            </a:r>
            <a:r>
              <a:rPr lang="en-US" altLang="en-US" sz="2000">
                <a:solidFill>
                  <a:srgbClr val="000000"/>
                </a:solidFill>
              </a:rPr>
              <a:t>Human immunodeficiency virus [HIV] disease </a:t>
            </a:r>
          </a:p>
          <a:p>
            <a:pPr eaLnBrk="1" hangingPunct="1">
              <a:spcBef>
                <a:spcPct val="0"/>
              </a:spcBef>
              <a:buFontTx/>
              <a:buNone/>
            </a:pPr>
            <a:r>
              <a:rPr lang="en-US" altLang="en-US" sz="2000">
                <a:solidFill>
                  <a:srgbClr val="000000"/>
                </a:solidFill>
                <a:hlinkClick r:id="rId17" action="ppaction://hlinkfile"/>
              </a:rPr>
              <a:t>B25-B34 </a:t>
            </a:r>
            <a:r>
              <a:rPr lang="en-US" altLang="en-US" sz="2000">
                <a:solidFill>
                  <a:srgbClr val="000000"/>
                </a:solidFill>
              </a:rPr>
              <a:t>Other viral diseases </a:t>
            </a:r>
          </a:p>
          <a:p>
            <a:pPr eaLnBrk="1" hangingPunct="1">
              <a:spcBef>
                <a:spcPct val="0"/>
              </a:spcBef>
              <a:buFontTx/>
              <a:buNone/>
            </a:pPr>
            <a:r>
              <a:rPr lang="en-US" altLang="en-US" sz="2000">
                <a:solidFill>
                  <a:srgbClr val="000000"/>
                </a:solidFill>
                <a:hlinkClick r:id="rId18" action="ppaction://hlinkfile"/>
              </a:rPr>
              <a:t>B35-B49 </a:t>
            </a:r>
            <a:r>
              <a:rPr lang="en-US" altLang="en-US" sz="2000">
                <a:solidFill>
                  <a:srgbClr val="000000"/>
                </a:solidFill>
              </a:rPr>
              <a:t>Mycoses </a:t>
            </a:r>
          </a:p>
          <a:p>
            <a:pPr eaLnBrk="1" hangingPunct="1">
              <a:spcBef>
                <a:spcPct val="0"/>
              </a:spcBef>
              <a:buFontTx/>
              <a:buNone/>
            </a:pPr>
            <a:r>
              <a:rPr lang="en-US" altLang="en-US" sz="2000">
                <a:solidFill>
                  <a:srgbClr val="000000"/>
                </a:solidFill>
                <a:hlinkClick r:id="rId19" action="ppaction://hlinkfile"/>
              </a:rPr>
              <a:t>B50-B64 </a:t>
            </a:r>
            <a:r>
              <a:rPr lang="en-US" altLang="en-US" sz="2000">
                <a:solidFill>
                  <a:srgbClr val="000000"/>
                </a:solidFill>
              </a:rPr>
              <a:t>Protozoal diseases </a:t>
            </a:r>
          </a:p>
          <a:p>
            <a:pPr eaLnBrk="1" hangingPunct="1">
              <a:spcBef>
                <a:spcPct val="0"/>
              </a:spcBef>
              <a:buFontTx/>
              <a:buNone/>
            </a:pPr>
            <a:r>
              <a:rPr lang="en-US" altLang="en-US" sz="2000">
                <a:solidFill>
                  <a:srgbClr val="000000"/>
                </a:solidFill>
                <a:hlinkClick r:id="rId20" action="ppaction://hlinkfile"/>
              </a:rPr>
              <a:t>B65-B83 </a:t>
            </a:r>
            <a:r>
              <a:rPr lang="en-US" altLang="en-US" sz="2000">
                <a:solidFill>
                  <a:srgbClr val="000000"/>
                </a:solidFill>
              </a:rPr>
              <a:t>Helminthiases </a:t>
            </a:r>
          </a:p>
          <a:p>
            <a:pPr eaLnBrk="1" hangingPunct="1">
              <a:spcBef>
                <a:spcPct val="0"/>
              </a:spcBef>
              <a:buFontTx/>
              <a:buNone/>
            </a:pPr>
            <a:r>
              <a:rPr lang="en-US" altLang="en-US" sz="2000">
                <a:solidFill>
                  <a:srgbClr val="000000"/>
                </a:solidFill>
                <a:hlinkClick r:id="rId21" action="ppaction://hlinkfile"/>
              </a:rPr>
              <a:t>B85-B89 </a:t>
            </a:r>
            <a:r>
              <a:rPr lang="en-US" altLang="en-US" sz="2000">
                <a:solidFill>
                  <a:srgbClr val="000000"/>
                </a:solidFill>
              </a:rPr>
              <a:t>Pediculosis, acariasis and other infestations </a:t>
            </a:r>
          </a:p>
          <a:p>
            <a:pPr eaLnBrk="1" hangingPunct="1">
              <a:spcBef>
                <a:spcPct val="0"/>
              </a:spcBef>
              <a:buFontTx/>
              <a:buNone/>
            </a:pPr>
            <a:r>
              <a:rPr lang="en-US" altLang="en-US" sz="2000">
                <a:solidFill>
                  <a:srgbClr val="000000"/>
                </a:solidFill>
                <a:hlinkClick r:id="rId22" action="ppaction://hlinkfile"/>
              </a:rPr>
              <a:t>B90-B94 </a:t>
            </a:r>
            <a:r>
              <a:rPr lang="en-US" altLang="en-US" sz="2000">
                <a:solidFill>
                  <a:srgbClr val="000000"/>
                </a:solidFill>
              </a:rPr>
              <a:t>Sequelae of infectious and parasitic diseases </a:t>
            </a:r>
          </a:p>
          <a:p>
            <a:pPr eaLnBrk="1" hangingPunct="1">
              <a:spcBef>
                <a:spcPct val="0"/>
              </a:spcBef>
              <a:buFontTx/>
              <a:buNone/>
            </a:pPr>
            <a:r>
              <a:rPr lang="en-US" altLang="en-US" sz="2000">
                <a:solidFill>
                  <a:srgbClr val="000000"/>
                </a:solidFill>
                <a:hlinkClick r:id="rId23" action="ppaction://hlinkfile"/>
              </a:rPr>
              <a:t>B95-B97 </a:t>
            </a:r>
            <a:r>
              <a:rPr lang="en-US" altLang="en-US" sz="2000">
                <a:solidFill>
                  <a:srgbClr val="000000"/>
                </a:solidFill>
              </a:rPr>
              <a:t>Bacterial, viral and other infectious agents </a:t>
            </a:r>
          </a:p>
          <a:p>
            <a:pPr eaLnBrk="1" hangingPunct="1">
              <a:spcBef>
                <a:spcPct val="0"/>
              </a:spcBef>
              <a:buFontTx/>
              <a:buNone/>
            </a:pPr>
            <a:r>
              <a:rPr lang="en-US" altLang="en-US" sz="2000">
                <a:solidFill>
                  <a:srgbClr val="000000"/>
                </a:solidFill>
                <a:hlinkClick r:id="rId24" action="ppaction://hlinkfile"/>
              </a:rPr>
              <a:t>B99 </a:t>
            </a:r>
            <a:r>
              <a:rPr lang="en-US" altLang="en-US" sz="2000">
                <a:solidFill>
                  <a:srgbClr val="000000"/>
                </a:solidFill>
              </a:rPr>
              <a:t>Other infectious diseases </a:t>
            </a:r>
          </a:p>
        </p:txBody>
      </p:sp>
      <p:sp>
        <p:nvSpPr>
          <p:cNvPr id="316421" name="TextBox 6">
            <a:extLst>
              <a:ext uri="{FF2B5EF4-FFF2-40B4-BE49-F238E27FC236}">
                <a16:creationId xmlns:a16="http://schemas.microsoft.com/office/drawing/2014/main" id="{CA3E9E41-8882-496D-B727-DA4FE674E304}"/>
              </a:ext>
            </a:extLst>
          </p:cNvPr>
          <p:cNvSpPr txBox="1">
            <a:spLocks noChangeArrowheads="1"/>
          </p:cNvSpPr>
          <p:nvPr/>
        </p:nvSpPr>
        <p:spPr bwMode="auto">
          <a:xfrm>
            <a:off x="4876800" y="5867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 name="Rectangle 7">
            <a:extLst>
              <a:ext uri="{FF2B5EF4-FFF2-40B4-BE49-F238E27FC236}">
                <a16:creationId xmlns:a16="http://schemas.microsoft.com/office/drawing/2014/main" id="{E170B073-9342-406F-A0DB-5064D3C3818D}"/>
              </a:ext>
            </a:extLst>
          </p:cNvPr>
          <p:cNvSpPr/>
          <p:nvPr/>
        </p:nvSpPr>
        <p:spPr>
          <a:xfrm>
            <a:off x="685800" y="2743200"/>
            <a:ext cx="7086600" cy="1143000"/>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600" dirty="0">
                <a:solidFill>
                  <a:prstClr val="white"/>
                </a:solidFill>
              </a:rPr>
              <a:t>We cannot repurpose ICD codes to do the work of an ontology</a:t>
            </a:r>
          </a:p>
        </p:txBody>
      </p:sp>
      <p:sp>
        <p:nvSpPr>
          <p:cNvPr id="316423" name="Slide Number Placeholder 6">
            <a:extLst>
              <a:ext uri="{FF2B5EF4-FFF2-40B4-BE49-F238E27FC236}">
                <a16:creationId xmlns:a16="http://schemas.microsoft.com/office/drawing/2014/main" id="{97090C59-9D94-412B-B36E-A20BF5BDD2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008FFF8C-DF7B-4F00-95F6-ECCF80285EE0}" type="slidenum">
              <a:rPr lang="en-US" altLang="en-US" sz="1200" smtClean="0">
                <a:solidFill>
                  <a:srgbClr val="898989"/>
                </a:solidFill>
              </a:rPr>
              <a:pPr eaLnBrk="1" hangingPunct="1">
                <a:spcBef>
                  <a:spcPct val="0"/>
                </a:spcBef>
                <a:buFontTx/>
                <a:buNone/>
              </a:pPr>
              <a:t>111</a:t>
            </a:fld>
            <a:endParaRPr lang="en-US" altLang="en-US" sz="1200">
              <a:solidFill>
                <a:srgbClr val="898989"/>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3" end="3"/>
                                            </p:txEl>
                                          </p:spTgt>
                                        </p:tgtEl>
                                        <p:attrNameLst>
                                          <p:attrName>style.fontWeight</p:attrName>
                                        </p:attrNameLst>
                                      </p:cBhvr>
                                      <p:to>
                                        <p:strVal val="bold"/>
                                      </p:to>
                                    </p:set>
                                  </p:childTnLst>
                                </p:cTn>
                              </p:par>
                              <p:par>
                                <p:cTn id="7" presetID="9" presetClass="emph" presetSubtype="0" nodeType="withEffect">
                                  <p:stCondLst>
                                    <p:cond delay="0"/>
                                  </p:stCondLst>
                                  <p:childTnLst>
                                    <p:set>
                                      <p:cBhvr rctx="PPT">
                                        <p:cTn id="8" dur="indefinite"/>
                                        <p:tgtEl>
                                          <p:spTgt spid="5">
                                            <p:txEl>
                                              <p:pRg st="4" end="4"/>
                                            </p:txEl>
                                          </p:spTgt>
                                        </p:tgtEl>
                                        <p:attrNameLst>
                                          <p:attrName>style.opacity</p:attrName>
                                        </p:attrNameLst>
                                      </p:cBhvr>
                                      <p:to>
                                        <p:strVal val="0.5"/>
                                      </p:to>
                                    </p:set>
                                    <p:animEffect filter="image" prLst="opacity: 0.5">
                                      <p:cBhvr rctx="IE">
                                        <p:cTn id="9" dur="indefinite"/>
                                        <p:tgtEl>
                                          <p:spTgt spid="5">
                                            <p:txEl>
                                              <p:pRg st="4" end="4"/>
                                            </p:txEl>
                                          </p:spTgt>
                                        </p:tgtEl>
                                      </p:cBhvr>
                                    </p:animEffect>
                                  </p:childTnLst>
                                </p:cTn>
                              </p:par>
                              <p:par>
                                <p:cTn id="10" presetID="9" presetClass="emph" presetSubtype="0" nodeType="withEffect">
                                  <p:stCondLst>
                                    <p:cond delay="0"/>
                                  </p:stCondLst>
                                  <p:childTnLst>
                                    <p:set>
                                      <p:cBhvr rctx="PPT">
                                        <p:cTn id="11" dur="indefinite"/>
                                        <p:tgtEl>
                                          <p:spTgt spid="5">
                                            <p:txEl>
                                              <p:pRg st="5" end="5"/>
                                            </p:txEl>
                                          </p:spTgt>
                                        </p:tgtEl>
                                        <p:attrNameLst>
                                          <p:attrName>style.opacity</p:attrName>
                                        </p:attrNameLst>
                                      </p:cBhvr>
                                      <p:to>
                                        <p:strVal val="0.5"/>
                                      </p:to>
                                    </p:set>
                                    <p:animEffect filter="image" prLst="opacity: 0.5">
                                      <p:cBhvr rctx="IE">
                                        <p:cTn id="12" dur="indefinite"/>
                                        <p:tgtEl>
                                          <p:spTgt spid="5">
                                            <p:txEl>
                                              <p:pRg st="5" end="5"/>
                                            </p:txEl>
                                          </p:spTgt>
                                        </p:tgtEl>
                                      </p:cBhvr>
                                    </p:animEffect>
                                  </p:childTnLst>
                                </p:cTn>
                              </p:par>
                              <p:par>
                                <p:cTn id="13" presetID="9" presetClass="emph" presetSubtype="0" nodeType="withEffect">
                                  <p:stCondLst>
                                    <p:cond delay="0"/>
                                  </p:stCondLst>
                                  <p:childTnLst>
                                    <p:set>
                                      <p:cBhvr rctx="PPT">
                                        <p:cTn id="14" dur="indefinite"/>
                                        <p:tgtEl>
                                          <p:spTgt spid="5">
                                            <p:txEl>
                                              <p:pRg st="6" end="6"/>
                                            </p:txEl>
                                          </p:spTgt>
                                        </p:tgtEl>
                                        <p:attrNameLst>
                                          <p:attrName>style.opacity</p:attrName>
                                        </p:attrNameLst>
                                      </p:cBhvr>
                                      <p:to>
                                        <p:strVal val="0.5"/>
                                      </p:to>
                                    </p:set>
                                    <p:animEffect filter="image" prLst="opacity: 0.5">
                                      <p:cBhvr rctx="IE">
                                        <p:cTn id="15" dur="indefinite"/>
                                        <p:tgtEl>
                                          <p:spTgt spid="5">
                                            <p:txEl>
                                              <p:pRg st="6" end="6"/>
                                            </p:txEl>
                                          </p:spTgt>
                                        </p:tgtEl>
                                      </p:cBhvr>
                                    </p:animEffect>
                                  </p:childTnLst>
                                </p:cTn>
                              </p:par>
                              <p:par>
                                <p:cTn id="16" presetID="9" presetClass="emph" presetSubtype="0" nodeType="withEffect">
                                  <p:stCondLst>
                                    <p:cond delay="0"/>
                                  </p:stCondLst>
                                  <p:childTnLst>
                                    <p:set>
                                      <p:cBhvr rctx="PPT">
                                        <p:cTn id="17" dur="indefinite"/>
                                        <p:tgtEl>
                                          <p:spTgt spid="5">
                                            <p:txEl>
                                              <p:pRg st="7" end="7"/>
                                            </p:txEl>
                                          </p:spTgt>
                                        </p:tgtEl>
                                        <p:attrNameLst>
                                          <p:attrName>style.opacity</p:attrName>
                                        </p:attrNameLst>
                                      </p:cBhvr>
                                      <p:to>
                                        <p:strVal val="0.5"/>
                                      </p:to>
                                    </p:set>
                                    <p:animEffect filter="image" prLst="opacity: 0.5">
                                      <p:cBhvr rctx="IE">
                                        <p:cTn id="18" dur="indefinite"/>
                                        <p:tgtEl>
                                          <p:spTgt spid="5">
                                            <p:txEl>
                                              <p:pRg st="7" end="7"/>
                                            </p:txEl>
                                          </p:spTgt>
                                        </p:tgtEl>
                                      </p:cBhvr>
                                    </p:animEffect>
                                  </p:childTnLst>
                                </p:cTn>
                              </p:par>
                              <p:par>
                                <p:cTn id="19" presetID="9" presetClass="emph" presetSubtype="0" nodeType="withEffect">
                                  <p:stCondLst>
                                    <p:cond delay="0"/>
                                  </p:stCondLst>
                                  <p:childTnLst>
                                    <p:set>
                                      <p:cBhvr rctx="PPT">
                                        <p:cTn id="20" dur="indefinite"/>
                                        <p:tgtEl>
                                          <p:spTgt spid="5">
                                            <p:txEl>
                                              <p:pRg st="8" end="8"/>
                                            </p:txEl>
                                          </p:spTgt>
                                        </p:tgtEl>
                                        <p:attrNameLst>
                                          <p:attrName>style.opacity</p:attrName>
                                        </p:attrNameLst>
                                      </p:cBhvr>
                                      <p:to>
                                        <p:strVal val="0.5"/>
                                      </p:to>
                                    </p:set>
                                    <p:animEffect filter="image" prLst="opacity: 0.5">
                                      <p:cBhvr rctx="IE">
                                        <p:cTn id="21" dur="indefinite"/>
                                        <p:tgtEl>
                                          <p:spTgt spid="5">
                                            <p:txEl>
                                              <p:pRg st="8" end="8"/>
                                            </p:txEl>
                                          </p:spTgt>
                                        </p:tgtEl>
                                      </p:cBhvr>
                                    </p:animEffect>
                                  </p:childTnLst>
                                </p:cTn>
                              </p:par>
                              <p:par>
                                <p:cTn id="22" presetID="9" presetClass="emph" presetSubtype="0" nodeType="withEffect">
                                  <p:stCondLst>
                                    <p:cond delay="0"/>
                                  </p:stCondLst>
                                  <p:childTnLst>
                                    <p:set>
                                      <p:cBhvr rctx="PPT">
                                        <p:cTn id="23" dur="indefinite"/>
                                        <p:tgtEl>
                                          <p:spTgt spid="5">
                                            <p:txEl>
                                              <p:pRg st="9" end="9"/>
                                            </p:txEl>
                                          </p:spTgt>
                                        </p:tgtEl>
                                        <p:attrNameLst>
                                          <p:attrName>style.opacity</p:attrName>
                                        </p:attrNameLst>
                                      </p:cBhvr>
                                      <p:to>
                                        <p:strVal val="0.5"/>
                                      </p:to>
                                    </p:set>
                                    <p:animEffect filter="image" prLst="opacity: 0.5">
                                      <p:cBhvr rctx="IE">
                                        <p:cTn id="24" dur="indefinite"/>
                                        <p:tgtEl>
                                          <p:spTgt spid="5">
                                            <p:txEl>
                                              <p:pRg st="9" end="9"/>
                                            </p:txEl>
                                          </p:spTgt>
                                        </p:tgtEl>
                                      </p:cBhvr>
                                    </p:animEffect>
                                  </p:childTnLst>
                                </p:cTn>
                              </p:par>
                              <p:par>
                                <p:cTn id="25" presetID="9" presetClass="emph" presetSubtype="0" nodeType="withEffect">
                                  <p:stCondLst>
                                    <p:cond delay="0"/>
                                  </p:stCondLst>
                                  <p:childTnLst>
                                    <p:set>
                                      <p:cBhvr rctx="PPT">
                                        <p:cTn id="26" dur="indefinite"/>
                                        <p:tgtEl>
                                          <p:spTgt spid="5">
                                            <p:txEl>
                                              <p:pRg st="10" end="10"/>
                                            </p:txEl>
                                          </p:spTgt>
                                        </p:tgtEl>
                                        <p:attrNameLst>
                                          <p:attrName>style.opacity</p:attrName>
                                        </p:attrNameLst>
                                      </p:cBhvr>
                                      <p:to>
                                        <p:strVal val="0.5"/>
                                      </p:to>
                                    </p:set>
                                    <p:animEffect filter="image" prLst="opacity: 0.5">
                                      <p:cBhvr rctx="IE">
                                        <p:cTn id="27" dur="indefinite"/>
                                        <p:tgtEl>
                                          <p:spTgt spid="5">
                                            <p:txEl>
                                              <p:pRg st="10" end="10"/>
                                            </p:txEl>
                                          </p:spTgt>
                                        </p:tgtEl>
                                      </p:cBhvr>
                                    </p:animEffect>
                                  </p:childTnLst>
                                </p:cTn>
                              </p:par>
                              <p:par>
                                <p:cTn id="28" presetID="9" presetClass="emph" presetSubtype="0" nodeType="withEffect">
                                  <p:stCondLst>
                                    <p:cond delay="0"/>
                                  </p:stCondLst>
                                  <p:childTnLst>
                                    <p:set>
                                      <p:cBhvr rctx="PPT">
                                        <p:cTn id="29" dur="indefinite"/>
                                        <p:tgtEl>
                                          <p:spTgt spid="5">
                                            <p:txEl>
                                              <p:pRg st="0" end="0"/>
                                            </p:txEl>
                                          </p:spTgt>
                                        </p:tgtEl>
                                        <p:attrNameLst>
                                          <p:attrName>style.opacity</p:attrName>
                                        </p:attrNameLst>
                                      </p:cBhvr>
                                      <p:to>
                                        <p:strVal val="0.5"/>
                                      </p:to>
                                    </p:set>
                                    <p:animEffect filter="image" prLst="opacity: 0.5">
                                      <p:cBhvr rctx="IE">
                                        <p:cTn id="30" dur="indefinite"/>
                                        <p:tgtEl>
                                          <p:spTgt spid="5">
                                            <p:txEl>
                                              <p:pRg st="0" end="0"/>
                                            </p:txEl>
                                          </p:spTgt>
                                        </p:tgtEl>
                                      </p:cBhvr>
                                    </p:animEffect>
                                  </p:childTnLst>
                                </p:cTn>
                              </p:par>
                              <p:par>
                                <p:cTn id="31" presetID="9" presetClass="emph" presetSubtype="0" nodeType="withEffect">
                                  <p:stCondLst>
                                    <p:cond delay="0"/>
                                  </p:stCondLst>
                                  <p:childTnLst>
                                    <p:set>
                                      <p:cBhvr rctx="PPT">
                                        <p:cTn id="32" dur="indefinite"/>
                                        <p:tgtEl>
                                          <p:spTgt spid="5">
                                            <p:txEl>
                                              <p:pRg st="1" end="1"/>
                                            </p:txEl>
                                          </p:spTgt>
                                        </p:tgtEl>
                                        <p:attrNameLst>
                                          <p:attrName>style.opacity</p:attrName>
                                        </p:attrNameLst>
                                      </p:cBhvr>
                                      <p:to>
                                        <p:strVal val="0.5"/>
                                      </p:to>
                                    </p:set>
                                    <p:animEffect filter="image" prLst="opacity: 0.5">
                                      <p:cBhvr rctx="IE">
                                        <p:cTn id="33" dur="indefinite"/>
                                        <p:tgtEl>
                                          <p:spTgt spid="5">
                                            <p:txEl>
                                              <p:pRg st="1" end="1"/>
                                            </p:txEl>
                                          </p:spTgt>
                                        </p:tgtEl>
                                      </p:cBhvr>
                                    </p:animEffect>
                                  </p:childTnLst>
                                </p:cTn>
                              </p:par>
                              <p:par>
                                <p:cTn id="34" presetID="9" presetClass="emph" presetSubtype="0" nodeType="withEffect">
                                  <p:stCondLst>
                                    <p:cond delay="0"/>
                                  </p:stCondLst>
                                  <p:childTnLst>
                                    <p:set>
                                      <p:cBhvr rctx="PPT">
                                        <p:cTn id="35" dur="indefinite"/>
                                        <p:tgtEl>
                                          <p:spTgt spid="5">
                                            <p:txEl>
                                              <p:pRg st="2" end="2"/>
                                            </p:txEl>
                                          </p:spTgt>
                                        </p:tgtEl>
                                        <p:attrNameLst>
                                          <p:attrName>style.opacity</p:attrName>
                                        </p:attrNameLst>
                                      </p:cBhvr>
                                      <p:to>
                                        <p:strVal val="0.5"/>
                                      </p:to>
                                    </p:set>
                                    <p:animEffect filter="image" prLst="opacity: 0.5">
                                      <p:cBhvr rctx="IE">
                                        <p:cTn id="36" dur="indefinite"/>
                                        <p:tgtEl>
                                          <p:spTgt spid="5">
                                            <p:txEl>
                                              <p:pRg st="2" end="2"/>
                                            </p:txEl>
                                          </p:spTgt>
                                        </p:tgtEl>
                                      </p:cBhvr>
                                    </p:animEffect>
                                  </p:childTnLst>
                                </p:cTn>
                              </p:par>
                              <p:par>
                                <p:cTn id="37" presetID="9" presetClass="emph" presetSubtype="0" nodeType="withEffect">
                                  <p:stCondLst>
                                    <p:cond delay="0"/>
                                  </p:stCondLst>
                                  <p:childTnLst>
                                    <p:set>
                                      <p:cBhvr rctx="PPT">
                                        <p:cTn id="38" dur="indefinite"/>
                                        <p:tgtEl>
                                          <p:spTgt spid="6">
                                            <p:txEl>
                                              <p:pRg st="0" end="0"/>
                                            </p:txEl>
                                          </p:spTgt>
                                        </p:tgtEl>
                                        <p:attrNameLst>
                                          <p:attrName>style.opacity</p:attrName>
                                        </p:attrNameLst>
                                      </p:cBhvr>
                                      <p:to>
                                        <p:strVal val="0.5"/>
                                      </p:to>
                                    </p:set>
                                    <p:animEffect filter="image" prLst="opacity: 0.5">
                                      <p:cBhvr rctx="IE">
                                        <p:cTn id="39" dur="indefinite"/>
                                        <p:tgtEl>
                                          <p:spTgt spid="6">
                                            <p:txEl>
                                              <p:pRg st="0" end="0"/>
                                            </p:txEl>
                                          </p:spTgt>
                                        </p:tgtEl>
                                      </p:cBhvr>
                                    </p:animEffect>
                                  </p:childTnLst>
                                </p:cTn>
                              </p:par>
                              <p:par>
                                <p:cTn id="40" presetID="9" presetClass="emph" presetSubtype="0" nodeType="withEffect">
                                  <p:stCondLst>
                                    <p:cond delay="0"/>
                                  </p:stCondLst>
                                  <p:childTnLst>
                                    <p:set>
                                      <p:cBhvr rctx="PPT">
                                        <p:cTn id="41" dur="indefinite"/>
                                        <p:tgtEl>
                                          <p:spTgt spid="6">
                                            <p:txEl>
                                              <p:pRg st="1" end="1"/>
                                            </p:txEl>
                                          </p:spTgt>
                                        </p:tgtEl>
                                        <p:attrNameLst>
                                          <p:attrName>style.opacity</p:attrName>
                                        </p:attrNameLst>
                                      </p:cBhvr>
                                      <p:to>
                                        <p:strVal val="0.5"/>
                                      </p:to>
                                    </p:set>
                                    <p:animEffect filter="image" prLst="opacity: 0.5">
                                      <p:cBhvr rctx="IE">
                                        <p:cTn id="42" dur="indefinite"/>
                                        <p:tgtEl>
                                          <p:spTgt spid="6">
                                            <p:txEl>
                                              <p:pRg st="1" end="1"/>
                                            </p:txEl>
                                          </p:spTgt>
                                        </p:tgtEl>
                                      </p:cBhvr>
                                    </p:animEffect>
                                  </p:childTnLst>
                                </p:cTn>
                              </p:par>
                              <p:par>
                                <p:cTn id="43" presetID="9" presetClass="emph" presetSubtype="0" nodeType="withEffect">
                                  <p:stCondLst>
                                    <p:cond delay="0"/>
                                  </p:stCondLst>
                                  <p:childTnLst>
                                    <p:set>
                                      <p:cBhvr rctx="PPT">
                                        <p:cTn id="44" dur="indefinite"/>
                                        <p:tgtEl>
                                          <p:spTgt spid="6">
                                            <p:txEl>
                                              <p:pRg st="3" end="3"/>
                                            </p:txEl>
                                          </p:spTgt>
                                        </p:tgtEl>
                                        <p:attrNameLst>
                                          <p:attrName>style.opacity</p:attrName>
                                        </p:attrNameLst>
                                      </p:cBhvr>
                                      <p:to>
                                        <p:strVal val="0.5"/>
                                      </p:to>
                                    </p:set>
                                    <p:animEffect filter="image" prLst="opacity: 0.5">
                                      <p:cBhvr rctx="IE">
                                        <p:cTn id="45" dur="indefinite"/>
                                        <p:tgtEl>
                                          <p:spTgt spid="6">
                                            <p:txEl>
                                              <p:pRg st="3" end="3"/>
                                            </p:txEl>
                                          </p:spTgt>
                                        </p:tgtEl>
                                      </p:cBhvr>
                                    </p:animEffect>
                                  </p:childTnLst>
                                </p:cTn>
                              </p:par>
                              <p:par>
                                <p:cTn id="46" presetID="9" presetClass="emph" presetSubtype="0" nodeType="withEffect">
                                  <p:stCondLst>
                                    <p:cond delay="0"/>
                                  </p:stCondLst>
                                  <p:childTnLst>
                                    <p:set>
                                      <p:cBhvr rctx="PPT">
                                        <p:cTn id="47" dur="indefinite"/>
                                        <p:tgtEl>
                                          <p:spTgt spid="6">
                                            <p:txEl>
                                              <p:pRg st="4" end="4"/>
                                            </p:txEl>
                                          </p:spTgt>
                                        </p:tgtEl>
                                        <p:attrNameLst>
                                          <p:attrName>style.opacity</p:attrName>
                                        </p:attrNameLst>
                                      </p:cBhvr>
                                      <p:to>
                                        <p:strVal val="0.5"/>
                                      </p:to>
                                    </p:set>
                                    <p:animEffect filter="image" prLst="opacity: 0.5">
                                      <p:cBhvr rctx="IE">
                                        <p:cTn id="48" dur="indefinite"/>
                                        <p:tgtEl>
                                          <p:spTgt spid="6">
                                            <p:txEl>
                                              <p:pRg st="4" end="4"/>
                                            </p:txEl>
                                          </p:spTgt>
                                        </p:tgtEl>
                                      </p:cBhvr>
                                    </p:animEffect>
                                  </p:childTnLst>
                                </p:cTn>
                              </p:par>
                              <p:par>
                                <p:cTn id="49" presetID="9" presetClass="emph" presetSubtype="0" nodeType="withEffect">
                                  <p:stCondLst>
                                    <p:cond delay="0"/>
                                  </p:stCondLst>
                                  <p:childTnLst>
                                    <p:set>
                                      <p:cBhvr rctx="PPT">
                                        <p:cTn id="50" dur="indefinite"/>
                                        <p:tgtEl>
                                          <p:spTgt spid="6">
                                            <p:txEl>
                                              <p:pRg st="5" end="5"/>
                                            </p:txEl>
                                          </p:spTgt>
                                        </p:tgtEl>
                                        <p:attrNameLst>
                                          <p:attrName>style.opacity</p:attrName>
                                        </p:attrNameLst>
                                      </p:cBhvr>
                                      <p:to>
                                        <p:strVal val="0.5"/>
                                      </p:to>
                                    </p:set>
                                    <p:animEffect filter="image" prLst="opacity: 0.5">
                                      <p:cBhvr rctx="IE">
                                        <p:cTn id="51" dur="indefinite"/>
                                        <p:tgtEl>
                                          <p:spTgt spid="6">
                                            <p:txEl>
                                              <p:pRg st="5" end="5"/>
                                            </p:txEl>
                                          </p:spTgt>
                                        </p:tgtEl>
                                      </p:cBhvr>
                                    </p:animEffect>
                                  </p:childTnLst>
                                </p:cTn>
                              </p:par>
                              <p:par>
                                <p:cTn id="52" presetID="9" presetClass="emph" presetSubtype="0" nodeType="withEffect">
                                  <p:stCondLst>
                                    <p:cond delay="0"/>
                                  </p:stCondLst>
                                  <p:childTnLst>
                                    <p:set>
                                      <p:cBhvr rctx="PPT">
                                        <p:cTn id="53" dur="indefinite"/>
                                        <p:tgtEl>
                                          <p:spTgt spid="6">
                                            <p:txEl>
                                              <p:pRg st="6" end="6"/>
                                            </p:txEl>
                                          </p:spTgt>
                                        </p:tgtEl>
                                        <p:attrNameLst>
                                          <p:attrName>style.opacity</p:attrName>
                                        </p:attrNameLst>
                                      </p:cBhvr>
                                      <p:to>
                                        <p:strVal val="0.5"/>
                                      </p:to>
                                    </p:set>
                                    <p:animEffect filter="image" prLst="opacity: 0.5">
                                      <p:cBhvr rctx="IE">
                                        <p:cTn id="54" dur="indefinite"/>
                                        <p:tgtEl>
                                          <p:spTgt spid="6">
                                            <p:txEl>
                                              <p:pRg st="6" end="6"/>
                                            </p:txEl>
                                          </p:spTgt>
                                        </p:tgtEl>
                                      </p:cBhvr>
                                    </p:animEffect>
                                  </p:childTnLst>
                                </p:cTn>
                              </p:par>
                              <p:par>
                                <p:cTn id="55" presetID="9" presetClass="emph" presetSubtype="0" nodeType="withEffect">
                                  <p:stCondLst>
                                    <p:cond delay="0"/>
                                  </p:stCondLst>
                                  <p:childTnLst>
                                    <p:set>
                                      <p:cBhvr rctx="PPT">
                                        <p:cTn id="56" dur="indefinite"/>
                                        <p:tgtEl>
                                          <p:spTgt spid="6">
                                            <p:txEl>
                                              <p:pRg st="7" end="7"/>
                                            </p:txEl>
                                          </p:spTgt>
                                        </p:tgtEl>
                                        <p:attrNameLst>
                                          <p:attrName>style.opacity</p:attrName>
                                        </p:attrNameLst>
                                      </p:cBhvr>
                                      <p:to>
                                        <p:strVal val="0.5"/>
                                      </p:to>
                                    </p:set>
                                    <p:animEffect filter="image" prLst="opacity: 0.5">
                                      <p:cBhvr rctx="IE">
                                        <p:cTn id="57" dur="indefinite"/>
                                        <p:tgtEl>
                                          <p:spTgt spid="6">
                                            <p:txEl>
                                              <p:pRg st="7" end="7"/>
                                            </p:txEl>
                                          </p:spTgt>
                                        </p:tgtEl>
                                      </p:cBhvr>
                                    </p:animEffect>
                                  </p:childTnLst>
                                </p:cTn>
                              </p:par>
                              <p:par>
                                <p:cTn id="58" presetID="9" presetClass="emph" presetSubtype="0" nodeType="withEffect">
                                  <p:stCondLst>
                                    <p:cond delay="0"/>
                                  </p:stCondLst>
                                  <p:childTnLst>
                                    <p:set>
                                      <p:cBhvr rctx="PPT">
                                        <p:cTn id="59" dur="indefinite"/>
                                        <p:tgtEl>
                                          <p:spTgt spid="6">
                                            <p:txEl>
                                              <p:pRg st="8" end="8"/>
                                            </p:txEl>
                                          </p:spTgt>
                                        </p:tgtEl>
                                        <p:attrNameLst>
                                          <p:attrName>style.opacity</p:attrName>
                                        </p:attrNameLst>
                                      </p:cBhvr>
                                      <p:to>
                                        <p:strVal val="0.5"/>
                                      </p:to>
                                    </p:set>
                                    <p:animEffect filter="image" prLst="opacity: 0.5">
                                      <p:cBhvr rctx="IE">
                                        <p:cTn id="60" dur="indefinite"/>
                                        <p:tgtEl>
                                          <p:spTgt spid="6">
                                            <p:txEl>
                                              <p:pRg st="8" end="8"/>
                                            </p:txEl>
                                          </p:spTgt>
                                        </p:tgtEl>
                                      </p:cBhvr>
                                    </p:animEffect>
                                  </p:childTnLst>
                                </p:cTn>
                              </p:par>
                              <p:par>
                                <p:cTn id="61" presetID="15" presetClass="emph" presetSubtype="0" nodeType="withEffect">
                                  <p:stCondLst>
                                    <p:cond delay="0"/>
                                  </p:stCondLst>
                                  <p:iterate type="lt">
                                    <p:tmAbs val="25"/>
                                  </p:iterate>
                                  <p:childTnLst>
                                    <p:set>
                                      <p:cBhvr override="childStyle">
                                        <p:cTn id="62" dur="indefinite"/>
                                        <p:tgtEl>
                                          <p:spTgt spid="6">
                                            <p:txEl>
                                              <p:pRg st="2" end="2"/>
                                            </p:txEl>
                                          </p:spTgt>
                                        </p:tgtEl>
                                        <p:attrNameLst>
                                          <p:attrName>style.fontWeight</p:attrName>
                                        </p:attrNameLst>
                                      </p:cBhvr>
                                      <p:to>
                                        <p:strVal val="bold"/>
                                      </p:to>
                                    </p:set>
                                  </p:childTnLst>
                                </p:cTn>
                              </p:par>
                              <p:par>
                                <p:cTn id="63" presetID="15" presetClass="emph" presetSubtype="0" nodeType="withEffect">
                                  <p:stCondLst>
                                    <p:cond delay="0"/>
                                  </p:stCondLst>
                                  <p:iterate type="lt">
                                    <p:tmAbs val="25"/>
                                  </p:iterate>
                                  <p:childTnLst>
                                    <p:set>
                                      <p:cBhvr override="childStyle">
                                        <p:cTn id="64" dur="indefinite"/>
                                        <p:tgtEl>
                                          <p:spTgt spid="6">
                                            <p:txEl>
                                              <p:pRg st="9" end="9"/>
                                            </p:txEl>
                                          </p:spTgt>
                                        </p:tgtEl>
                                        <p:attrNameLst>
                                          <p:attrName>style.fontWeight</p:attrName>
                                        </p:attrNameLst>
                                      </p:cBhvr>
                                      <p:to>
                                        <p:strVal val="bol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a:extLst>
              <a:ext uri="{FF2B5EF4-FFF2-40B4-BE49-F238E27FC236}">
                <a16:creationId xmlns:a16="http://schemas.microsoft.com/office/drawing/2014/main" id="{27E3F060-6215-4B68-A86A-CFC77CB03697}"/>
              </a:ext>
            </a:extLst>
          </p:cNvPr>
          <p:cNvSpPr>
            <a:spLocks noGrp="1"/>
          </p:cNvSpPr>
          <p:nvPr>
            <p:ph type="title"/>
          </p:nvPr>
        </p:nvSpPr>
        <p:spPr/>
        <p:txBody>
          <a:bodyPr/>
          <a:lstStyle/>
          <a:p>
            <a:pPr eaLnBrk="1" hangingPunct="1"/>
            <a:r>
              <a:rPr lang="en-US" altLang="en-US"/>
              <a:t>OGMS</a:t>
            </a:r>
          </a:p>
        </p:txBody>
      </p:sp>
      <p:pic>
        <p:nvPicPr>
          <p:cNvPr id="318467" name="Picture 4" descr="Big Picture v3">
            <a:extLst>
              <a:ext uri="{FF2B5EF4-FFF2-40B4-BE49-F238E27FC236}">
                <a16:creationId xmlns:a16="http://schemas.microsoft.com/office/drawing/2014/main" id="{9D15E449-F767-4A3C-ABA3-428C408EBC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499" t="7011" r="4861" b="8989"/>
          <a:stretch>
            <a:fillRect/>
          </a:stretch>
        </p:blipFill>
        <p:spPr>
          <a:xfrm>
            <a:off x="533400" y="1033463"/>
            <a:ext cx="8305800" cy="5818187"/>
          </a:xfrm>
          <a:noFill/>
        </p:spPr>
      </p:pic>
      <p:sp>
        <p:nvSpPr>
          <p:cNvPr id="318468" name="Slide Number Placeholder 3">
            <a:extLst>
              <a:ext uri="{FF2B5EF4-FFF2-40B4-BE49-F238E27FC236}">
                <a16:creationId xmlns:a16="http://schemas.microsoft.com/office/drawing/2014/main" id="{F0738A54-80A1-4D31-B7DC-90B6094646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AA14A406-881F-40BB-9AF7-AF53CC4F38E5}" type="slidenum">
              <a:rPr lang="en-US" altLang="en-US" sz="1200" smtClean="0">
                <a:solidFill>
                  <a:srgbClr val="898989"/>
                </a:solidFill>
              </a:rPr>
              <a:pPr eaLnBrk="1" hangingPunct="1">
                <a:spcBef>
                  <a:spcPct val="0"/>
                </a:spcBef>
                <a:buFontTx/>
                <a:buNone/>
              </a:pPr>
              <a:t>112</a:t>
            </a:fld>
            <a:endParaRPr lang="en-US" altLang="en-US" sz="1200">
              <a:solidFill>
                <a:srgbClr val="898989"/>
              </a:solidFill>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1">
            <a:extLst>
              <a:ext uri="{FF2B5EF4-FFF2-40B4-BE49-F238E27FC236}">
                <a16:creationId xmlns:a16="http://schemas.microsoft.com/office/drawing/2014/main" id="{982C5FF8-C156-41C3-88F2-1BD0DD90A053}"/>
              </a:ext>
            </a:extLst>
          </p:cNvPr>
          <p:cNvSpPr>
            <a:spLocks noGrp="1"/>
          </p:cNvSpPr>
          <p:nvPr>
            <p:ph type="title"/>
          </p:nvPr>
        </p:nvSpPr>
        <p:spPr/>
        <p:txBody>
          <a:bodyPr/>
          <a:lstStyle/>
          <a:p>
            <a:pPr eaLnBrk="1" hangingPunct="1"/>
            <a:r>
              <a:rPr lang="en-US" altLang="en-US"/>
              <a:t>Infectious Disease</a:t>
            </a:r>
          </a:p>
        </p:txBody>
      </p:sp>
      <p:pic>
        <p:nvPicPr>
          <p:cNvPr id="320515" name="Picture 2">
            <a:extLst>
              <a:ext uri="{FF2B5EF4-FFF2-40B4-BE49-F238E27FC236}">
                <a16:creationId xmlns:a16="http://schemas.microsoft.com/office/drawing/2014/main" id="{2FFF8C0C-7237-441E-B7F8-600417C24F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143000"/>
            <a:ext cx="8391525" cy="5472113"/>
          </a:xfrm>
        </p:spPr>
      </p:pic>
      <p:sp>
        <p:nvSpPr>
          <p:cNvPr id="320516" name="Slide Number Placeholder 3">
            <a:extLst>
              <a:ext uri="{FF2B5EF4-FFF2-40B4-BE49-F238E27FC236}">
                <a16:creationId xmlns:a16="http://schemas.microsoft.com/office/drawing/2014/main" id="{8F39267C-2E2E-461D-B876-EC442A165F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3BF4A376-6176-4939-9B0C-3FDAFF97A091}" type="slidenum">
              <a:rPr lang="en-US" altLang="en-US" sz="1200" smtClean="0">
                <a:solidFill>
                  <a:srgbClr val="898989"/>
                </a:solidFill>
              </a:rPr>
              <a:pPr eaLnBrk="1" hangingPunct="1">
                <a:spcBef>
                  <a:spcPct val="0"/>
                </a:spcBef>
                <a:buFontTx/>
                <a:buNone/>
              </a:pPr>
              <a:t>113</a:t>
            </a:fld>
            <a:endParaRPr lang="en-US" altLang="en-US" sz="1200">
              <a:solidFill>
                <a:srgbClr val="898989"/>
              </a:solidFill>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itle 1">
            <a:extLst>
              <a:ext uri="{FF2B5EF4-FFF2-40B4-BE49-F238E27FC236}">
                <a16:creationId xmlns:a16="http://schemas.microsoft.com/office/drawing/2014/main" id="{2FFAD6F3-4D23-471D-B5DE-647A21DAB87B}"/>
              </a:ext>
            </a:extLst>
          </p:cNvPr>
          <p:cNvSpPr>
            <a:spLocks noGrp="1"/>
          </p:cNvSpPr>
          <p:nvPr>
            <p:ph type="title"/>
          </p:nvPr>
        </p:nvSpPr>
        <p:spPr/>
        <p:txBody>
          <a:bodyPr/>
          <a:lstStyle/>
          <a:p>
            <a:pPr eaLnBrk="1" hangingPunct="1"/>
            <a:r>
              <a:rPr lang="en-US" altLang="en-US"/>
              <a:t>Infectious Disease</a:t>
            </a:r>
          </a:p>
        </p:txBody>
      </p:sp>
      <p:pic>
        <p:nvPicPr>
          <p:cNvPr id="321539" name="Picture 2">
            <a:extLst>
              <a:ext uri="{FF2B5EF4-FFF2-40B4-BE49-F238E27FC236}">
                <a16:creationId xmlns:a16="http://schemas.microsoft.com/office/drawing/2014/main" id="{3A9B7470-120C-4FE8-9422-2CD89BF0BC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2679" t="41776" b="12273"/>
          <a:stretch>
            <a:fillRect/>
          </a:stretch>
        </p:blipFill>
        <p:spPr>
          <a:xfrm>
            <a:off x="685800" y="1716088"/>
            <a:ext cx="8086725" cy="4227512"/>
          </a:xfrm>
        </p:spPr>
      </p:pic>
      <p:sp>
        <p:nvSpPr>
          <p:cNvPr id="321540" name="Slide Number Placeholder 3">
            <a:extLst>
              <a:ext uri="{FF2B5EF4-FFF2-40B4-BE49-F238E27FC236}">
                <a16:creationId xmlns:a16="http://schemas.microsoft.com/office/drawing/2014/main" id="{9E66612F-9C15-4197-9280-CC9FA9B3D9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547619E0-A99F-4FF9-98E3-1462EB403F74}" type="slidenum">
              <a:rPr lang="en-US" altLang="en-US" sz="1200" smtClean="0">
                <a:solidFill>
                  <a:srgbClr val="898989"/>
                </a:solidFill>
              </a:rPr>
              <a:pPr eaLnBrk="1" hangingPunct="1">
                <a:spcBef>
                  <a:spcPct val="0"/>
                </a:spcBef>
                <a:buFontTx/>
                <a:buNone/>
              </a:pPr>
              <a:t>114</a:t>
            </a:fld>
            <a:endParaRPr lang="en-US" altLang="en-US" sz="1200">
              <a:solidFill>
                <a:srgbClr val="898989"/>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itle 1">
            <a:extLst>
              <a:ext uri="{FF2B5EF4-FFF2-40B4-BE49-F238E27FC236}">
                <a16:creationId xmlns:a16="http://schemas.microsoft.com/office/drawing/2014/main" id="{C0D2BC8C-3068-4981-8A2C-35A38BB51FD8}"/>
              </a:ext>
            </a:extLst>
          </p:cNvPr>
          <p:cNvSpPr>
            <a:spLocks noGrp="1"/>
          </p:cNvSpPr>
          <p:nvPr>
            <p:ph type="title"/>
          </p:nvPr>
        </p:nvSpPr>
        <p:spPr/>
        <p:txBody>
          <a:bodyPr/>
          <a:lstStyle/>
          <a:p>
            <a:pPr eaLnBrk="1" hangingPunct="1"/>
            <a:r>
              <a:rPr lang="en-US" altLang="en-US"/>
              <a:t>Natural Language Definitions</a:t>
            </a:r>
          </a:p>
        </p:txBody>
      </p:sp>
      <p:sp>
        <p:nvSpPr>
          <p:cNvPr id="15363" name="Content Placeholder 2">
            <a:extLst>
              <a:ext uri="{FF2B5EF4-FFF2-40B4-BE49-F238E27FC236}">
                <a16:creationId xmlns:a16="http://schemas.microsoft.com/office/drawing/2014/main" id="{C937701A-DD8F-4C2D-84AB-048CF9133392}"/>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sz="2400" b="1" dirty="0">
                <a:solidFill>
                  <a:srgbClr val="FF0000"/>
                </a:solidFill>
              </a:rPr>
              <a:t>Host of Infectious Agent (BFO Role): </a:t>
            </a:r>
            <a:r>
              <a:rPr lang="en-US" sz="2400" dirty="0"/>
              <a:t>A role borne by an organism in virtue of the fact that its </a:t>
            </a:r>
            <a:r>
              <a:rPr lang="en-US" sz="2400" dirty="0">
                <a:solidFill>
                  <a:srgbClr val="00B050"/>
                </a:solidFill>
              </a:rPr>
              <a:t>extended organism </a:t>
            </a:r>
            <a:r>
              <a:rPr lang="en-US" sz="2400" dirty="0"/>
              <a:t>contains an </a:t>
            </a:r>
            <a:r>
              <a:rPr lang="en-US" sz="2400" dirty="0">
                <a:solidFill>
                  <a:schemeClr val="accent6">
                    <a:lumMod val="75000"/>
                  </a:schemeClr>
                </a:solidFill>
              </a:rPr>
              <a:t>infectious agent</a:t>
            </a:r>
            <a:r>
              <a:rPr lang="en-US" sz="2400" dirty="0"/>
              <a:t>.</a:t>
            </a:r>
          </a:p>
          <a:p>
            <a:pPr eaLnBrk="1" fontAlgn="auto" hangingPunct="1">
              <a:spcAft>
                <a:spcPts val="0"/>
              </a:spcAft>
              <a:defRPr/>
            </a:pPr>
            <a:r>
              <a:rPr lang="en-US" sz="2400" b="1" dirty="0">
                <a:solidFill>
                  <a:srgbClr val="00B050"/>
                </a:solidFill>
              </a:rPr>
              <a:t>Extended Organism (OGMS):</a:t>
            </a:r>
            <a:r>
              <a:rPr lang="en-US" sz="2400" i="1" dirty="0">
                <a:solidFill>
                  <a:srgbClr val="00B050"/>
                </a:solidFill>
              </a:rPr>
              <a:t> </a:t>
            </a:r>
            <a:r>
              <a:rPr lang="en-US" sz="2400" dirty="0"/>
              <a:t>An object aggregate consisting of an organism and all material entities located within the organism, overlapping the organism, or occupying sites formed in part by the organism. </a:t>
            </a:r>
          </a:p>
          <a:p>
            <a:pPr eaLnBrk="1" fontAlgn="auto" hangingPunct="1">
              <a:spcAft>
                <a:spcPts val="0"/>
              </a:spcAft>
              <a:defRPr/>
            </a:pPr>
            <a:r>
              <a:rPr lang="en-US" sz="2400" b="1" dirty="0">
                <a:solidFill>
                  <a:schemeClr val="accent6">
                    <a:lumMod val="75000"/>
                  </a:schemeClr>
                </a:solidFill>
              </a:rPr>
              <a:t>Infectious Agent:</a:t>
            </a:r>
            <a:r>
              <a:rPr lang="en-US" sz="2400" i="1" dirty="0">
                <a:solidFill>
                  <a:schemeClr val="accent6">
                    <a:lumMod val="75000"/>
                  </a:schemeClr>
                </a:solidFill>
              </a:rPr>
              <a:t> </a:t>
            </a:r>
            <a:r>
              <a:rPr lang="en-US" sz="2400" dirty="0"/>
              <a:t>A pathogen whose pathogenic disposition is an </a:t>
            </a:r>
            <a:r>
              <a:rPr lang="en-US" sz="2400" dirty="0">
                <a:solidFill>
                  <a:srgbClr val="0070C0"/>
                </a:solidFill>
              </a:rPr>
              <a:t>infectious disposition</a:t>
            </a:r>
            <a:r>
              <a:rPr lang="en-US" sz="2400" dirty="0"/>
              <a:t>.</a:t>
            </a:r>
          </a:p>
          <a:p>
            <a:pPr eaLnBrk="1" fontAlgn="auto" hangingPunct="1">
              <a:spcAft>
                <a:spcPts val="0"/>
              </a:spcAft>
              <a:defRPr/>
            </a:pPr>
            <a:r>
              <a:rPr lang="en-US" sz="2400" b="1" dirty="0">
                <a:solidFill>
                  <a:srgbClr val="0070C0"/>
                </a:solidFill>
              </a:rPr>
              <a:t>Infectious Disposition</a:t>
            </a:r>
            <a:r>
              <a:rPr lang="en-US" sz="2400" b="1" dirty="0"/>
              <a:t>:</a:t>
            </a:r>
            <a:r>
              <a:rPr lang="en-US" sz="2400" i="1" dirty="0"/>
              <a:t> </a:t>
            </a:r>
            <a:r>
              <a:rPr lang="en-US" sz="2400" dirty="0"/>
              <a:t>A pathogenic disposition that inheres in a material entity and is the disposition for that entity (1) to be transmitted to a </a:t>
            </a:r>
            <a:r>
              <a:rPr lang="en-US" sz="2400" dirty="0">
                <a:solidFill>
                  <a:srgbClr val="FF0000"/>
                </a:solidFill>
              </a:rPr>
              <a:t>host</a:t>
            </a:r>
            <a:r>
              <a:rPr lang="en-US" sz="2400" dirty="0"/>
              <a:t>, (2) to establish itself in the </a:t>
            </a:r>
            <a:r>
              <a:rPr lang="en-US" sz="2400" dirty="0">
                <a:solidFill>
                  <a:srgbClr val="FF0000"/>
                </a:solidFill>
              </a:rPr>
              <a:t>host</a:t>
            </a:r>
            <a:r>
              <a:rPr lang="en-US" sz="2400" dirty="0"/>
              <a:t>, and (3) to become part of a disorder in the </a:t>
            </a:r>
            <a:r>
              <a:rPr lang="en-US" sz="2400" dirty="0">
                <a:solidFill>
                  <a:srgbClr val="FF0000"/>
                </a:solidFill>
              </a:rPr>
              <a:t>host</a:t>
            </a:r>
            <a:r>
              <a:rPr lang="en-US" sz="2400" dirty="0"/>
              <a:t>.</a:t>
            </a:r>
          </a:p>
          <a:p>
            <a:pPr lvl="1" eaLnBrk="1" fontAlgn="auto" hangingPunct="1">
              <a:spcAft>
                <a:spcPts val="0"/>
              </a:spcAft>
              <a:defRPr/>
            </a:pPr>
            <a:endParaRPr lang="en-US" sz="2000" i="1" dirty="0"/>
          </a:p>
          <a:p>
            <a:pPr eaLnBrk="1" fontAlgn="auto" hangingPunct="1">
              <a:spcAft>
                <a:spcPts val="0"/>
              </a:spcAft>
              <a:buFont typeface="Arial" charset="0"/>
              <a:buNone/>
              <a:defRPr/>
            </a:pPr>
            <a:endParaRPr lang="en-US" dirty="0"/>
          </a:p>
          <a:p>
            <a:pPr lvl="1"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
        <p:nvSpPr>
          <p:cNvPr id="322564" name="Slide Number Placeholder 3">
            <a:extLst>
              <a:ext uri="{FF2B5EF4-FFF2-40B4-BE49-F238E27FC236}">
                <a16:creationId xmlns:a16="http://schemas.microsoft.com/office/drawing/2014/main" id="{E071C578-1419-4B0F-88E9-CEF162B684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27617C7D-5271-4A20-9503-7EB21C09A6FE}" type="slidenum">
              <a:rPr lang="en-US" altLang="en-US" sz="1200" smtClean="0">
                <a:solidFill>
                  <a:srgbClr val="898989"/>
                </a:solidFill>
              </a:rPr>
              <a:pPr eaLnBrk="1" hangingPunct="1">
                <a:spcBef>
                  <a:spcPct val="0"/>
                </a:spcBef>
                <a:buFontTx/>
                <a:buNone/>
              </a:pPr>
              <a:t>115</a:t>
            </a:fld>
            <a:endParaRPr lang="en-US" altLang="en-US" sz="1200">
              <a:solidFill>
                <a:srgbClr val="898989"/>
              </a:solidFill>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3AADB22-E457-466B-9272-165778F74331}"/>
              </a:ext>
            </a:extLst>
          </p:cNvPr>
          <p:cNvSpPr>
            <a:spLocks noGrp="1"/>
          </p:cNvSpPr>
          <p:nvPr>
            <p:ph type="title"/>
          </p:nvPr>
        </p:nvSpPr>
        <p:spPr/>
        <p:txBody>
          <a:bodyPr rtlCol="0">
            <a:normAutofit fontScale="90000"/>
          </a:bodyPr>
          <a:lstStyle/>
          <a:p>
            <a:pPr eaLnBrk="1" fontAlgn="auto" hangingPunct="1">
              <a:spcAft>
                <a:spcPts val="0"/>
              </a:spcAft>
              <a:defRPr/>
            </a:pPr>
            <a:r>
              <a:rPr lang="en-US" dirty="0"/>
              <a:t>Natural Language Definition of Infection</a:t>
            </a:r>
          </a:p>
        </p:txBody>
      </p:sp>
      <p:sp>
        <p:nvSpPr>
          <p:cNvPr id="16387" name="Content Placeholder 2">
            <a:extLst>
              <a:ext uri="{FF2B5EF4-FFF2-40B4-BE49-F238E27FC236}">
                <a16:creationId xmlns:a16="http://schemas.microsoft.com/office/drawing/2014/main" id="{CFAFD7CF-01E7-4FB6-8074-80A6680218A9}"/>
              </a:ext>
            </a:extLst>
          </p:cNvPr>
          <p:cNvSpPr>
            <a:spLocks noGrp="1"/>
          </p:cNvSpPr>
          <p:nvPr>
            <p:ph idx="1"/>
          </p:nvPr>
        </p:nvSpPr>
        <p:spPr/>
        <p:txBody>
          <a:bodyPr rtlCol="0">
            <a:normAutofit lnSpcReduction="10000"/>
          </a:bodyPr>
          <a:lstStyle/>
          <a:p>
            <a:pPr eaLnBrk="1" fontAlgn="auto" hangingPunct="1">
              <a:spcAft>
                <a:spcPts val="0"/>
              </a:spcAft>
              <a:defRPr/>
            </a:pPr>
            <a:r>
              <a:rPr lang="en-US" b="1" dirty="0"/>
              <a:t>Infection</a:t>
            </a:r>
            <a:r>
              <a:rPr lang="en-US" dirty="0"/>
              <a:t>: A part of an extended organism that itself has as part a population of one or more infectious agents and that (1) is clinically abnormal in virtue of the presence of this population, or that (2) is such that clinical abnormality is a likely consequence of transmission of the infectious agent, an offspring of the infectious agent, or a member of the infectious agent population to a canonical host.</a:t>
            </a:r>
          </a:p>
        </p:txBody>
      </p:sp>
      <p:sp>
        <p:nvSpPr>
          <p:cNvPr id="324612" name="Slide Number Placeholder 3">
            <a:extLst>
              <a:ext uri="{FF2B5EF4-FFF2-40B4-BE49-F238E27FC236}">
                <a16:creationId xmlns:a16="http://schemas.microsoft.com/office/drawing/2014/main" id="{54E6C9B2-E9B9-433E-B8CE-54F049591E3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8447E0F5-2A9A-4ADD-89FC-383B084AB276}" type="slidenum">
              <a:rPr lang="en-US" altLang="en-US" sz="1200" smtClean="0">
                <a:solidFill>
                  <a:srgbClr val="898989"/>
                </a:solidFill>
              </a:rPr>
              <a:pPr eaLnBrk="1" hangingPunct="1">
                <a:spcBef>
                  <a:spcPct val="0"/>
                </a:spcBef>
                <a:buFontTx/>
                <a:buNone/>
              </a:pPr>
              <a:t>116</a:t>
            </a:fld>
            <a:endParaRPr lang="en-US" altLang="en-US" sz="1200">
              <a:solidFill>
                <a:srgbClr val="898989"/>
              </a:solidFill>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itle 1">
            <a:extLst>
              <a:ext uri="{FF2B5EF4-FFF2-40B4-BE49-F238E27FC236}">
                <a16:creationId xmlns:a16="http://schemas.microsoft.com/office/drawing/2014/main" id="{147620BC-C0CB-4BB8-8A22-F5F9ABEEC6B0}"/>
              </a:ext>
            </a:extLst>
          </p:cNvPr>
          <p:cNvSpPr>
            <a:spLocks noGrp="1" noChangeArrowheads="1"/>
          </p:cNvSpPr>
          <p:nvPr>
            <p:ph type="title"/>
          </p:nvPr>
        </p:nvSpPr>
        <p:spPr>
          <a:xfrm>
            <a:off x="-44450" y="298450"/>
            <a:ext cx="9144000" cy="1143000"/>
          </a:xfrm>
        </p:spPr>
        <p:txBody>
          <a:bodyPr/>
          <a:lstStyle/>
          <a:p>
            <a:r>
              <a:rPr lang="en-US" altLang="en-US"/>
              <a:t>IDO: Infectious disorder</a:t>
            </a:r>
          </a:p>
        </p:txBody>
      </p:sp>
      <p:sp>
        <p:nvSpPr>
          <p:cNvPr id="326659" name="Text Placeholder 2">
            <a:extLst>
              <a:ext uri="{FF2B5EF4-FFF2-40B4-BE49-F238E27FC236}">
                <a16:creationId xmlns:a16="http://schemas.microsoft.com/office/drawing/2014/main" id="{A2A6BC8D-B509-4AD7-BC44-431BBE4AE4F6}"/>
              </a:ext>
            </a:extLst>
          </p:cNvPr>
          <p:cNvSpPr>
            <a:spLocks noGrp="1" noChangeArrowheads="1"/>
          </p:cNvSpPr>
          <p:nvPr>
            <p:ph type="body" sz="half" idx="1"/>
          </p:nvPr>
        </p:nvSpPr>
        <p:spPr/>
        <p:txBody>
          <a:bodyPr/>
          <a:lstStyle/>
          <a:p>
            <a:endParaRPr lang="en-US" altLang="en-US"/>
          </a:p>
        </p:txBody>
      </p:sp>
      <p:sp>
        <p:nvSpPr>
          <p:cNvPr id="326660" name="Slide Number Placeholder 3">
            <a:extLst>
              <a:ext uri="{FF2B5EF4-FFF2-40B4-BE49-F238E27FC236}">
                <a16:creationId xmlns:a16="http://schemas.microsoft.com/office/drawing/2014/main" id="{5A94D1F7-5276-4018-B8FE-3545DB5FC4F6}"/>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spcBef>
                <a:spcPct val="0"/>
              </a:spcBef>
              <a:buFontTx/>
              <a:buNone/>
            </a:pPr>
            <a:fld id="{0E09F98E-F104-440C-A71E-B11D7BD0E9EC}" type="slidenum">
              <a:rPr lang="en-US" altLang="en-US" sz="1800" smtClean="0">
                <a:solidFill>
                  <a:srgbClr val="000000"/>
                </a:solidFill>
              </a:rPr>
              <a:pPr lvl="2">
                <a:spcBef>
                  <a:spcPct val="0"/>
                </a:spcBef>
                <a:buFontTx/>
                <a:buNone/>
              </a:pPr>
              <a:t>117</a:t>
            </a:fld>
            <a:endParaRPr lang="en-US" altLang="en-US" sz="1800">
              <a:solidFill>
                <a:srgbClr val="000000"/>
              </a:solidFill>
            </a:endParaRPr>
          </a:p>
        </p:txBody>
      </p:sp>
      <p:pic>
        <p:nvPicPr>
          <p:cNvPr id="326661" name="Picture 4">
            <a:extLst>
              <a:ext uri="{FF2B5EF4-FFF2-40B4-BE49-F238E27FC236}">
                <a16:creationId xmlns:a16="http://schemas.microsoft.com/office/drawing/2014/main" id="{82858B02-6C69-49A8-BAF0-0450DB8E1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9" t="27766" r="31667" b="7016"/>
          <a:stretch>
            <a:fillRect/>
          </a:stretch>
        </p:blipFill>
        <p:spPr bwMode="auto">
          <a:xfrm>
            <a:off x="-44450" y="1287463"/>
            <a:ext cx="918845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a:extLst>
              <a:ext uri="{FF2B5EF4-FFF2-40B4-BE49-F238E27FC236}">
                <a16:creationId xmlns:a16="http://schemas.microsoft.com/office/drawing/2014/main" id="{24DEFA14-7024-4CA1-81DD-602CBADAA23E}"/>
              </a:ext>
            </a:extLst>
          </p:cNvPr>
          <p:cNvSpPr>
            <a:spLocks noGrp="1"/>
          </p:cNvSpPr>
          <p:nvPr>
            <p:ph type="title"/>
          </p:nvPr>
        </p:nvSpPr>
        <p:spPr/>
        <p:txBody>
          <a:bodyPr/>
          <a:lstStyle/>
          <a:p>
            <a:pPr eaLnBrk="1" hangingPunct="1"/>
            <a:r>
              <a:rPr lang="en-US" altLang="en-US"/>
              <a:t>Natural Language Definitions</a:t>
            </a:r>
          </a:p>
        </p:txBody>
      </p:sp>
      <p:sp>
        <p:nvSpPr>
          <p:cNvPr id="327683" name="Content Placeholder 2">
            <a:extLst>
              <a:ext uri="{FF2B5EF4-FFF2-40B4-BE49-F238E27FC236}">
                <a16:creationId xmlns:a16="http://schemas.microsoft.com/office/drawing/2014/main" id="{28B0EF1A-C966-474A-890B-EE5CE5A1E17C}"/>
              </a:ext>
            </a:extLst>
          </p:cNvPr>
          <p:cNvSpPr>
            <a:spLocks noGrp="1"/>
          </p:cNvSpPr>
          <p:nvPr>
            <p:ph idx="1"/>
          </p:nvPr>
        </p:nvSpPr>
        <p:spPr/>
        <p:txBody>
          <a:bodyPr/>
          <a:lstStyle/>
          <a:p>
            <a:pPr eaLnBrk="1" hangingPunct="1"/>
            <a:r>
              <a:rPr lang="en-US" altLang="en-US" sz="2400"/>
              <a:t>Vectors in the chain of infection</a:t>
            </a:r>
          </a:p>
          <a:p>
            <a:pPr lvl="1" eaLnBrk="1" hangingPunct="1"/>
            <a:r>
              <a:rPr lang="en-US" altLang="en-US" sz="2000" b="1"/>
              <a:t>Infectious Agent Vector Role</a:t>
            </a:r>
            <a:r>
              <a:rPr lang="en-US" altLang="en-US" sz="2000" i="1"/>
              <a:t>: </a:t>
            </a:r>
            <a:r>
              <a:rPr lang="en-US" altLang="en-US" sz="2000"/>
              <a:t>An infectious agent transporter role that is borne by an organism active in the transfer of an infectious agent to an organism of another species and in which the agent is infectious.</a:t>
            </a:r>
          </a:p>
          <a:p>
            <a:pPr eaLnBrk="1" hangingPunct="1"/>
            <a:r>
              <a:rPr lang="en-US" altLang="en-US" sz="2400"/>
              <a:t>Scaling to populations</a:t>
            </a:r>
          </a:p>
          <a:p>
            <a:pPr lvl="1" eaLnBrk="1" hangingPunct="1"/>
            <a:r>
              <a:rPr lang="en-US" altLang="en-US" sz="2000" b="1"/>
              <a:t>Herd immunity</a:t>
            </a:r>
            <a:r>
              <a:rPr lang="en-US" altLang="en-US" sz="2000"/>
              <a:t>: A collective resistance disposition that inheres in an organism population in virtue of the fact that the proportion of the population with immunity to an infectious agent is high resulting in a low number of transmissions from a host to a susceptible individual and thereby mitigating the damaging effects of the infectious agent on the population.</a:t>
            </a:r>
          </a:p>
          <a:p>
            <a:pPr eaLnBrk="1" hangingPunct="1"/>
            <a:endParaRPr lang="en-US" altLang="en-US"/>
          </a:p>
        </p:txBody>
      </p:sp>
      <p:sp>
        <p:nvSpPr>
          <p:cNvPr id="327684" name="Slide Number Placeholder 3">
            <a:extLst>
              <a:ext uri="{FF2B5EF4-FFF2-40B4-BE49-F238E27FC236}">
                <a16:creationId xmlns:a16="http://schemas.microsoft.com/office/drawing/2014/main" id="{88D41C6C-80DA-477E-9EBD-53D460E2B6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44842335-ECD2-4545-88B3-37C5F26ACEA0}" type="slidenum">
              <a:rPr lang="en-US" altLang="en-US" sz="1200" smtClean="0">
                <a:solidFill>
                  <a:srgbClr val="898989"/>
                </a:solidFill>
              </a:rPr>
              <a:pPr eaLnBrk="1" hangingPunct="1">
                <a:spcBef>
                  <a:spcPct val="0"/>
                </a:spcBef>
                <a:buFontTx/>
                <a:buNone/>
              </a:pPr>
              <a:t>118</a:t>
            </a:fld>
            <a:endParaRPr lang="en-US" altLang="en-US" sz="1200">
              <a:solidFill>
                <a:srgbClr val="898989"/>
              </a:solidFill>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tle 1">
            <a:extLst>
              <a:ext uri="{FF2B5EF4-FFF2-40B4-BE49-F238E27FC236}">
                <a16:creationId xmlns:a16="http://schemas.microsoft.com/office/drawing/2014/main" id="{B2F20C1E-FFBE-40D0-BD54-E57A98E1EC34}"/>
              </a:ext>
            </a:extLst>
          </p:cNvPr>
          <p:cNvSpPr>
            <a:spLocks noGrp="1"/>
          </p:cNvSpPr>
          <p:nvPr>
            <p:ph type="title"/>
          </p:nvPr>
        </p:nvSpPr>
        <p:spPr/>
        <p:txBody>
          <a:bodyPr/>
          <a:lstStyle/>
          <a:p>
            <a:pPr eaLnBrk="1" hangingPunct="1"/>
            <a:r>
              <a:rPr lang="en-US" altLang="en-US"/>
              <a:t>OWL Representation</a:t>
            </a:r>
          </a:p>
        </p:txBody>
      </p:sp>
      <p:pic>
        <p:nvPicPr>
          <p:cNvPr id="328707" name="Picture 2">
            <a:extLst>
              <a:ext uri="{FF2B5EF4-FFF2-40B4-BE49-F238E27FC236}">
                <a16:creationId xmlns:a16="http://schemas.microsoft.com/office/drawing/2014/main" id="{6F5E11F9-C1EB-4B53-9607-24B127E1B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2600"/>
            <a:ext cx="556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8" name="Picture 4">
            <a:extLst>
              <a:ext uri="{FF2B5EF4-FFF2-40B4-BE49-F238E27FC236}">
                <a16:creationId xmlns:a16="http://schemas.microsoft.com/office/drawing/2014/main" id="{852FF511-69A3-4825-8F42-1057389D0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25241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9" name="Picture 5">
            <a:extLst>
              <a:ext uri="{FF2B5EF4-FFF2-40B4-BE49-F238E27FC236}">
                <a16:creationId xmlns:a16="http://schemas.microsoft.com/office/drawing/2014/main" id="{E725EECD-0EB2-49F0-8FC2-DED171D47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971800"/>
            <a:ext cx="72294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0" name="Picture 6">
            <a:extLst>
              <a:ext uri="{FF2B5EF4-FFF2-40B4-BE49-F238E27FC236}">
                <a16:creationId xmlns:a16="http://schemas.microsoft.com/office/drawing/2014/main" id="{62CFC0F4-7F66-49D6-A235-BCDC77AA7A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667000"/>
            <a:ext cx="34099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1" name="TextBox 8">
            <a:extLst>
              <a:ext uri="{FF2B5EF4-FFF2-40B4-BE49-F238E27FC236}">
                <a16:creationId xmlns:a16="http://schemas.microsoft.com/office/drawing/2014/main" id="{1F5E37E3-852B-4E11-9935-85A60271FA22}"/>
              </a:ext>
            </a:extLst>
          </p:cNvPr>
          <p:cNvSpPr txBox="1">
            <a:spLocks noChangeArrowheads="1"/>
          </p:cNvSpPr>
          <p:nvPr/>
        </p:nvSpPr>
        <p:spPr bwMode="auto">
          <a:xfrm>
            <a:off x="457200" y="3886200"/>
            <a:ext cx="81645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    &lt;EquivalentClasses&gt;</a:t>
            </a:r>
          </a:p>
          <a:p>
            <a:pPr eaLnBrk="1" hangingPunct="1">
              <a:spcBef>
                <a:spcPct val="0"/>
              </a:spcBef>
              <a:buFontTx/>
              <a:buNone/>
            </a:pPr>
            <a:r>
              <a:rPr lang="en-US" altLang="en-US" sz="1800">
                <a:solidFill>
                  <a:srgbClr val="000000"/>
                </a:solidFill>
              </a:rPr>
              <a:t>        &lt;Class IRI="http://purl.obolibrary.org/obo/IDO_0000436"/&gt;</a:t>
            </a:r>
          </a:p>
          <a:p>
            <a:pPr eaLnBrk="1" hangingPunct="1">
              <a:spcBef>
                <a:spcPct val="0"/>
              </a:spcBef>
              <a:buFontTx/>
              <a:buNone/>
            </a:pPr>
            <a:r>
              <a:rPr lang="en-US" altLang="en-US" sz="1800">
                <a:solidFill>
                  <a:srgbClr val="000000"/>
                </a:solidFill>
              </a:rPr>
              <a:t>        &lt;ObjectAllValuesFrom&gt;</a:t>
            </a:r>
          </a:p>
          <a:p>
            <a:pPr eaLnBrk="1" hangingPunct="1">
              <a:spcBef>
                <a:spcPct val="0"/>
              </a:spcBef>
              <a:buFontTx/>
              <a:buNone/>
            </a:pPr>
            <a:r>
              <a:rPr lang="en-US" altLang="en-US" sz="1800">
                <a:solidFill>
                  <a:srgbClr val="000000"/>
                </a:solidFill>
              </a:rPr>
              <a:t>            &lt;ObjectProperty IRI="http://purl.org/obo/owl/OBO_REL#realized_by"/&gt;</a:t>
            </a:r>
          </a:p>
          <a:p>
            <a:pPr eaLnBrk="1" hangingPunct="1">
              <a:spcBef>
                <a:spcPct val="0"/>
              </a:spcBef>
              <a:buFontTx/>
              <a:buNone/>
            </a:pPr>
            <a:r>
              <a:rPr lang="en-US" altLang="en-US" sz="1800">
                <a:solidFill>
                  <a:srgbClr val="000000"/>
                </a:solidFill>
              </a:rPr>
              <a:t>            &lt;Class IRI="http://purl.obolibrary.org/obo/IDO_0000495"/&gt;</a:t>
            </a:r>
          </a:p>
          <a:p>
            <a:pPr eaLnBrk="1" hangingPunct="1">
              <a:spcBef>
                <a:spcPct val="0"/>
              </a:spcBef>
              <a:buFontTx/>
              <a:buNone/>
            </a:pPr>
            <a:r>
              <a:rPr lang="en-US" altLang="en-US" sz="1800">
                <a:solidFill>
                  <a:srgbClr val="000000"/>
                </a:solidFill>
              </a:rPr>
              <a:t>        &lt;/ObjectAllValuesFrom&gt;</a:t>
            </a:r>
          </a:p>
          <a:p>
            <a:pPr eaLnBrk="1" hangingPunct="1">
              <a:spcBef>
                <a:spcPct val="0"/>
              </a:spcBef>
              <a:buFontTx/>
              <a:buNone/>
            </a:pPr>
            <a:r>
              <a:rPr lang="en-US" altLang="en-US" sz="1800">
                <a:solidFill>
                  <a:srgbClr val="000000"/>
                </a:solidFill>
              </a:rPr>
              <a:t>    &lt;/EquivalentClasses&gt;</a:t>
            </a:r>
          </a:p>
        </p:txBody>
      </p:sp>
      <p:cxnSp>
        <p:nvCxnSpPr>
          <p:cNvPr id="11" name="Straight Arrow Connector 10">
            <a:extLst>
              <a:ext uri="{FF2B5EF4-FFF2-40B4-BE49-F238E27FC236}">
                <a16:creationId xmlns:a16="http://schemas.microsoft.com/office/drawing/2014/main" id="{491EB23A-CD91-4B22-861D-5C289AD36E96}"/>
              </a:ext>
            </a:extLst>
          </p:cNvPr>
          <p:cNvCxnSpPr>
            <a:stCxn id="41986" idx="2"/>
            <a:endCxn id="41990" idx="0"/>
          </p:cNvCxnSpPr>
          <p:nvPr/>
        </p:nvCxnSpPr>
        <p:spPr>
          <a:xfrm rot="5400000">
            <a:off x="3738563" y="576262"/>
            <a:ext cx="590550" cy="35909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28713" name="Slide Number Placeholder 9">
            <a:extLst>
              <a:ext uri="{FF2B5EF4-FFF2-40B4-BE49-F238E27FC236}">
                <a16:creationId xmlns:a16="http://schemas.microsoft.com/office/drawing/2014/main" id="{88F7086E-DA32-42ED-9D63-9E9B780195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F915319B-B354-40A2-83F2-C29642340BBB}" type="slidenum">
              <a:rPr lang="en-US" altLang="en-US" sz="1200" smtClean="0">
                <a:solidFill>
                  <a:srgbClr val="898989"/>
                </a:solidFill>
              </a:rPr>
              <a:pPr eaLnBrk="1" hangingPunct="1">
                <a:spcBef>
                  <a:spcPct val="0"/>
                </a:spcBef>
                <a:buFontTx/>
                <a:buNone/>
              </a:pPr>
              <a:t>119</a:t>
            </a:fld>
            <a:endParaRPr lang="en-US" altLang="en-US" sz="1200">
              <a:solidFill>
                <a:srgbClr val="898989"/>
              </a:solidFill>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10EF06-6732-46D1-99B9-6A8C8E607177}"/>
              </a:ext>
            </a:extLst>
          </p:cNvPr>
          <p:cNvSpPr>
            <a:spLocks noGrp="1"/>
          </p:cNvSpPr>
          <p:nvPr>
            <p:ph type="body" sz="half" idx="1"/>
          </p:nvPr>
        </p:nvSpPr>
        <p:spPr>
          <a:xfrm>
            <a:off x="407988" y="1371600"/>
            <a:ext cx="8583612" cy="4602163"/>
          </a:xfrm>
        </p:spPr>
        <p:txBody>
          <a:bodyPr/>
          <a:lstStyle/>
          <a:p>
            <a:pPr>
              <a:defRPr/>
            </a:pPr>
            <a:r>
              <a:rPr lang="en-US" dirty="0"/>
              <a:t>Michael </a:t>
            </a:r>
            <a:r>
              <a:rPr lang="en-US" dirty="0" err="1"/>
              <a:t>Ashburner</a:t>
            </a:r>
            <a:r>
              <a:rPr lang="en-US" dirty="0"/>
              <a:t>, </a:t>
            </a:r>
            <a:r>
              <a:rPr lang="en-US" b="1" dirty="0"/>
              <a:t>The Gene Ontology</a:t>
            </a:r>
          </a:p>
          <a:p>
            <a:pPr>
              <a:defRPr/>
            </a:pPr>
            <a:r>
              <a:rPr lang="en-US" dirty="0"/>
              <a:t>Robert Stevens, </a:t>
            </a:r>
            <a:r>
              <a:rPr lang="en-US" b="1" dirty="0"/>
              <a:t>Reconciling OWL and GO</a:t>
            </a:r>
          </a:p>
          <a:p>
            <a:pPr>
              <a:defRPr/>
            </a:pPr>
            <a:r>
              <a:rPr lang="en-US" dirty="0"/>
              <a:t>D. </a:t>
            </a:r>
            <a:r>
              <a:rPr lang="en-US" dirty="0" err="1"/>
              <a:t>Rebholz-Schuhmann</a:t>
            </a:r>
            <a:r>
              <a:rPr lang="en-US" dirty="0"/>
              <a:t>, 	</a:t>
            </a:r>
          </a:p>
          <a:p>
            <a:pPr>
              <a:defRPr/>
            </a:pPr>
            <a:r>
              <a:rPr lang="en-US" dirty="0"/>
              <a:t>				</a:t>
            </a:r>
            <a:r>
              <a:rPr lang="en-US" b="1" dirty="0"/>
              <a:t>Multi-Word Terms in GO</a:t>
            </a:r>
          </a:p>
          <a:p>
            <a:pPr>
              <a:defRPr/>
            </a:pPr>
            <a:r>
              <a:rPr lang="en-US" dirty="0"/>
              <a:t>Suzanna Lewis, </a:t>
            </a:r>
            <a:r>
              <a:rPr lang="en-US" b="1" dirty="0"/>
              <a:t>Open Biological Ontologies</a:t>
            </a:r>
          </a:p>
          <a:p>
            <a:pPr>
              <a:defRPr/>
            </a:pPr>
            <a:r>
              <a:rPr lang="en-US" dirty="0"/>
              <a:t>Michael </a:t>
            </a:r>
            <a:r>
              <a:rPr lang="en-US" dirty="0" err="1"/>
              <a:t>Bada</a:t>
            </a:r>
            <a:r>
              <a:rPr lang="en-US" dirty="0"/>
              <a:t>, </a:t>
            </a:r>
            <a:r>
              <a:rPr lang="en-US" b="1" dirty="0"/>
              <a:t>GO Annotation Tool (GOAT)</a:t>
            </a:r>
          </a:p>
          <a:p>
            <a:pPr>
              <a:defRPr/>
            </a:pPr>
            <a:r>
              <a:rPr lang="en-US" dirty="0"/>
              <a:t>Anita </a:t>
            </a:r>
            <a:r>
              <a:rPr lang="en-US" dirty="0" err="1"/>
              <a:t>Burgun</a:t>
            </a:r>
            <a:r>
              <a:rPr lang="en-US" dirty="0"/>
              <a:t>, </a:t>
            </a:r>
            <a:r>
              <a:rPr lang="en-US" b="1" dirty="0"/>
              <a:t>Dependence Relations in the Gene Ontology</a:t>
            </a:r>
          </a:p>
          <a:p>
            <a:pPr>
              <a:defRPr/>
            </a:pPr>
            <a:r>
              <a:rPr lang="en-US" dirty="0"/>
              <a:t>Barry Smith, </a:t>
            </a:r>
            <a:r>
              <a:rPr lang="en-US" b="1" spc="100" dirty="0"/>
              <a:t>STOP!</a:t>
            </a:r>
          </a:p>
        </p:txBody>
      </p:sp>
      <p:sp>
        <p:nvSpPr>
          <p:cNvPr id="176131" name="Slide Number Placeholder 3">
            <a:extLst>
              <a:ext uri="{FF2B5EF4-FFF2-40B4-BE49-F238E27FC236}">
                <a16:creationId xmlns:a16="http://schemas.microsoft.com/office/drawing/2014/main" id="{32A7ADCE-D42E-4DB7-8FBA-D6C521226F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ED7C58-3C48-468A-86B2-B849217C7866}" type="slidenum">
              <a:rPr lang="en-US" altLang="en-US" sz="1200" smtClean="0">
                <a:solidFill>
                  <a:srgbClr val="000000"/>
                </a:solidFill>
              </a:rPr>
              <a:pPr>
                <a:spcBef>
                  <a:spcPct val="0"/>
                </a:spcBef>
                <a:buFontTx/>
                <a:buNone/>
              </a:pPr>
              <a:t>12</a:t>
            </a:fld>
            <a:endParaRPr lang="en-US" altLang="en-US" sz="1200">
              <a:solidFill>
                <a:srgbClr val="000000"/>
              </a:solidFill>
            </a:endParaRPr>
          </a:p>
        </p:txBody>
      </p:sp>
      <p:sp>
        <p:nvSpPr>
          <p:cNvPr id="176132" name="Title 1">
            <a:extLst>
              <a:ext uri="{FF2B5EF4-FFF2-40B4-BE49-F238E27FC236}">
                <a16:creationId xmlns:a16="http://schemas.microsoft.com/office/drawing/2014/main" id="{7E69B02D-668E-46E2-8F24-842F1C2265AA}"/>
              </a:ext>
            </a:extLst>
          </p:cNvPr>
          <p:cNvSpPr>
            <a:spLocks noGrp="1"/>
          </p:cNvSpPr>
          <p:nvPr>
            <p:ph type="title"/>
          </p:nvPr>
        </p:nvSpPr>
        <p:spPr/>
        <p:txBody>
          <a:bodyPr/>
          <a:lstStyle/>
          <a:p>
            <a:pPr eaLnBrk="1" hangingPunct="1"/>
            <a:r>
              <a:rPr lang="en-US" altLang="en-US"/>
              <a:t>Extracts from the 2004 Program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1CA7EFE-B022-4E50-AF8C-02873786BCC2}"/>
              </a:ext>
            </a:extLst>
          </p:cNvPr>
          <p:cNvSpPr>
            <a:spLocks noGrp="1"/>
          </p:cNvSpPr>
          <p:nvPr>
            <p:ph type="title"/>
          </p:nvPr>
        </p:nvSpPr>
        <p:spPr/>
        <p:txBody>
          <a:bodyPr rtlCol="0">
            <a:normAutofit fontScale="90000"/>
          </a:bodyPr>
          <a:lstStyle/>
          <a:p>
            <a:pPr eaLnBrk="1" fontAlgn="auto" hangingPunct="1">
              <a:spcAft>
                <a:spcPts val="0"/>
              </a:spcAft>
              <a:defRPr/>
            </a:pPr>
            <a:r>
              <a:rPr lang="en-US" sz="3600"/>
              <a:t>Case Study: Modeling Antibiotic Resistance in MRSa (Goldfain, Smith and Cowell 2010)</a:t>
            </a:r>
          </a:p>
        </p:txBody>
      </p:sp>
      <p:sp>
        <p:nvSpPr>
          <p:cNvPr id="330755" name="Content Placeholder 2">
            <a:extLst>
              <a:ext uri="{FF2B5EF4-FFF2-40B4-BE49-F238E27FC236}">
                <a16:creationId xmlns:a16="http://schemas.microsoft.com/office/drawing/2014/main" id="{A759A3E5-EFFC-46D7-82F2-C4F3EE330944}"/>
              </a:ext>
            </a:extLst>
          </p:cNvPr>
          <p:cNvSpPr>
            <a:spLocks noGrp="1"/>
          </p:cNvSpPr>
          <p:nvPr>
            <p:ph sz="half" idx="1"/>
          </p:nvPr>
        </p:nvSpPr>
        <p:spPr>
          <a:xfrm>
            <a:off x="457200" y="1600200"/>
            <a:ext cx="4038600" cy="4953000"/>
          </a:xfrm>
        </p:spPr>
        <p:txBody>
          <a:bodyPr/>
          <a:lstStyle/>
          <a:p>
            <a:pPr eaLnBrk="1" hangingPunct="1"/>
            <a:r>
              <a:rPr lang="en-US" altLang="en-US" sz="2000"/>
              <a:t>Methicillin Resistant Staph aureus (MRSa)</a:t>
            </a:r>
          </a:p>
          <a:p>
            <a:pPr lvl="1" eaLnBrk="1" hangingPunct="1"/>
            <a:r>
              <a:rPr lang="en-US" altLang="en-US" sz="2000"/>
              <a:t>A type of Staph aureus characterized by resistance to methicillin (and other </a:t>
            </a:r>
            <a:r>
              <a:rPr lang="el-GR" altLang="en-US" sz="2000"/>
              <a:t>β</a:t>
            </a:r>
            <a:r>
              <a:rPr lang="en-US" altLang="en-US" sz="2000"/>
              <a:t>-lactam antibiotics).</a:t>
            </a:r>
          </a:p>
          <a:p>
            <a:pPr lvl="1" eaLnBrk="1" hangingPunct="1"/>
            <a:r>
              <a:rPr lang="en-US" altLang="en-US" sz="2000"/>
              <a:t>As such, treatment decisions and public-health policies hinge on detecting MRSa</a:t>
            </a:r>
          </a:p>
          <a:p>
            <a:pPr lvl="1" eaLnBrk="1" hangingPunct="1"/>
            <a:r>
              <a:rPr lang="en-US" altLang="en-US" sz="2000"/>
              <a:t>Currently: A huge problem for healthcare providers…</a:t>
            </a:r>
          </a:p>
          <a:p>
            <a:pPr lvl="1" eaLnBrk="1" hangingPunct="1">
              <a:buFont typeface="Arial" panose="020B0604020202020204" pitchFamily="34" charset="0"/>
              <a:buNone/>
            </a:pPr>
            <a:endParaRPr lang="en-US" altLang="en-US"/>
          </a:p>
          <a:p>
            <a:pPr lvl="1" eaLnBrk="1" hangingPunct="1"/>
            <a:endParaRPr lang="en-US" altLang="en-US"/>
          </a:p>
          <a:p>
            <a:pPr lvl="1" eaLnBrk="1" hangingPunct="1"/>
            <a:endParaRPr lang="en-US" altLang="en-US"/>
          </a:p>
        </p:txBody>
      </p:sp>
      <p:pic>
        <p:nvPicPr>
          <p:cNvPr id="330756" name="Picture 5">
            <a:extLst>
              <a:ext uri="{FF2B5EF4-FFF2-40B4-BE49-F238E27FC236}">
                <a16:creationId xmlns:a16="http://schemas.microsoft.com/office/drawing/2014/main" id="{8CE1C1AD-963F-40B9-8771-1F41C28C1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6400"/>
            <a:ext cx="2286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7" name="TextBox 5">
            <a:extLst>
              <a:ext uri="{FF2B5EF4-FFF2-40B4-BE49-F238E27FC236}">
                <a16:creationId xmlns:a16="http://schemas.microsoft.com/office/drawing/2014/main" id="{8C3A1319-7250-4499-BFDD-293C379784C1}"/>
              </a:ext>
            </a:extLst>
          </p:cNvPr>
          <p:cNvSpPr txBox="1">
            <a:spLocks noChangeArrowheads="1"/>
          </p:cNvSpPr>
          <p:nvPr/>
        </p:nvSpPr>
        <p:spPr bwMode="auto">
          <a:xfrm>
            <a:off x="6400800" y="3276600"/>
            <a:ext cx="1122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solidFill>
                  <a:srgbClr val="000000"/>
                </a:solidFill>
              </a:rPr>
              <a:t>Source: CDC’s PHIL</a:t>
            </a:r>
          </a:p>
        </p:txBody>
      </p:sp>
      <p:sp>
        <p:nvSpPr>
          <p:cNvPr id="8" name="TextBox 7">
            <a:extLst>
              <a:ext uri="{FF2B5EF4-FFF2-40B4-BE49-F238E27FC236}">
                <a16:creationId xmlns:a16="http://schemas.microsoft.com/office/drawing/2014/main" id="{F6B49062-5B7C-4AA0-833D-F26784DD7A82}"/>
              </a:ext>
            </a:extLst>
          </p:cNvPr>
          <p:cNvSpPr txBox="1"/>
          <p:nvPr/>
        </p:nvSpPr>
        <p:spPr>
          <a:xfrm>
            <a:off x="4876800" y="3733800"/>
            <a:ext cx="3733800" cy="2862263"/>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rPr>
              <a:t>Our representation consists of:</a:t>
            </a:r>
          </a:p>
          <a:p>
            <a:pPr marL="342900" indent="-342900" eaLnBrk="1" fontAlgn="auto" hangingPunct="1">
              <a:spcBef>
                <a:spcPts val="0"/>
              </a:spcBef>
              <a:spcAft>
                <a:spcPts val="0"/>
              </a:spcAft>
              <a:buFont typeface="+mj-lt"/>
              <a:buAutoNum type="arabicPeriod"/>
              <a:defRPr/>
            </a:pPr>
            <a:r>
              <a:rPr lang="en-US" dirty="0">
                <a:solidFill>
                  <a:prstClr val="black"/>
                </a:solidFill>
                <a:latin typeface="Calibri"/>
              </a:rPr>
              <a:t>A set of triples describing the entities involved in the resistance of MRSa to methicillin.</a:t>
            </a:r>
          </a:p>
          <a:p>
            <a:pPr marL="342900" indent="-342900" eaLnBrk="1" fontAlgn="auto" hangingPunct="1">
              <a:spcBef>
                <a:spcPts val="0"/>
              </a:spcBef>
              <a:spcAft>
                <a:spcPts val="0"/>
              </a:spcAft>
              <a:buFont typeface="+mj-lt"/>
              <a:buAutoNum type="arabicPeriod"/>
              <a:defRPr/>
            </a:pPr>
            <a:r>
              <a:rPr lang="en-US" dirty="0">
                <a:solidFill>
                  <a:prstClr val="black"/>
                </a:solidFill>
                <a:latin typeface="Calibri"/>
              </a:rPr>
              <a:t>Logical inference rules a reasoner might use to </a:t>
            </a:r>
            <a:r>
              <a:rPr lang="en-US" i="1" dirty="0">
                <a:solidFill>
                  <a:prstClr val="black"/>
                </a:solidFill>
                <a:latin typeface="Calibri"/>
              </a:rPr>
              <a:t>justify</a:t>
            </a:r>
            <a:r>
              <a:rPr lang="en-US" dirty="0">
                <a:solidFill>
                  <a:prstClr val="black"/>
                </a:solidFill>
                <a:latin typeface="Calibri"/>
              </a:rPr>
              <a:t> the resistance.</a:t>
            </a:r>
          </a:p>
          <a:p>
            <a:pPr marL="342900" indent="-342900" eaLnBrk="1" fontAlgn="auto" hangingPunct="1">
              <a:spcBef>
                <a:spcPts val="0"/>
              </a:spcBef>
              <a:spcAft>
                <a:spcPts val="0"/>
              </a:spcAft>
              <a:defRPr/>
            </a:pPr>
            <a:r>
              <a:rPr lang="en-US" dirty="0">
                <a:solidFill>
                  <a:prstClr val="black"/>
                </a:solidFill>
                <a:latin typeface="Calibri"/>
              </a:rPr>
              <a:t> </a:t>
            </a:r>
          </a:p>
          <a:p>
            <a:pPr marL="342900" indent="-342900" eaLnBrk="1" fontAlgn="auto" hangingPunct="1">
              <a:spcBef>
                <a:spcPts val="0"/>
              </a:spcBef>
              <a:spcAft>
                <a:spcPts val="0"/>
              </a:spcAft>
              <a:defRPr/>
            </a:pPr>
            <a:r>
              <a:rPr lang="en-US" dirty="0">
                <a:solidFill>
                  <a:prstClr val="black"/>
                </a:solidFill>
                <a:latin typeface="Calibri"/>
              </a:rPr>
              <a:t>Then use this formalization to inform a general definition for IDO</a:t>
            </a:r>
          </a:p>
          <a:p>
            <a:pPr eaLnBrk="1" fontAlgn="auto" hangingPunct="1">
              <a:spcBef>
                <a:spcPts val="0"/>
              </a:spcBef>
              <a:spcAft>
                <a:spcPts val="0"/>
              </a:spcAft>
              <a:defRPr/>
            </a:pPr>
            <a:endParaRPr lang="en-US" dirty="0">
              <a:solidFill>
                <a:prstClr val="black"/>
              </a:solidFill>
              <a:latin typeface="Calibri"/>
            </a:endParaRPr>
          </a:p>
        </p:txBody>
      </p:sp>
      <p:sp>
        <p:nvSpPr>
          <p:cNvPr id="330759" name="Slide Number Placeholder 6">
            <a:extLst>
              <a:ext uri="{FF2B5EF4-FFF2-40B4-BE49-F238E27FC236}">
                <a16:creationId xmlns:a16="http://schemas.microsoft.com/office/drawing/2014/main" id="{3F97E685-29F2-4067-818C-F1B938FE0F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D33646C4-43F9-486C-A138-B40A26B2F783}" type="slidenum">
              <a:rPr lang="en-US" altLang="en-US" sz="1200" smtClean="0">
                <a:solidFill>
                  <a:srgbClr val="898989"/>
                </a:solidFill>
              </a:rPr>
              <a:pPr eaLnBrk="1" hangingPunct="1">
                <a:spcBef>
                  <a:spcPct val="0"/>
                </a:spcBef>
                <a:buFontTx/>
                <a:buNone/>
              </a:pPr>
              <a:t>120</a:t>
            </a:fld>
            <a:endParaRPr lang="en-US" altLang="en-US" sz="1200">
              <a:solidFill>
                <a:srgbClr val="898989"/>
              </a:solidFill>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tle 1">
            <a:extLst>
              <a:ext uri="{FF2B5EF4-FFF2-40B4-BE49-F238E27FC236}">
                <a16:creationId xmlns:a16="http://schemas.microsoft.com/office/drawing/2014/main" id="{0203893D-8980-4FD6-B05A-6C017ED0B436}"/>
              </a:ext>
            </a:extLst>
          </p:cNvPr>
          <p:cNvSpPr>
            <a:spLocks noGrp="1"/>
          </p:cNvSpPr>
          <p:nvPr>
            <p:ph type="title"/>
          </p:nvPr>
        </p:nvSpPr>
        <p:spPr/>
        <p:txBody>
          <a:bodyPr/>
          <a:lstStyle/>
          <a:p>
            <a:pPr eaLnBrk="1" hangingPunct="1"/>
            <a:r>
              <a:rPr lang="en-US" altLang="en-US" sz="3600"/>
              <a:t>The Rise of Antibiotic Resistance in Sa</a:t>
            </a:r>
          </a:p>
        </p:txBody>
      </p:sp>
      <p:graphicFrame>
        <p:nvGraphicFramePr>
          <p:cNvPr id="4" name="Content Placeholder 3">
            <a:extLst>
              <a:ext uri="{FF2B5EF4-FFF2-40B4-BE49-F238E27FC236}">
                <a16:creationId xmlns:a16="http://schemas.microsoft.com/office/drawing/2014/main" id="{B68549E1-933E-4FDA-8DD8-9DB664290B03}"/>
              </a:ext>
            </a:extLst>
          </p:cNvPr>
          <p:cNvGraphicFramePr>
            <a:graphicFrameLocks noGrp="1"/>
          </p:cNvGraphicFramePr>
          <p:nvPr>
            <p:ph idx="1"/>
          </p:nvPr>
        </p:nvGraphicFramePr>
        <p:xfrm>
          <a:off x="457200" y="1600200"/>
          <a:ext cx="8229600" cy="370840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370840">
                <a:tc>
                  <a:txBody>
                    <a:bodyPr/>
                    <a:lstStyle/>
                    <a:p>
                      <a:r>
                        <a:rPr lang="en-US" dirty="0"/>
                        <a:t>Year</a:t>
                      </a:r>
                    </a:p>
                  </a:txBody>
                  <a:tcPr/>
                </a:tc>
                <a:tc>
                  <a:txBody>
                    <a:bodyPr/>
                    <a:lstStyle/>
                    <a:p>
                      <a:r>
                        <a:rPr lang="en-US" dirty="0"/>
                        <a:t>Antibiotic Effectiveness</a:t>
                      </a:r>
                    </a:p>
                  </a:txBody>
                  <a:tcPr/>
                </a:tc>
                <a:extLst>
                  <a:ext uri="{0D108BD9-81ED-4DB2-BD59-A6C34878D82A}">
                    <a16:rowId xmlns:a16="http://schemas.microsoft.com/office/drawing/2014/main" val="10000"/>
                  </a:ext>
                </a:extLst>
              </a:tr>
              <a:tr h="370840">
                <a:tc>
                  <a:txBody>
                    <a:bodyPr/>
                    <a:lstStyle/>
                    <a:p>
                      <a:r>
                        <a:rPr lang="en-US" dirty="0"/>
                        <a:t>1943</a:t>
                      </a:r>
                    </a:p>
                  </a:txBody>
                  <a:tcPr/>
                </a:tc>
                <a:tc>
                  <a:txBody>
                    <a:bodyPr/>
                    <a:lstStyle/>
                    <a:p>
                      <a:r>
                        <a:rPr lang="en-US" dirty="0"/>
                        <a:t>Penicillin available</a:t>
                      </a:r>
                    </a:p>
                  </a:txBody>
                  <a:tcPr/>
                </a:tc>
                <a:extLst>
                  <a:ext uri="{0D108BD9-81ED-4DB2-BD59-A6C34878D82A}">
                    <a16:rowId xmlns:a16="http://schemas.microsoft.com/office/drawing/2014/main" val="10001"/>
                  </a:ext>
                </a:extLst>
              </a:tr>
              <a:tr h="370840">
                <a:tc>
                  <a:txBody>
                    <a:bodyPr/>
                    <a:lstStyle/>
                    <a:p>
                      <a:r>
                        <a:rPr lang="en-US" dirty="0"/>
                        <a:t>1947</a:t>
                      </a:r>
                    </a:p>
                  </a:txBody>
                  <a:tcPr/>
                </a:tc>
                <a:tc>
                  <a:txBody>
                    <a:bodyPr/>
                    <a:lstStyle/>
                    <a:p>
                      <a:r>
                        <a:rPr lang="en-US" dirty="0"/>
                        <a:t>First resistant strains reported</a:t>
                      </a:r>
                    </a:p>
                  </a:txBody>
                  <a:tcPr/>
                </a:tc>
                <a:extLst>
                  <a:ext uri="{0D108BD9-81ED-4DB2-BD59-A6C34878D82A}">
                    <a16:rowId xmlns:a16="http://schemas.microsoft.com/office/drawing/2014/main" val="10002"/>
                  </a:ext>
                </a:extLst>
              </a:tr>
              <a:tr h="370840">
                <a:tc>
                  <a:txBody>
                    <a:bodyPr/>
                    <a:lstStyle/>
                    <a:p>
                      <a:r>
                        <a:rPr lang="en-US" dirty="0"/>
                        <a:t>1960s</a:t>
                      </a:r>
                    </a:p>
                  </a:txBody>
                  <a:tcPr/>
                </a:tc>
                <a:tc>
                  <a:txBody>
                    <a:bodyPr/>
                    <a:lstStyle/>
                    <a:p>
                      <a:r>
                        <a:rPr lang="en-US" dirty="0"/>
                        <a:t>Switch</a:t>
                      </a:r>
                      <a:r>
                        <a:rPr lang="en-US" baseline="0" dirty="0"/>
                        <a:t> to methicillin</a:t>
                      </a:r>
                      <a:endParaRPr lang="en-US" dirty="0"/>
                    </a:p>
                  </a:txBody>
                  <a:tcPr/>
                </a:tc>
                <a:extLst>
                  <a:ext uri="{0D108BD9-81ED-4DB2-BD59-A6C34878D82A}">
                    <a16:rowId xmlns:a16="http://schemas.microsoft.com/office/drawing/2014/main" val="10003"/>
                  </a:ext>
                </a:extLst>
              </a:tr>
              <a:tr h="370840">
                <a:tc>
                  <a:txBody>
                    <a:bodyPr/>
                    <a:lstStyle/>
                    <a:p>
                      <a:r>
                        <a:rPr lang="en-US" dirty="0"/>
                        <a:t>1961</a:t>
                      </a:r>
                    </a:p>
                  </a:txBody>
                  <a:tcPr/>
                </a:tc>
                <a:tc>
                  <a:txBody>
                    <a:bodyPr/>
                    <a:lstStyle/>
                    <a:p>
                      <a:r>
                        <a:rPr lang="en-US" dirty="0"/>
                        <a:t>Methicillin-resistant strain found in Cairo</a:t>
                      </a:r>
                    </a:p>
                  </a:txBody>
                  <a:tcPr/>
                </a:tc>
                <a:extLst>
                  <a:ext uri="{0D108BD9-81ED-4DB2-BD59-A6C34878D82A}">
                    <a16:rowId xmlns:a16="http://schemas.microsoft.com/office/drawing/2014/main" val="10004"/>
                  </a:ext>
                </a:extLst>
              </a:tr>
              <a:tr h="370840">
                <a:tc>
                  <a:txBody>
                    <a:bodyPr/>
                    <a:lstStyle/>
                    <a:p>
                      <a:r>
                        <a:rPr lang="en-US" dirty="0"/>
                        <a:t>1980s</a:t>
                      </a:r>
                    </a:p>
                  </a:txBody>
                  <a:tcPr/>
                </a:tc>
                <a:tc>
                  <a:txBody>
                    <a:bodyPr/>
                    <a:lstStyle/>
                    <a:p>
                      <a:r>
                        <a:rPr lang="en-US" dirty="0"/>
                        <a:t>Methicillin resistance rising, </a:t>
                      </a:r>
                      <a:r>
                        <a:rPr lang="en-US" dirty="0" err="1"/>
                        <a:t>vancomycin</a:t>
                      </a:r>
                      <a:r>
                        <a:rPr lang="en-US" baseline="0" dirty="0"/>
                        <a:t> used as a last resort</a:t>
                      </a:r>
                      <a:endParaRPr lang="en-US" dirty="0"/>
                    </a:p>
                  </a:txBody>
                  <a:tcPr/>
                </a:tc>
                <a:extLst>
                  <a:ext uri="{0D108BD9-81ED-4DB2-BD59-A6C34878D82A}">
                    <a16:rowId xmlns:a16="http://schemas.microsoft.com/office/drawing/2014/main" val="10005"/>
                  </a:ext>
                </a:extLst>
              </a:tr>
              <a:tr h="370840">
                <a:tc>
                  <a:txBody>
                    <a:bodyPr/>
                    <a:lstStyle/>
                    <a:p>
                      <a:r>
                        <a:rPr lang="en-US" dirty="0"/>
                        <a:t>1992</a:t>
                      </a:r>
                    </a:p>
                  </a:txBody>
                  <a:tcPr/>
                </a:tc>
                <a:tc>
                  <a:txBody>
                    <a:bodyPr/>
                    <a:lstStyle/>
                    <a:p>
                      <a:r>
                        <a:rPr lang="en-US" dirty="0"/>
                        <a:t>15% methicillin-resistant</a:t>
                      </a:r>
                    </a:p>
                  </a:txBody>
                  <a:tcPr/>
                </a:tc>
                <a:extLst>
                  <a:ext uri="{0D108BD9-81ED-4DB2-BD59-A6C34878D82A}">
                    <a16:rowId xmlns:a16="http://schemas.microsoft.com/office/drawing/2014/main" val="10006"/>
                  </a:ext>
                </a:extLst>
              </a:tr>
              <a:tr h="370840">
                <a:tc>
                  <a:txBody>
                    <a:bodyPr/>
                    <a:lstStyle/>
                    <a:p>
                      <a:r>
                        <a:rPr lang="en-US" dirty="0"/>
                        <a:t>1996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35% methicillin-resistant</a:t>
                      </a:r>
                    </a:p>
                  </a:txBody>
                  <a:tcPr/>
                </a:tc>
                <a:extLst>
                  <a:ext uri="{0D108BD9-81ED-4DB2-BD59-A6C34878D82A}">
                    <a16:rowId xmlns:a16="http://schemas.microsoft.com/office/drawing/2014/main" val="10007"/>
                  </a:ext>
                </a:extLst>
              </a:tr>
              <a:tr h="370840">
                <a:tc>
                  <a:txBody>
                    <a:bodyPr/>
                    <a:lstStyle/>
                    <a:p>
                      <a:r>
                        <a:rPr lang="en-US" dirty="0"/>
                        <a:t>2000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50% methicillin-resistant</a:t>
                      </a:r>
                    </a:p>
                  </a:txBody>
                  <a:tcPr/>
                </a:tc>
                <a:extLst>
                  <a:ext uri="{0D108BD9-81ED-4DB2-BD59-A6C34878D82A}">
                    <a16:rowId xmlns:a16="http://schemas.microsoft.com/office/drawing/2014/main" val="10008"/>
                  </a:ext>
                </a:extLst>
              </a:tr>
              <a:tr h="370840">
                <a:tc>
                  <a:txBody>
                    <a:bodyPr/>
                    <a:lstStyle/>
                    <a:p>
                      <a:r>
                        <a:rPr lang="en-US" dirty="0"/>
                        <a:t>2002</a:t>
                      </a:r>
                    </a:p>
                  </a:txBody>
                  <a:tcPr/>
                </a:tc>
                <a:tc>
                  <a:txBody>
                    <a:bodyPr/>
                    <a:lstStyle/>
                    <a:p>
                      <a:r>
                        <a:rPr lang="en-US" dirty="0" err="1"/>
                        <a:t>Vancomycin</a:t>
                      </a:r>
                      <a:r>
                        <a:rPr lang="en-US" dirty="0"/>
                        <a:t> resistance reported</a:t>
                      </a:r>
                    </a:p>
                  </a:txBody>
                  <a:tcPr/>
                </a:tc>
                <a:extLst>
                  <a:ext uri="{0D108BD9-81ED-4DB2-BD59-A6C34878D82A}">
                    <a16:rowId xmlns:a16="http://schemas.microsoft.com/office/drawing/2014/main" val="10009"/>
                  </a:ext>
                </a:extLst>
              </a:tr>
            </a:tbl>
          </a:graphicData>
        </a:graphic>
      </p:graphicFrame>
      <p:sp>
        <p:nvSpPr>
          <p:cNvPr id="332838" name="TextBox 4">
            <a:extLst>
              <a:ext uri="{FF2B5EF4-FFF2-40B4-BE49-F238E27FC236}">
                <a16:creationId xmlns:a16="http://schemas.microsoft.com/office/drawing/2014/main" id="{E178A76E-B809-425B-81C3-46AA6FD90689}"/>
              </a:ext>
            </a:extLst>
          </p:cNvPr>
          <p:cNvSpPr txBox="1">
            <a:spLocks noChangeArrowheads="1"/>
          </p:cNvSpPr>
          <p:nvPr/>
        </p:nvSpPr>
        <p:spPr bwMode="auto">
          <a:xfrm>
            <a:off x="762000" y="5791200"/>
            <a:ext cx="2601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(from Knobler et al, 2003)</a:t>
            </a:r>
          </a:p>
        </p:txBody>
      </p:sp>
      <p:sp>
        <p:nvSpPr>
          <p:cNvPr id="332839" name="Slide Number Placeholder 4">
            <a:extLst>
              <a:ext uri="{FF2B5EF4-FFF2-40B4-BE49-F238E27FC236}">
                <a16:creationId xmlns:a16="http://schemas.microsoft.com/office/drawing/2014/main" id="{48167A6E-EE4D-4B53-BBA8-5025432E29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38CCC59E-6ADD-4C36-A6A4-E38696BC0046}" type="slidenum">
              <a:rPr lang="en-US" altLang="en-US" sz="1200" smtClean="0">
                <a:solidFill>
                  <a:srgbClr val="898989"/>
                </a:solidFill>
              </a:rPr>
              <a:pPr eaLnBrk="1" hangingPunct="1">
                <a:spcBef>
                  <a:spcPct val="0"/>
                </a:spcBef>
                <a:buFontTx/>
                <a:buNone/>
              </a:pPr>
              <a:t>121</a:t>
            </a:fld>
            <a:endParaRPr lang="en-US" altLang="en-US" sz="1200">
              <a:solidFill>
                <a:srgbClr val="898989"/>
              </a:solidFill>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665C3C-A4A6-4C8B-9576-57FABEF13B91}"/>
              </a:ext>
            </a:extLst>
          </p:cNvPr>
          <p:cNvSpPr/>
          <p:nvPr/>
        </p:nvSpPr>
        <p:spPr>
          <a:xfrm>
            <a:off x="2286000" y="76200"/>
            <a:ext cx="2743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Staphylococcus </a:t>
            </a:r>
            <a:r>
              <a:rPr lang="en-US" dirty="0" err="1">
                <a:solidFill>
                  <a:prstClr val="white"/>
                </a:solidFill>
              </a:rPr>
              <a:t>aureus</a:t>
            </a:r>
            <a:r>
              <a:rPr lang="en-US" dirty="0">
                <a:solidFill>
                  <a:prstClr val="white"/>
                </a:solidFill>
              </a:rPr>
              <a:t> (</a:t>
            </a:r>
            <a:r>
              <a:rPr lang="en-US" i="1" dirty="0">
                <a:solidFill>
                  <a:prstClr val="white"/>
                </a:solidFill>
              </a:rPr>
              <a:t>Sa</a:t>
            </a:r>
            <a:r>
              <a:rPr lang="en-US" dirty="0">
                <a:solidFill>
                  <a:prstClr val="white"/>
                </a:solidFill>
              </a:rPr>
              <a:t>)</a:t>
            </a:r>
          </a:p>
        </p:txBody>
      </p:sp>
      <p:cxnSp>
        <p:nvCxnSpPr>
          <p:cNvPr id="334851" name="Straight Arrow Connector 5">
            <a:extLst>
              <a:ext uri="{FF2B5EF4-FFF2-40B4-BE49-F238E27FC236}">
                <a16:creationId xmlns:a16="http://schemas.microsoft.com/office/drawing/2014/main" id="{7A6F266D-1E03-4812-A76B-C6F9A0720D94}"/>
              </a:ext>
            </a:extLst>
          </p:cNvPr>
          <p:cNvCxnSpPr>
            <a:cxnSpLocks noChangeShapeType="1"/>
            <a:stCxn id="4" idx="2"/>
            <a:endCxn id="10" idx="0"/>
          </p:cNvCxnSpPr>
          <p:nvPr/>
        </p:nvCxnSpPr>
        <p:spPr bwMode="auto">
          <a:xfrm rot="5400000">
            <a:off x="2438400" y="533400"/>
            <a:ext cx="1066800" cy="13716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52" name="Straight Arrow Connector 6">
            <a:extLst>
              <a:ext uri="{FF2B5EF4-FFF2-40B4-BE49-F238E27FC236}">
                <a16:creationId xmlns:a16="http://schemas.microsoft.com/office/drawing/2014/main" id="{2F9997C5-47DA-4E1A-A04E-0627FD99E998}"/>
              </a:ext>
            </a:extLst>
          </p:cNvPr>
          <p:cNvCxnSpPr>
            <a:cxnSpLocks noChangeShapeType="1"/>
            <a:stCxn id="4" idx="2"/>
          </p:cNvCxnSpPr>
          <p:nvPr/>
        </p:nvCxnSpPr>
        <p:spPr bwMode="auto">
          <a:xfrm rot="16200000" flipH="1">
            <a:off x="3848100" y="495300"/>
            <a:ext cx="1066800" cy="14478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Rectangle 9">
            <a:extLst>
              <a:ext uri="{FF2B5EF4-FFF2-40B4-BE49-F238E27FC236}">
                <a16:creationId xmlns:a16="http://schemas.microsoft.com/office/drawing/2014/main" id="{A47F003D-0E21-4FFC-B08C-AA15C176B9AB}"/>
              </a:ext>
            </a:extLst>
          </p:cNvPr>
          <p:cNvSpPr/>
          <p:nvPr/>
        </p:nvSpPr>
        <p:spPr>
          <a:xfrm>
            <a:off x="1524000" y="17526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err="1">
                <a:solidFill>
                  <a:prstClr val="white"/>
                </a:solidFill>
              </a:rPr>
              <a:t>MSSa</a:t>
            </a:r>
            <a:endParaRPr lang="en-US" dirty="0">
              <a:solidFill>
                <a:prstClr val="white"/>
              </a:solidFill>
            </a:endParaRPr>
          </a:p>
        </p:txBody>
      </p:sp>
      <p:sp>
        <p:nvSpPr>
          <p:cNvPr id="14" name="Rectangle 13">
            <a:extLst>
              <a:ext uri="{FF2B5EF4-FFF2-40B4-BE49-F238E27FC236}">
                <a16:creationId xmlns:a16="http://schemas.microsoft.com/office/drawing/2014/main" id="{6AB98607-B7C2-493E-8029-DC5156FBEDE9}"/>
              </a:ext>
            </a:extLst>
          </p:cNvPr>
          <p:cNvSpPr/>
          <p:nvPr/>
        </p:nvSpPr>
        <p:spPr>
          <a:xfrm>
            <a:off x="4343400" y="17526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MRSa</a:t>
            </a:r>
          </a:p>
        </p:txBody>
      </p:sp>
      <p:cxnSp>
        <p:nvCxnSpPr>
          <p:cNvPr id="334855" name="Straight Arrow Connector 14">
            <a:extLst>
              <a:ext uri="{FF2B5EF4-FFF2-40B4-BE49-F238E27FC236}">
                <a16:creationId xmlns:a16="http://schemas.microsoft.com/office/drawing/2014/main" id="{1A764AE7-E13A-4710-967C-F83FF58A2ADC}"/>
              </a:ext>
            </a:extLst>
          </p:cNvPr>
          <p:cNvCxnSpPr>
            <a:cxnSpLocks noChangeShapeType="1"/>
          </p:cNvCxnSpPr>
          <p:nvPr/>
        </p:nvCxnSpPr>
        <p:spPr bwMode="auto">
          <a:xfrm rot="5400000">
            <a:off x="3886200" y="2209800"/>
            <a:ext cx="1066800" cy="13716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56" name="Straight Arrow Connector 15">
            <a:extLst>
              <a:ext uri="{FF2B5EF4-FFF2-40B4-BE49-F238E27FC236}">
                <a16:creationId xmlns:a16="http://schemas.microsoft.com/office/drawing/2014/main" id="{16BEFE9F-A17F-40D8-9E35-7FEA2D77153B}"/>
              </a:ext>
            </a:extLst>
          </p:cNvPr>
          <p:cNvCxnSpPr>
            <a:cxnSpLocks noChangeShapeType="1"/>
          </p:cNvCxnSpPr>
          <p:nvPr/>
        </p:nvCxnSpPr>
        <p:spPr bwMode="auto">
          <a:xfrm rot="16200000" flipH="1">
            <a:off x="5295900" y="2171700"/>
            <a:ext cx="1066800" cy="14478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Rectangle 16">
            <a:extLst>
              <a:ext uri="{FF2B5EF4-FFF2-40B4-BE49-F238E27FC236}">
                <a16:creationId xmlns:a16="http://schemas.microsoft.com/office/drawing/2014/main" id="{65CB39C7-D771-4813-8E01-5653488DA8B9}"/>
              </a:ext>
            </a:extLst>
          </p:cNvPr>
          <p:cNvSpPr/>
          <p:nvPr/>
        </p:nvSpPr>
        <p:spPr>
          <a:xfrm>
            <a:off x="2971800" y="34290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HA-MRSa</a:t>
            </a:r>
          </a:p>
        </p:txBody>
      </p:sp>
      <p:sp>
        <p:nvSpPr>
          <p:cNvPr id="18" name="Rectangle 17">
            <a:extLst>
              <a:ext uri="{FF2B5EF4-FFF2-40B4-BE49-F238E27FC236}">
                <a16:creationId xmlns:a16="http://schemas.microsoft.com/office/drawing/2014/main" id="{12B7A000-03B3-4358-A259-098098384D3C}"/>
              </a:ext>
            </a:extLst>
          </p:cNvPr>
          <p:cNvSpPr/>
          <p:nvPr/>
        </p:nvSpPr>
        <p:spPr>
          <a:xfrm>
            <a:off x="5791200" y="34290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CA-MRSa</a:t>
            </a:r>
          </a:p>
        </p:txBody>
      </p:sp>
      <p:cxnSp>
        <p:nvCxnSpPr>
          <p:cNvPr id="334859" name="Straight Arrow Connector 18">
            <a:extLst>
              <a:ext uri="{FF2B5EF4-FFF2-40B4-BE49-F238E27FC236}">
                <a16:creationId xmlns:a16="http://schemas.microsoft.com/office/drawing/2014/main" id="{090075DB-DAD5-47B6-8CB2-0AD5FC6AB616}"/>
              </a:ext>
            </a:extLst>
          </p:cNvPr>
          <p:cNvCxnSpPr>
            <a:cxnSpLocks noChangeShapeType="1"/>
          </p:cNvCxnSpPr>
          <p:nvPr/>
        </p:nvCxnSpPr>
        <p:spPr bwMode="auto">
          <a:xfrm rot="5400000">
            <a:off x="5334000" y="3886200"/>
            <a:ext cx="1066800" cy="13716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60" name="Straight Arrow Connector 19">
            <a:extLst>
              <a:ext uri="{FF2B5EF4-FFF2-40B4-BE49-F238E27FC236}">
                <a16:creationId xmlns:a16="http://schemas.microsoft.com/office/drawing/2014/main" id="{65BA3919-E540-4827-9176-CA2AA2B66078}"/>
              </a:ext>
            </a:extLst>
          </p:cNvPr>
          <p:cNvCxnSpPr>
            <a:cxnSpLocks noChangeShapeType="1"/>
          </p:cNvCxnSpPr>
          <p:nvPr/>
        </p:nvCxnSpPr>
        <p:spPr bwMode="auto">
          <a:xfrm rot="16200000" flipH="1">
            <a:off x="6743700" y="3848100"/>
            <a:ext cx="1066800" cy="14478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B8461266-682E-473D-9725-C861F7449052}"/>
              </a:ext>
            </a:extLst>
          </p:cNvPr>
          <p:cNvSpPr/>
          <p:nvPr/>
        </p:nvSpPr>
        <p:spPr>
          <a:xfrm>
            <a:off x="4419600" y="51054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UK CA-MRSa</a:t>
            </a:r>
          </a:p>
        </p:txBody>
      </p:sp>
      <p:sp>
        <p:nvSpPr>
          <p:cNvPr id="22" name="Rectangle 21">
            <a:extLst>
              <a:ext uri="{FF2B5EF4-FFF2-40B4-BE49-F238E27FC236}">
                <a16:creationId xmlns:a16="http://schemas.microsoft.com/office/drawing/2014/main" id="{6594FFBF-E918-4149-B019-ED4FBAD8CDC0}"/>
              </a:ext>
            </a:extLst>
          </p:cNvPr>
          <p:cNvSpPr/>
          <p:nvPr/>
        </p:nvSpPr>
        <p:spPr>
          <a:xfrm>
            <a:off x="7239000" y="5105400"/>
            <a:ext cx="152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Australian </a:t>
            </a:r>
          </a:p>
          <a:p>
            <a:pPr algn="ctr" eaLnBrk="1" fontAlgn="auto" hangingPunct="1">
              <a:spcBef>
                <a:spcPts val="0"/>
              </a:spcBef>
              <a:spcAft>
                <a:spcPts val="0"/>
              </a:spcAft>
              <a:defRPr/>
            </a:pPr>
            <a:r>
              <a:rPr lang="en-US" dirty="0">
                <a:solidFill>
                  <a:prstClr val="white"/>
                </a:solidFill>
              </a:rPr>
              <a:t>CA-MRSa</a:t>
            </a:r>
          </a:p>
        </p:txBody>
      </p:sp>
      <p:cxnSp>
        <p:nvCxnSpPr>
          <p:cNvPr id="334863" name="Straight Arrow Connector 22">
            <a:extLst>
              <a:ext uri="{FF2B5EF4-FFF2-40B4-BE49-F238E27FC236}">
                <a16:creationId xmlns:a16="http://schemas.microsoft.com/office/drawing/2014/main" id="{F79DA97F-810A-487F-86C1-BAA5CCAAFA7A}"/>
              </a:ext>
            </a:extLst>
          </p:cNvPr>
          <p:cNvCxnSpPr>
            <a:cxnSpLocks noChangeShapeType="1"/>
          </p:cNvCxnSpPr>
          <p:nvPr/>
        </p:nvCxnSpPr>
        <p:spPr bwMode="auto">
          <a:xfrm rot="10800000" flipV="1">
            <a:off x="7315200" y="5715000"/>
            <a:ext cx="685800" cy="5334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64" name="Straight Arrow Connector 23">
            <a:extLst>
              <a:ext uri="{FF2B5EF4-FFF2-40B4-BE49-F238E27FC236}">
                <a16:creationId xmlns:a16="http://schemas.microsoft.com/office/drawing/2014/main" id="{A70E4AA4-1A69-4BF8-B7C3-0ACE164252FF}"/>
              </a:ext>
            </a:extLst>
          </p:cNvPr>
          <p:cNvCxnSpPr>
            <a:cxnSpLocks noChangeShapeType="1"/>
          </p:cNvCxnSpPr>
          <p:nvPr/>
        </p:nvCxnSpPr>
        <p:spPr bwMode="auto">
          <a:xfrm>
            <a:off x="8001000" y="5715000"/>
            <a:ext cx="762000" cy="5334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65" name="Straight Arrow Connector 30">
            <a:extLst>
              <a:ext uri="{FF2B5EF4-FFF2-40B4-BE49-F238E27FC236}">
                <a16:creationId xmlns:a16="http://schemas.microsoft.com/office/drawing/2014/main" id="{D9E2557B-E576-4D61-B87C-A74D092A68FC}"/>
              </a:ext>
            </a:extLst>
          </p:cNvPr>
          <p:cNvCxnSpPr>
            <a:cxnSpLocks noChangeShapeType="1"/>
            <a:stCxn id="22" idx="2"/>
          </p:cNvCxnSpPr>
          <p:nvPr/>
        </p:nvCxnSpPr>
        <p:spPr bwMode="auto">
          <a:xfrm rot="5400000">
            <a:off x="7543800" y="5791200"/>
            <a:ext cx="533400" cy="3810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66" name="Straight Arrow Connector 33">
            <a:extLst>
              <a:ext uri="{FF2B5EF4-FFF2-40B4-BE49-F238E27FC236}">
                <a16:creationId xmlns:a16="http://schemas.microsoft.com/office/drawing/2014/main" id="{60CD2349-6632-48E7-A0DE-F9DE69645F47}"/>
              </a:ext>
            </a:extLst>
          </p:cNvPr>
          <p:cNvCxnSpPr>
            <a:cxnSpLocks noChangeShapeType="1"/>
          </p:cNvCxnSpPr>
          <p:nvPr/>
        </p:nvCxnSpPr>
        <p:spPr bwMode="auto">
          <a:xfrm rot="16200000" flipH="1">
            <a:off x="7924800" y="5791200"/>
            <a:ext cx="533400" cy="381000"/>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4867" name="Straight Arrow Connector 35">
            <a:extLst>
              <a:ext uri="{FF2B5EF4-FFF2-40B4-BE49-F238E27FC236}">
                <a16:creationId xmlns:a16="http://schemas.microsoft.com/office/drawing/2014/main" id="{68BFD9DF-14A9-427A-8171-8FB70DE5E847}"/>
              </a:ext>
            </a:extLst>
          </p:cNvPr>
          <p:cNvCxnSpPr>
            <a:cxnSpLocks noChangeShapeType="1"/>
          </p:cNvCxnSpPr>
          <p:nvPr/>
        </p:nvCxnSpPr>
        <p:spPr bwMode="auto">
          <a:xfrm rot="5400000">
            <a:off x="7734301" y="5981700"/>
            <a:ext cx="533400" cy="3175"/>
          </a:xfrm>
          <a:prstGeom prst="straightConnector1">
            <a:avLst/>
          </a:prstGeom>
          <a:noFill/>
          <a:ln w="25400" algn="ctr">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4868" name="TextBox 37">
            <a:extLst>
              <a:ext uri="{FF2B5EF4-FFF2-40B4-BE49-F238E27FC236}">
                <a16:creationId xmlns:a16="http://schemas.microsoft.com/office/drawing/2014/main" id="{2C78E086-083F-4C13-8CED-92875D921703}"/>
              </a:ext>
            </a:extLst>
          </p:cNvPr>
          <p:cNvSpPr txBox="1">
            <a:spLocks noChangeArrowheads="1"/>
          </p:cNvSpPr>
          <p:nvPr/>
        </p:nvSpPr>
        <p:spPr bwMode="auto">
          <a:xfrm>
            <a:off x="7239000" y="6324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Specific Strains</a:t>
            </a:r>
          </a:p>
        </p:txBody>
      </p:sp>
      <p:sp>
        <p:nvSpPr>
          <p:cNvPr id="334869" name="TextBox 38">
            <a:extLst>
              <a:ext uri="{FF2B5EF4-FFF2-40B4-BE49-F238E27FC236}">
                <a16:creationId xmlns:a16="http://schemas.microsoft.com/office/drawing/2014/main" id="{007B3037-CF16-4729-A453-1620A3C17C1A}"/>
              </a:ext>
            </a:extLst>
          </p:cNvPr>
          <p:cNvSpPr txBox="1">
            <a:spLocks noChangeArrowheads="1"/>
          </p:cNvSpPr>
          <p:nvPr/>
        </p:nvSpPr>
        <p:spPr bwMode="auto">
          <a:xfrm>
            <a:off x="1066800" y="609600"/>
            <a:ext cx="38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0000"/>
                </a:solidFill>
              </a:rPr>
              <a:t>{</a:t>
            </a:r>
          </a:p>
        </p:txBody>
      </p:sp>
      <p:sp>
        <p:nvSpPr>
          <p:cNvPr id="334870" name="TextBox 44">
            <a:extLst>
              <a:ext uri="{FF2B5EF4-FFF2-40B4-BE49-F238E27FC236}">
                <a16:creationId xmlns:a16="http://schemas.microsoft.com/office/drawing/2014/main" id="{E3091A85-4119-496E-8EAF-7A3F55880172}"/>
              </a:ext>
            </a:extLst>
          </p:cNvPr>
          <p:cNvSpPr txBox="1">
            <a:spLocks noChangeArrowheads="1"/>
          </p:cNvSpPr>
          <p:nvPr/>
        </p:nvSpPr>
        <p:spPr bwMode="auto">
          <a:xfrm>
            <a:off x="0" y="106680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Antibiotic Resistance</a:t>
            </a:r>
          </a:p>
        </p:txBody>
      </p:sp>
      <p:sp>
        <p:nvSpPr>
          <p:cNvPr id="334871" name="TextBox 45">
            <a:extLst>
              <a:ext uri="{FF2B5EF4-FFF2-40B4-BE49-F238E27FC236}">
                <a16:creationId xmlns:a16="http://schemas.microsoft.com/office/drawing/2014/main" id="{6104C793-699A-4DD1-ACFE-A73BF732D8B3}"/>
              </a:ext>
            </a:extLst>
          </p:cNvPr>
          <p:cNvSpPr txBox="1">
            <a:spLocks noChangeArrowheads="1"/>
          </p:cNvSpPr>
          <p:nvPr/>
        </p:nvSpPr>
        <p:spPr bwMode="auto">
          <a:xfrm>
            <a:off x="1066800" y="2286000"/>
            <a:ext cx="38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0000"/>
                </a:solidFill>
              </a:rPr>
              <a:t>{</a:t>
            </a:r>
          </a:p>
        </p:txBody>
      </p:sp>
      <p:sp>
        <p:nvSpPr>
          <p:cNvPr id="334872" name="TextBox 46">
            <a:extLst>
              <a:ext uri="{FF2B5EF4-FFF2-40B4-BE49-F238E27FC236}">
                <a16:creationId xmlns:a16="http://schemas.microsoft.com/office/drawing/2014/main" id="{70AF8649-2272-4680-A652-D981E1A35FE1}"/>
              </a:ext>
            </a:extLst>
          </p:cNvPr>
          <p:cNvSpPr txBox="1">
            <a:spLocks noChangeArrowheads="1"/>
          </p:cNvSpPr>
          <p:nvPr/>
        </p:nvSpPr>
        <p:spPr bwMode="auto">
          <a:xfrm>
            <a:off x="0" y="274320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Pathogenesis Location Type</a:t>
            </a:r>
          </a:p>
        </p:txBody>
      </p:sp>
      <p:sp>
        <p:nvSpPr>
          <p:cNvPr id="334873" name="TextBox 47">
            <a:extLst>
              <a:ext uri="{FF2B5EF4-FFF2-40B4-BE49-F238E27FC236}">
                <a16:creationId xmlns:a16="http://schemas.microsoft.com/office/drawing/2014/main" id="{D0FEED16-7819-4FE5-9743-D3B70D645BBD}"/>
              </a:ext>
            </a:extLst>
          </p:cNvPr>
          <p:cNvSpPr txBox="1">
            <a:spLocks noChangeArrowheads="1"/>
          </p:cNvSpPr>
          <p:nvPr/>
        </p:nvSpPr>
        <p:spPr bwMode="auto">
          <a:xfrm>
            <a:off x="1143000" y="3886200"/>
            <a:ext cx="38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0000"/>
                </a:solidFill>
              </a:rPr>
              <a:t>{</a:t>
            </a:r>
          </a:p>
        </p:txBody>
      </p:sp>
      <p:sp>
        <p:nvSpPr>
          <p:cNvPr id="334874" name="TextBox 48">
            <a:extLst>
              <a:ext uri="{FF2B5EF4-FFF2-40B4-BE49-F238E27FC236}">
                <a16:creationId xmlns:a16="http://schemas.microsoft.com/office/drawing/2014/main" id="{C7209C43-128F-4545-8F64-912B17440C21}"/>
              </a:ext>
            </a:extLst>
          </p:cNvPr>
          <p:cNvSpPr txBox="1">
            <a:spLocks noChangeArrowheads="1"/>
          </p:cNvSpPr>
          <p:nvPr/>
        </p:nvSpPr>
        <p:spPr bwMode="auto">
          <a:xfrm>
            <a:off x="76200" y="434340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Geographic Region</a:t>
            </a:r>
          </a:p>
        </p:txBody>
      </p:sp>
      <p:sp>
        <p:nvSpPr>
          <p:cNvPr id="334875" name="TextBox 49">
            <a:extLst>
              <a:ext uri="{FF2B5EF4-FFF2-40B4-BE49-F238E27FC236}">
                <a16:creationId xmlns:a16="http://schemas.microsoft.com/office/drawing/2014/main" id="{84A84D6A-5B93-4CAF-A073-182C8D67306B}"/>
              </a:ext>
            </a:extLst>
          </p:cNvPr>
          <p:cNvSpPr txBox="1">
            <a:spLocks noChangeArrowheads="1"/>
          </p:cNvSpPr>
          <p:nvPr/>
        </p:nvSpPr>
        <p:spPr bwMode="auto">
          <a:xfrm>
            <a:off x="1219200" y="5562600"/>
            <a:ext cx="38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0000"/>
                </a:solidFill>
              </a:rPr>
              <a:t>{</a:t>
            </a:r>
          </a:p>
        </p:txBody>
      </p:sp>
      <p:sp>
        <p:nvSpPr>
          <p:cNvPr id="334876" name="TextBox 50">
            <a:extLst>
              <a:ext uri="{FF2B5EF4-FFF2-40B4-BE49-F238E27FC236}">
                <a16:creationId xmlns:a16="http://schemas.microsoft.com/office/drawing/2014/main" id="{556C1218-F191-4EE7-A93F-A5D446A70BD5}"/>
              </a:ext>
            </a:extLst>
          </p:cNvPr>
          <p:cNvSpPr txBox="1">
            <a:spLocks noChangeArrowheads="1"/>
          </p:cNvSpPr>
          <p:nvPr/>
        </p:nvSpPr>
        <p:spPr bwMode="auto">
          <a:xfrm>
            <a:off x="152400" y="601980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Various Differentia</a:t>
            </a:r>
          </a:p>
        </p:txBody>
      </p:sp>
      <p:sp>
        <p:nvSpPr>
          <p:cNvPr id="334877" name="TextBox 51">
            <a:extLst>
              <a:ext uri="{FF2B5EF4-FFF2-40B4-BE49-F238E27FC236}">
                <a16:creationId xmlns:a16="http://schemas.microsoft.com/office/drawing/2014/main" id="{BB20DAE7-9713-48C9-9B8E-2FEB38A3C58A}"/>
              </a:ext>
            </a:extLst>
          </p:cNvPr>
          <p:cNvSpPr txBox="1">
            <a:spLocks noChangeArrowheads="1"/>
          </p:cNvSpPr>
          <p:nvPr/>
        </p:nvSpPr>
        <p:spPr bwMode="auto">
          <a:xfrm>
            <a:off x="0" y="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rPr>
              <a:t>Differentiated by:</a:t>
            </a:r>
          </a:p>
        </p:txBody>
      </p:sp>
      <p:sp>
        <p:nvSpPr>
          <p:cNvPr id="30" name="Rectangle 29">
            <a:extLst>
              <a:ext uri="{FF2B5EF4-FFF2-40B4-BE49-F238E27FC236}">
                <a16:creationId xmlns:a16="http://schemas.microsoft.com/office/drawing/2014/main" id="{22FD0203-328B-4D8D-BA49-499B488E5449}"/>
              </a:ext>
            </a:extLst>
          </p:cNvPr>
          <p:cNvSpPr/>
          <p:nvPr/>
        </p:nvSpPr>
        <p:spPr>
          <a:xfrm>
            <a:off x="0" y="762000"/>
            <a:ext cx="7772400" cy="1676400"/>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00"/>
              </a:solidFill>
            </a:endParaRPr>
          </a:p>
        </p:txBody>
      </p:sp>
      <p:sp>
        <p:nvSpPr>
          <p:cNvPr id="334879" name="Slide Number Placeholder 31">
            <a:extLst>
              <a:ext uri="{FF2B5EF4-FFF2-40B4-BE49-F238E27FC236}">
                <a16:creationId xmlns:a16="http://schemas.microsoft.com/office/drawing/2014/main" id="{028BE226-BC1A-4EE3-9BCE-E9E79BD4F3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464A57DB-510C-4C4B-B42E-2D3847D9082E}" type="slidenum">
              <a:rPr lang="en-US" altLang="en-US" sz="1200" smtClean="0">
                <a:solidFill>
                  <a:srgbClr val="898989"/>
                </a:solidFill>
              </a:rPr>
              <a:pPr eaLnBrk="1" hangingPunct="1">
                <a:spcBef>
                  <a:spcPct val="0"/>
                </a:spcBef>
                <a:buFontTx/>
                <a:buNone/>
              </a:pPr>
              <a:t>122</a:t>
            </a:fld>
            <a:endParaRPr lang="en-US" altLang="en-US" sz="1200">
              <a:solidFill>
                <a:srgbClr val="898989"/>
              </a:solidFill>
            </a:endParaRPr>
          </a:p>
        </p:txBody>
      </p:sp>
    </p:spTree>
    <p:custDataLst>
      <p:tags r:id="rId1"/>
    </p:custData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3">
            <a:extLst>
              <a:ext uri="{FF2B5EF4-FFF2-40B4-BE49-F238E27FC236}">
                <a16:creationId xmlns:a16="http://schemas.microsoft.com/office/drawing/2014/main" id="{5F1D4CA8-2F5D-49AA-A66E-382386E52947}"/>
              </a:ext>
            </a:extLst>
          </p:cNvPr>
          <p:cNvSpPr>
            <a:spLocks noGrp="1"/>
          </p:cNvSpPr>
          <p:nvPr>
            <p:ph type="title"/>
          </p:nvPr>
        </p:nvSpPr>
        <p:spPr>
          <a:xfrm>
            <a:off x="457200" y="-136525"/>
            <a:ext cx="8229600" cy="1143000"/>
          </a:xfrm>
        </p:spPr>
        <p:txBody>
          <a:bodyPr/>
          <a:lstStyle/>
          <a:p>
            <a:pPr eaLnBrk="1" hangingPunct="1"/>
            <a:r>
              <a:rPr lang="en-US" altLang="en-US"/>
              <a:t>Formalizing MRSA Resistance</a:t>
            </a:r>
          </a:p>
        </p:txBody>
      </p:sp>
      <p:sp>
        <p:nvSpPr>
          <p:cNvPr id="5" name="Content Placeholder 4">
            <a:extLst>
              <a:ext uri="{FF2B5EF4-FFF2-40B4-BE49-F238E27FC236}">
                <a16:creationId xmlns:a16="http://schemas.microsoft.com/office/drawing/2014/main" id="{61040EC8-FF01-4268-AB3D-0B331AD951D3}"/>
              </a:ext>
            </a:extLst>
          </p:cNvPr>
          <p:cNvSpPr>
            <a:spLocks noGrp="1"/>
          </p:cNvSpPr>
          <p:nvPr>
            <p:ph sz="half" idx="1"/>
          </p:nvPr>
        </p:nvSpPr>
        <p:spPr>
          <a:xfrm>
            <a:off x="152400" y="800100"/>
            <a:ext cx="8991600" cy="5715000"/>
          </a:xfrm>
        </p:spPr>
        <p:txBody>
          <a:bodyPr rtlCol="0">
            <a:normAutofit fontScale="47500" lnSpcReduction="20000"/>
          </a:bodyPr>
          <a:lstStyle/>
          <a:p>
            <a:pPr marL="514350" indent="-514350" eaLnBrk="1" fontAlgn="auto" hangingPunct="1">
              <a:spcAft>
                <a:spcPts val="0"/>
              </a:spcAft>
              <a:buFont typeface="Arial" charset="0"/>
              <a:buNone/>
              <a:defRPr/>
            </a:pPr>
            <a:r>
              <a:rPr lang="en-US" sz="5000" dirty="0"/>
              <a:t>Domain</a:t>
            </a:r>
          </a:p>
          <a:p>
            <a:pPr marL="514350" indent="-514350" eaLnBrk="1" fontAlgn="auto" hangingPunct="1">
              <a:spcAft>
                <a:spcPts val="0"/>
              </a:spcAft>
              <a:buFont typeface="Arial" charset="0"/>
              <a:buNone/>
              <a:defRPr/>
            </a:pPr>
            <a:endParaRPr lang="en-US" sz="2900" dirty="0"/>
          </a:p>
          <a:p>
            <a:pPr marL="514350" indent="-514350" eaLnBrk="1" fontAlgn="auto" hangingPunct="1">
              <a:spcAft>
                <a:spcPts val="0"/>
              </a:spcAft>
              <a:buFont typeface="+mj-lt"/>
              <a:buAutoNum type="arabicPeriod"/>
              <a:defRPr/>
            </a:pPr>
            <a:r>
              <a:rPr lang="en-US" sz="3800" dirty="0"/>
              <a:t>bacteria </a:t>
            </a:r>
            <a:r>
              <a:rPr lang="en-US" sz="3800" b="1" dirty="0" err="1"/>
              <a:t>is_a</a:t>
            </a:r>
            <a:r>
              <a:rPr lang="en-US" sz="3800" dirty="0"/>
              <a:t> organism</a:t>
            </a:r>
          </a:p>
          <a:p>
            <a:pPr marL="514350" indent="-514350" eaLnBrk="1" fontAlgn="auto" hangingPunct="1">
              <a:spcAft>
                <a:spcPts val="0"/>
              </a:spcAft>
              <a:buFont typeface="+mj-lt"/>
              <a:buAutoNum type="arabicPeriod"/>
              <a:defRPr/>
            </a:pPr>
            <a:r>
              <a:rPr lang="en-US" sz="3800" dirty="0"/>
              <a:t>MRSa </a:t>
            </a:r>
            <a:r>
              <a:rPr lang="en-US" sz="3800" b="1" dirty="0" err="1"/>
              <a:t>is_a</a:t>
            </a:r>
            <a:r>
              <a:rPr lang="en-US" sz="3800" dirty="0"/>
              <a:t> bacterium</a:t>
            </a:r>
          </a:p>
          <a:p>
            <a:pPr marL="514350" indent="-514350" eaLnBrk="1" fontAlgn="auto" hangingPunct="1">
              <a:spcAft>
                <a:spcPts val="0"/>
              </a:spcAft>
              <a:buFont typeface="+mj-lt"/>
              <a:buAutoNum type="arabicPeriod"/>
              <a:defRPr/>
            </a:pPr>
            <a:r>
              <a:rPr lang="en-US" sz="3800" dirty="0" err="1"/>
              <a:t>synthesis_of_peptidoglycan</a:t>
            </a:r>
            <a:r>
              <a:rPr lang="en-US" sz="3800" dirty="0"/>
              <a:t> </a:t>
            </a:r>
            <a:r>
              <a:rPr lang="en-US" sz="3800" b="1" dirty="0" err="1"/>
              <a:t>is_a</a:t>
            </a:r>
            <a:r>
              <a:rPr lang="en-US" sz="3800" dirty="0"/>
              <a:t> process and </a:t>
            </a:r>
            <a:r>
              <a:rPr lang="en-US" sz="3800" b="1" dirty="0" err="1"/>
              <a:t>has_participant</a:t>
            </a:r>
            <a:r>
              <a:rPr lang="en-US" sz="3800" b="1" dirty="0"/>
              <a:t> </a:t>
            </a:r>
            <a:r>
              <a:rPr lang="en-US" sz="3800" dirty="0" err="1"/>
              <a:t>Penicillin_Binding_Protein</a:t>
            </a:r>
            <a:r>
              <a:rPr lang="en-US" sz="3800" dirty="0"/>
              <a:t> (PBP)</a:t>
            </a:r>
          </a:p>
          <a:p>
            <a:pPr marL="514350" indent="-514350" eaLnBrk="1" fontAlgn="auto" hangingPunct="1">
              <a:spcAft>
                <a:spcPts val="0"/>
              </a:spcAft>
              <a:buFont typeface="+mj-lt"/>
              <a:buAutoNum type="arabicPeriod"/>
              <a:defRPr/>
            </a:pPr>
            <a:r>
              <a:rPr lang="en-US" sz="3800" dirty="0"/>
              <a:t>PBP </a:t>
            </a:r>
            <a:r>
              <a:rPr lang="en-US" sz="3800" b="1" dirty="0" err="1"/>
              <a:t>has_function_realized_as_process</a:t>
            </a:r>
            <a:r>
              <a:rPr lang="en-US" sz="3800" dirty="0"/>
              <a:t> </a:t>
            </a:r>
            <a:r>
              <a:rPr lang="en-US" sz="3800" dirty="0" err="1"/>
              <a:t>synthesis_of_peptidoglycan</a:t>
            </a:r>
            <a:endParaRPr lang="en-US" sz="3800" dirty="0"/>
          </a:p>
          <a:p>
            <a:pPr marL="514350" indent="-514350" eaLnBrk="1" fontAlgn="auto" hangingPunct="1">
              <a:spcAft>
                <a:spcPts val="0"/>
              </a:spcAft>
              <a:buFont typeface="+mj-lt"/>
              <a:buAutoNum type="arabicPeriod"/>
              <a:defRPr/>
            </a:pPr>
            <a:r>
              <a:rPr lang="en-US" sz="3800" dirty="0" err="1"/>
              <a:t>Bacterial_cell_wall</a:t>
            </a:r>
            <a:r>
              <a:rPr lang="en-US" sz="3800" dirty="0"/>
              <a:t> </a:t>
            </a:r>
            <a:r>
              <a:rPr lang="en-US" sz="3800" b="1" dirty="0" err="1"/>
              <a:t>is_location_of</a:t>
            </a:r>
            <a:r>
              <a:rPr lang="en-US" sz="3800" b="1" dirty="0"/>
              <a:t> </a:t>
            </a:r>
            <a:r>
              <a:rPr lang="en-US" sz="3800" dirty="0"/>
              <a:t>PBP </a:t>
            </a:r>
          </a:p>
          <a:p>
            <a:pPr marL="514350" indent="-514350" eaLnBrk="1" fontAlgn="auto" hangingPunct="1">
              <a:spcAft>
                <a:spcPts val="0"/>
              </a:spcAft>
              <a:buFont typeface="+mj-lt"/>
              <a:buAutoNum type="arabicPeriod"/>
              <a:defRPr/>
            </a:pPr>
            <a:r>
              <a:rPr lang="en-US" sz="3800" dirty="0" err="1"/>
              <a:t>synthesis_of_peptidoglycan</a:t>
            </a:r>
            <a:r>
              <a:rPr lang="en-US" sz="3800" dirty="0"/>
              <a:t> </a:t>
            </a:r>
            <a:r>
              <a:rPr lang="en-US" sz="3800" b="1" dirty="0" err="1"/>
              <a:t>results_in_development_of</a:t>
            </a:r>
            <a:r>
              <a:rPr lang="en-US" sz="3800" dirty="0"/>
              <a:t> canonical </a:t>
            </a:r>
            <a:r>
              <a:rPr lang="en-US" sz="3800" dirty="0" err="1"/>
              <a:t>bacterial_cell_wall</a:t>
            </a:r>
            <a:endParaRPr lang="en-US" sz="3800" dirty="0"/>
          </a:p>
          <a:p>
            <a:pPr marL="514350" indent="-514350" eaLnBrk="1" fontAlgn="auto" hangingPunct="1">
              <a:spcAft>
                <a:spcPts val="0"/>
              </a:spcAft>
              <a:buFont typeface="+mj-lt"/>
              <a:buAutoNum type="arabicPeriod"/>
              <a:defRPr/>
            </a:pPr>
            <a:r>
              <a:rPr lang="en-US" sz="3800" dirty="0" err="1"/>
              <a:t>formation_of_bacterial_cell_wall</a:t>
            </a:r>
            <a:r>
              <a:rPr lang="en-US" sz="3800" dirty="0"/>
              <a:t> </a:t>
            </a:r>
            <a:r>
              <a:rPr lang="en-US" sz="3800" b="1" dirty="0" err="1"/>
              <a:t>is_a</a:t>
            </a:r>
            <a:r>
              <a:rPr lang="en-US" sz="3800" dirty="0"/>
              <a:t> process</a:t>
            </a:r>
          </a:p>
          <a:p>
            <a:pPr marL="514350" indent="-514350" eaLnBrk="1" fontAlgn="auto" hangingPunct="1">
              <a:spcAft>
                <a:spcPts val="0"/>
              </a:spcAft>
              <a:buFont typeface="+mj-lt"/>
              <a:buAutoNum type="arabicPeriod"/>
              <a:defRPr/>
            </a:pPr>
            <a:r>
              <a:rPr lang="en-US" sz="3800" dirty="0"/>
              <a:t>PBP2a </a:t>
            </a:r>
            <a:r>
              <a:rPr lang="en-US" sz="3800" b="1" dirty="0" err="1"/>
              <a:t>is_a</a:t>
            </a:r>
            <a:r>
              <a:rPr lang="en-US" sz="3800" dirty="0"/>
              <a:t> PBP</a:t>
            </a:r>
          </a:p>
          <a:p>
            <a:pPr marL="514350" indent="-514350" eaLnBrk="1" fontAlgn="auto" hangingPunct="1">
              <a:spcAft>
                <a:spcPts val="0"/>
              </a:spcAft>
              <a:buFont typeface="+mj-lt"/>
              <a:buAutoNum type="arabicPeriod"/>
              <a:defRPr/>
            </a:pPr>
            <a:r>
              <a:rPr lang="en-US" sz="3800" dirty="0" err="1"/>
              <a:t>methicillin_PBP_binding_process</a:t>
            </a:r>
            <a:r>
              <a:rPr lang="en-US" sz="3800" dirty="0"/>
              <a:t> </a:t>
            </a:r>
            <a:r>
              <a:rPr lang="en-US" sz="3800" b="1" dirty="0" err="1"/>
              <a:t>is_a</a:t>
            </a:r>
            <a:r>
              <a:rPr lang="en-US" sz="3800" dirty="0"/>
              <a:t> binding process that </a:t>
            </a:r>
            <a:r>
              <a:rPr lang="en-US" sz="3800" b="1" dirty="0" err="1"/>
              <a:t>has_participant</a:t>
            </a:r>
            <a:r>
              <a:rPr lang="en-US" sz="3800" dirty="0" err="1"/>
              <a:t>s</a:t>
            </a:r>
            <a:r>
              <a:rPr lang="en-US" sz="3800" dirty="0"/>
              <a:t> methicillin and PBP </a:t>
            </a:r>
          </a:p>
          <a:p>
            <a:pPr marL="514350" indent="-514350" eaLnBrk="1" fontAlgn="auto" hangingPunct="1">
              <a:spcAft>
                <a:spcPts val="0"/>
              </a:spcAft>
              <a:buFont typeface="+mj-lt"/>
              <a:buAutoNum type="arabicPeriod"/>
              <a:defRPr/>
            </a:pPr>
            <a:r>
              <a:rPr lang="en-US" sz="3800" dirty="0" err="1"/>
              <a:t>affinity_to_methicillin</a:t>
            </a:r>
            <a:r>
              <a:rPr lang="en-US" sz="3800" dirty="0"/>
              <a:t> </a:t>
            </a:r>
            <a:r>
              <a:rPr lang="en-US" sz="3800" b="1" dirty="0" err="1"/>
              <a:t>disposition_of</a:t>
            </a:r>
            <a:r>
              <a:rPr lang="en-US" sz="3800" b="1" dirty="0"/>
              <a:t> </a:t>
            </a:r>
            <a:r>
              <a:rPr lang="en-US" sz="3800" dirty="0"/>
              <a:t>some PBP to undergo a </a:t>
            </a:r>
            <a:r>
              <a:rPr lang="en-US" sz="3800" dirty="0" err="1"/>
              <a:t>methicillin_PBP_binding_process</a:t>
            </a:r>
            <a:r>
              <a:rPr lang="en-US" sz="3800" dirty="0"/>
              <a:t> that is </a:t>
            </a:r>
            <a:r>
              <a:rPr lang="en-US" sz="3800" b="1" dirty="0"/>
              <a:t>realized</a:t>
            </a:r>
            <a:r>
              <a:rPr lang="en-US" sz="3800" dirty="0"/>
              <a:t> in the presence of a methicillin.</a:t>
            </a:r>
          </a:p>
          <a:p>
            <a:pPr marL="514350" indent="-514350" eaLnBrk="1" fontAlgn="auto" hangingPunct="1">
              <a:spcAft>
                <a:spcPts val="0"/>
              </a:spcAft>
              <a:buFont typeface="+mj-lt"/>
              <a:buAutoNum type="arabicPeriod"/>
              <a:defRPr/>
            </a:pPr>
            <a:r>
              <a:rPr lang="en-US" sz="3800" dirty="0" err="1"/>
              <a:t>methicillin_PBP_binding_process</a:t>
            </a:r>
            <a:r>
              <a:rPr lang="en-US" sz="3800" dirty="0"/>
              <a:t> </a:t>
            </a:r>
            <a:r>
              <a:rPr lang="en-US" sz="3800" b="1" dirty="0" err="1"/>
              <a:t>negatively_regulates</a:t>
            </a:r>
            <a:r>
              <a:rPr lang="en-US" sz="3800" dirty="0"/>
              <a:t> </a:t>
            </a:r>
            <a:r>
              <a:rPr lang="en-US" sz="3800" dirty="0" err="1"/>
              <a:t>synthesis_of_peptidoglycan</a:t>
            </a:r>
            <a:r>
              <a:rPr lang="en-US" sz="3800" dirty="0"/>
              <a:t>.</a:t>
            </a:r>
          </a:p>
          <a:p>
            <a:pPr marL="514350" indent="-514350" eaLnBrk="1" fontAlgn="auto" hangingPunct="1">
              <a:spcAft>
                <a:spcPts val="0"/>
              </a:spcAft>
              <a:buFont typeface="+mj-lt"/>
              <a:buAutoNum type="arabicPeriod"/>
              <a:defRPr/>
            </a:pPr>
            <a:r>
              <a:rPr lang="en-US" sz="3800" dirty="0"/>
              <a:t>PBP2a </a:t>
            </a:r>
            <a:r>
              <a:rPr lang="en-US" sz="3800" b="1" dirty="0"/>
              <a:t>lacks</a:t>
            </a:r>
            <a:r>
              <a:rPr lang="en-US" sz="3800" dirty="0"/>
              <a:t> </a:t>
            </a:r>
            <a:r>
              <a:rPr lang="en-US" sz="3800" dirty="0" err="1"/>
              <a:t>affinity_to_methicillin</a:t>
            </a:r>
            <a:endParaRPr lang="en-US" sz="3800" dirty="0"/>
          </a:p>
          <a:p>
            <a:pPr marL="514350" indent="-514350" eaLnBrk="1" fontAlgn="auto" hangingPunct="1">
              <a:spcAft>
                <a:spcPts val="0"/>
              </a:spcAft>
              <a:buFont typeface="+mj-lt"/>
              <a:buAutoNum type="arabicPeriod"/>
              <a:defRPr/>
            </a:pPr>
            <a:r>
              <a:rPr lang="en-US" sz="3800" i="1" dirty="0" err="1"/>
              <a:t>mecA</a:t>
            </a:r>
            <a:r>
              <a:rPr lang="en-US" sz="3800" dirty="0"/>
              <a:t> </a:t>
            </a:r>
            <a:r>
              <a:rPr lang="en-US" sz="3800" b="1" dirty="0" err="1"/>
              <a:t>is_a</a:t>
            </a:r>
            <a:r>
              <a:rPr lang="en-US" sz="3800" dirty="0"/>
              <a:t> gene</a:t>
            </a:r>
          </a:p>
          <a:p>
            <a:pPr marL="514350" indent="-514350" eaLnBrk="1" fontAlgn="auto" hangingPunct="1">
              <a:spcAft>
                <a:spcPts val="0"/>
              </a:spcAft>
              <a:buFont typeface="+mj-lt"/>
              <a:buAutoNum type="arabicPeriod"/>
              <a:defRPr/>
            </a:pPr>
            <a:r>
              <a:rPr lang="en-US" sz="3800" dirty="0"/>
              <a:t>MRSa </a:t>
            </a:r>
            <a:r>
              <a:rPr lang="en-US" sz="3800" b="1" dirty="0" err="1"/>
              <a:t>has_part</a:t>
            </a:r>
            <a:r>
              <a:rPr lang="en-US" sz="3800" dirty="0"/>
              <a:t> </a:t>
            </a:r>
            <a:r>
              <a:rPr lang="en-US" sz="3800" i="1" dirty="0" err="1"/>
              <a:t>mecA</a:t>
            </a:r>
            <a:endParaRPr lang="en-US" sz="3800" dirty="0"/>
          </a:p>
          <a:p>
            <a:pPr marL="514350" indent="-514350" eaLnBrk="1" fontAlgn="auto" hangingPunct="1">
              <a:spcAft>
                <a:spcPts val="0"/>
              </a:spcAft>
              <a:buFont typeface="+mj-lt"/>
              <a:buAutoNum type="arabicPeriod"/>
              <a:defRPr/>
            </a:pPr>
            <a:r>
              <a:rPr lang="en-US" sz="3800" i="1" dirty="0" err="1"/>
              <a:t>mecA</a:t>
            </a:r>
            <a:r>
              <a:rPr lang="en-US" sz="3800" dirty="0"/>
              <a:t> </a:t>
            </a:r>
            <a:r>
              <a:rPr lang="en-US" sz="3800" b="1" dirty="0" err="1"/>
              <a:t>generically_specifies</a:t>
            </a:r>
            <a:r>
              <a:rPr lang="en-US" sz="3800" dirty="0"/>
              <a:t> PBP2a_production</a:t>
            </a:r>
          </a:p>
          <a:p>
            <a:pPr marL="514350" indent="-514350" eaLnBrk="1" fontAlgn="auto" hangingPunct="1">
              <a:spcAft>
                <a:spcPts val="0"/>
              </a:spcAft>
              <a:buFont typeface="+mj-lt"/>
              <a:buAutoNum type="arabicPeriod"/>
              <a:defRPr/>
            </a:pPr>
            <a:r>
              <a:rPr lang="en-US" sz="3800" dirty="0"/>
              <a:t>PBP2a_production </a:t>
            </a:r>
            <a:r>
              <a:rPr lang="en-US" sz="3800" b="1" dirty="0" err="1"/>
              <a:t>results_in_formation_of</a:t>
            </a:r>
            <a:r>
              <a:rPr lang="en-US" sz="3800" dirty="0"/>
              <a:t> PBP2a</a:t>
            </a:r>
          </a:p>
          <a:p>
            <a:pPr eaLnBrk="1" fontAlgn="auto" hangingPunct="1">
              <a:spcAft>
                <a:spcPts val="0"/>
              </a:spcAft>
              <a:defRPr/>
            </a:pPr>
            <a:endParaRPr lang="en-US" dirty="0"/>
          </a:p>
        </p:txBody>
      </p:sp>
      <p:sp>
        <p:nvSpPr>
          <p:cNvPr id="336900" name="Slide Number Placeholder 7">
            <a:extLst>
              <a:ext uri="{FF2B5EF4-FFF2-40B4-BE49-F238E27FC236}">
                <a16:creationId xmlns:a16="http://schemas.microsoft.com/office/drawing/2014/main" id="{191E3CD8-AEC0-4525-9BA6-AE3AC2ADE1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04C9064C-7E3A-4890-BB66-44A850AD8260}" type="slidenum">
              <a:rPr lang="en-US" altLang="en-US" sz="1200" smtClean="0">
                <a:solidFill>
                  <a:srgbClr val="898989"/>
                </a:solidFill>
              </a:rPr>
              <a:pPr eaLnBrk="1" hangingPunct="1">
                <a:spcBef>
                  <a:spcPct val="0"/>
                </a:spcBef>
                <a:buFontTx/>
                <a:buNone/>
              </a:pPr>
              <a:t>123</a:t>
            </a:fld>
            <a:endParaRPr lang="en-US" altLang="en-US" sz="1200">
              <a:solidFill>
                <a:srgbClr val="898989"/>
              </a:solidFill>
            </a:endParaRPr>
          </a:p>
        </p:txBody>
      </p:sp>
    </p:spTree>
    <p:custDataLst>
      <p:tags r:id="rId1"/>
    </p:custData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le 3">
            <a:extLst>
              <a:ext uri="{FF2B5EF4-FFF2-40B4-BE49-F238E27FC236}">
                <a16:creationId xmlns:a16="http://schemas.microsoft.com/office/drawing/2014/main" id="{BD45FF71-50DF-48DF-9B45-ECE524DE7402}"/>
              </a:ext>
            </a:extLst>
          </p:cNvPr>
          <p:cNvSpPr>
            <a:spLocks noGrp="1"/>
          </p:cNvSpPr>
          <p:nvPr>
            <p:ph type="title"/>
          </p:nvPr>
        </p:nvSpPr>
        <p:spPr>
          <a:xfrm>
            <a:off x="457200" y="274638"/>
            <a:ext cx="8229600" cy="715962"/>
          </a:xfrm>
        </p:spPr>
        <p:txBody>
          <a:bodyPr/>
          <a:lstStyle/>
          <a:p>
            <a:pPr eaLnBrk="1" hangingPunct="1"/>
            <a:r>
              <a:rPr lang="en-US" altLang="en-US"/>
              <a:t>Formalizing MRSA Resistance</a:t>
            </a:r>
          </a:p>
        </p:txBody>
      </p:sp>
      <p:sp>
        <p:nvSpPr>
          <p:cNvPr id="6" name="Content Placeholder 5">
            <a:extLst>
              <a:ext uri="{FF2B5EF4-FFF2-40B4-BE49-F238E27FC236}">
                <a16:creationId xmlns:a16="http://schemas.microsoft.com/office/drawing/2014/main" id="{DAD7DA2B-4555-4C16-8929-C87E203C1959}"/>
              </a:ext>
            </a:extLst>
          </p:cNvPr>
          <p:cNvSpPr>
            <a:spLocks noGrp="1"/>
          </p:cNvSpPr>
          <p:nvPr>
            <p:ph sz="half" idx="2"/>
          </p:nvPr>
        </p:nvSpPr>
        <p:spPr>
          <a:xfrm>
            <a:off x="457200" y="990600"/>
            <a:ext cx="8686800" cy="5867400"/>
          </a:xfrm>
        </p:spPr>
        <p:txBody>
          <a:bodyPr rtlCol="0">
            <a:normAutofit fontScale="92500" lnSpcReduction="20000"/>
          </a:bodyPr>
          <a:lstStyle/>
          <a:p>
            <a:pPr eaLnBrk="1" fontAlgn="auto" hangingPunct="1">
              <a:spcAft>
                <a:spcPts val="0"/>
              </a:spcAft>
              <a:buFont typeface="Arial" charset="0"/>
              <a:buNone/>
              <a:defRPr/>
            </a:pPr>
            <a:r>
              <a:rPr lang="en-US" sz="3200" dirty="0"/>
              <a:t>Inferences</a:t>
            </a:r>
          </a:p>
          <a:p>
            <a:pPr marL="0" indent="0" eaLnBrk="1" fontAlgn="auto" hangingPunct="1">
              <a:spcAft>
                <a:spcPts val="0"/>
              </a:spcAft>
              <a:buFont typeface="Arial" panose="020B0604020202020204" pitchFamily="34" charset="0"/>
              <a:buNone/>
              <a:defRPr/>
            </a:pPr>
            <a:r>
              <a:rPr lang="en-US" sz="1600" dirty="0"/>
              <a:t>(IR1) </a:t>
            </a:r>
            <a:r>
              <a:rPr lang="en-US" sz="1600" i="1" dirty="0"/>
              <a:t>x</a:t>
            </a:r>
            <a:r>
              <a:rPr lang="en-US" sz="1600" dirty="0"/>
              <a:t> </a:t>
            </a:r>
            <a:r>
              <a:rPr lang="en-US" sz="1600" b="1" dirty="0" err="1"/>
              <a:t>is_a</a:t>
            </a:r>
            <a:r>
              <a:rPr lang="en-US" sz="1600" dirty="0"/>
              <a:t> </a:t>
            </a:r>
            <a:r>
              <a:rPr lang="en-US" sz="1600" i="1" dirty="0"/>
              <a:t>y</a:t>
            </a:r>
            <a:r>
              <a:rPr lang="en-US" sz="1600" dirty="0"/>
              <a:t> &amp; </a:t>
            </a:r>
            <a:r>
              <a:rPr lang="en-US" sz="1600" i="1" dirty="0"/>
              <a:t>y</a:t>
            </a:r>
            <a:r>
              <a:rPr lang="en-US" sz="1600" dirty="0"/>
              <a:t> </a:t>
            </a:r>
            <a:r>
              <a:rPr lang="en-US" sz="1600" b="1" dirty="0" err="1"/>
              <a:t>is_a</a:t>
            </a:r>
            <a:r>
              <a:rPr lang="en-US" sz="1600" dirty="0"/>
              <a:t> </a:t>
            </a:r>
            <a:r>
              <a:rPr lang="en-US" sz="1600" i="1" dirty="0"/>
              <a:t>z</a:t>
            </a:r>
            <a:r>
              <a:rPr lang="en-US" sz="1600" dirty="0"/>
              <a:t> → </a:t>
            </a:r>
            <a:r>
              <a:rPr lang="en-US" sz="1600" i="1" dirty="0"/>
              <a:t>x</a:t>
            </a:r>
            <a:r>
              <a:rPr lang="en-US" sz="1600" dirty="0"/>
              <a:t> </a:t>
            </a:r>
            <a:r>
              <a:rPr lang="en-US" sz="1600" b="1" dirty="0" err="1"/>
              <a:t>is_a</a:t>
            </a:r>
            <a:r>
              <a:rPr lang="en-US" sz="1600" dirty="0"/>
              <a:t> </a:t>
            </a:r>
            <a:r>
              <a:rPr lang="en-US" sz="1600" i="1" dirty="0"/>
              <a:t>z</a:t>
            </a:r>
            <a:endParaRPr lang="en-US" sz="1600" dirty="0"/>
          </a:p>
          <a:p>
            <a:pPr marL="0" indent="0" eaLnBrk="1" fontAlgn="auto" hangingPunct="1">
              <a:spcAft>
                <a:spcPts val="0"/>
              </a:spcAft>
              <a:buFont typeface="Arial" panose="020B0604020202020204" pitchFamily="34" charset="0"/>
              <a:buNone/>
              <a:defRPr/>
            </a:pPr>
            <a:r>
              <a:rPr lang="en-US" sz="1600" dirty="0"/>
              <a:t>(IR2) </a:t>
            </a:r>
            <a:r>
              <a:rPr lang="en-US" sz="1600" i="1" dirty="0"/>
              <a:t>x</a:t>
            </a:r>
            <a:r>
              <a:rPr lang="en-US" sz="1600" dirty="0"/>
              <a:t> </a:t>
            </a:r>
            <a:r>
              <a:rPr lang="en-US" sz="1600" b="1" dirty="0" err="1"/>
              <a:t>has_part</a:t>
            </a:r>
            <a:r>
              <a:rPr lang="en-US" sz="1600" dirty="0"/>
              <a:t> </a:t>
            </a:r>
            <a:r>
              <a:rPr lang="en-US" sz="1600" i="1" dirty="0"/>
              <a:t>y</a:t>
            </a:r>
            <a:r>
              <a:rPr lang="en-US" sz="1600" dirty="0"/>
              <a:t> &amp; </a:t>
            </a:r>
            <a:r>
              <a:rPr lang="en-US" sz="1600" i="1" dirty="0"/>
              <a:t>y</a:t>
            </a:r>
            <a:r>
              <a:rPr lang="en-US" sz="1600" dirty="0"/>
              <a:t> </a:t>
            </a:r>
            <a:r>
              <a:rPr lang="en-US" sz="1600" b="1" dirty="0" err="1"/>
              <a:t>has_part</a:t>
            </a:r>
            <a:r>
              <a:rPr lang="en-US" sz="1600" dirty="0"/>
              <a:t> </a:t>
            </a:r>
            <a:r>
              <a:rPr lang="en-US" sz="1600" i="1" dirty="0"/>
              <a:t>z</a:t>
            </a:r>
            <a:r>
              <a:rPr lang="en-US" sz="1600" dirty="0"/>
              <a:t> → </a:t>
            </a:r>
            <a:r>
              <a:rPr lang="en-US" sz="1600" i="1" dirty="0"/>
              <a:t>x</a:t>
            </a:r>
            <a:r>
              <a:rPr lang="en-US" sz="1600" dirty="0"/>
              <a:t> </a:t>
            </a:r>
            <a:r>
              <a:rPr lang="en-US" sz="1600" b="1" dirty="0" err="1"/>
              <a:t>has_part</a:t>
            </a:r>
            <a:r>
              <a:rPr lang="en-US" sz="1600" dirty="0"/>
              <a:t> </a:t>
            </a:r>
            <a:r>
              <a:rPr lang="en-US" sz="1600" i="1" dirty="0"/>
              <a:t>z</a:t>
            </a:r>
            <a:endParaRPr lang="en-US" sz="1600" dirty="0"/>
          </a:p>
          <a:p>
            <a:pPr marL="0" indent="0" eaLnBrk="1" fontAlgn="auto" hangingPunct="1">
              <a:spcAft>
                <a:spcPts val="0"/>
              </a:spcAft>
              <a:buFont typeface="Arial" panose="020B0604020202020204" pitchFamily="34" charset="0"/>
              <a:buNone/>
              <a:defRPr/>
            </a:pPr>
            <a:r>
              <a:rPr lang="en-US" sz="1600" dirty="0"/>
              <a:t>(D1) MRSa </a:t>
            </a:r>
            <a:r>
              <a:rPr lang="en-US" sz="1600" b="1" dirty="0" err="1"/>
              <a:t>is_a</a:t>
            </a:r>
            <a:r>
              <a:rPr lang="en-US" sz="1600" dirty="0"/>
              <a:t> organism </a:t>
            </a:r>
          </a:p>
          <a:p>
            <a:pPr marL="0" indent="0" eaLnBrk="1" fontAlgn="auto" hangingPunct="1">
              <a:spcAft>
                <a:spcPts val="0"/>
              </a:spcAft>
              <a:buFont typeface="Arial" panose="020B0604020202020204" pitchFamily="34" charset="0"/>
              <a:buNone/>
              <a:defRPr/>
            </a:pPr>
            <a:r>
              <a:rPr lang="en-US" sz="1600" dirty="0"/>
              <a:t>(IR3) </a:t>
            </a:r>
            <a:r>
              <a:rPr lang="en-US" sz="1600" i="1" dirty="0"/>
              <a:t>o</a:t>
            </a:r>
            <a:r>
              <a:rPr lang="en-US" sz="1600" dirty="0"/>
              <a:t> </a:t>
            </a:r>
            <a:r>
              <a:rPr lang="en-US" sz="1600" b="1" dirty="0" err="1"/>
              <a:t>is_a</a:t>
            </a:r>
            <a:r>
              <a:rPr lang="en-US" sz="1600" dirty="0"/>
              <a:t> organism &amp; </a:t>
            </a:r>
            <a:r>
              <a:rPr lang="en-US" sz="1600" i="1" dirty="0"/>
              <a:t>g</a:t>
            </a:r>
            <a:r>
              <a:rPr lang="en-US" sz="1600" dirty="0"/>
              <a:t> </a:t>
            </a:r>
            <a:r>
              <a:rPr lang="en-US" sz="1600" b="1" dirty="0" err="1"/>
              <a:t>is_a</a:t>
            </a:r>
            <a:r>
              <a:rPr lang="en-US" sz="1600" dirty="0"/>
              <a:t> gene &amp; </a:t>
            </a:r>
            <a:r>
              <a:rPr lang="en-US" sz="1600" i="1" dirty="0"/>
              <a:t>o</a:t>
            </a:r>
            <a:r>
              <a:rPr lang="en-US" sz="1600" dirty="0"/>
              <a:t> </a:t>
            </a:r>
            <a:r>
              <a:rPr lang="en-US" sz="1600" b="1" dirty="0" err="1"/>
              <a:t>has_part</a:t>
            </a:r>
            <a:r>
              <a:rPr lang="en-US" sz="1600" dirty="0"/>
              <a:t> </a:t>
            </a:r>
            <a:r>
              <a:rPr lang="en-US" sz="1600" i="1" dirty="0"/>
              <a:t>g</a:t>
            </a:r>
            <a:r>
              <a:rPr lang="en-US" sz="1600" dirty="0"/>
              <a:t> &amp; </a:t>
            </a:r>
          </a:p>
          <a:p>
            <a:pPr marL="0" indent="0" eaLnBrk="1" fontAlgn="auto" hangingPunct="1">
              <a:spcAft>
                <a:spcPts val="0"/>
              </a:spcAft>
              <a:buFont typeface="Arial" panose="020B0604020202020204" pitchFamily="34" charset="0"/>
              <a:buNone/>
              <a:defRPr/>
            </a:pPr>
            <a:r>
              <a:rPr lang="en-US" sz="1600" i="1" dirty="0"/>
              <a:t>		g</a:t>
            </a:r>
            <a:r>
              <a:rPr lang="en-US" sz="1600" dirty="0"/>
              <a:t> </a:t>
            </a:r>
            <a:r>
              <a:rPr lang="en-US" sz="1600" b="1" dirty="0" err="1"/>
              <a:t>generically_specifies</a:t>
            </a:r>
            <a:r>
              <a:rPr lang="en-US" sz="1600" dirty="0"/>
              <a:t> </a:t>
            </a:r>
            <a:r>
              <a:rPr lang="en-US" sz="1600" i="1" dirty="0"/>
              <a:t>proc</a:t>
            </a:r>
            <a:r>
              <a:rPr lang="en-US" sz="1600" dirty="0"/>
              <a:t> &amp; </a:t>
            </a:r>
          </a:p>
          <a:p>
            <a:pPr marL="0" indent="0" eaLnBrk="1" fontAlgn="auto" hangingPunct="1">
              <a:spcAft>
                <a:spcPts val="0"/>
              </a:spcAft>
              <a:buFont typeface="Arial" panose="020B0604020202020204" pitchFamily="34" charset="0"/>
              <a:buNone/>
              <a:defRPr/>
            </a:pPr>
            <a:r>
              <a:rPr lang="en-US" sz="1600" i="1" dirty="0"/>
              <a:t>		proc</a:t>
            </a:r>
            <a:r>
              <a:rPr lang="en-US" sz="1600" dirty="0"/>
              <a:t> </a:t>
            </a:r>
            <a:r>
              <a:rPr lang="en-US" sz="1600" b="1" dirty="0" err="1"/>
              <a:t>results_in_formation_of</a:t>
            </a:r>
            <a:r>
              <a:rPr lang="en-US" sz="1600" dirty="0"/>
              <a:t> </a:t>
            </a:r>
            <a:r>
              <a:rPr lang="en-US" sz="1600" i="1" dirty="0"/>
              <a:t>prod</a:t>
            </a:r>
            <a:r>
              <a:rPr lang="en-US" sz="1600" dirty="0"/>
              <a:t> &amp; </a:t>
            </a:r>
          </a:p>
          <a:p>
            <a:pPr marL="0" indent="0" eaLnBrk="1" fontAlgn="auto" hangingPunct="1">
              <a:spcAft>
                <a:spcPts val="0"/>
              </a:spcAft>
              <a:buFont typeface="Arial" panose="020B0604020202020204" pitchFamily="34" charset="0"/>
              <a:buNone/>
              <a:defRPr/>
            </a:pPr>
            <a:r>
              <a:rPr lang="en-US" sz="1600" i="1" dirty="0"/>
              <a:t>		o</a:t>
            </a:r>
            <a:r>
              <a:rPr lang="en-US" sz="1600" dirty="0"/>
              <a:t> </a:t>
            </a:r>
            <a:r>
              <a:rPr lang="en-US" sz="1600" b="1" dirty="0" err="1"/>
              <a:t>has_part</a:t>
            </a:r>
            <a:r>
              <a:rPr lang="en-US" sz="1600" dirty="0"/>
              <a:t> </a:t>
            </a:r>
            <a:r>
              <a:rPr lang="en-US" sz="1600" i="1" dirty="0" err="1"/>
              <a:t>locp</a:t>
            </a:r>
            <a:r>
              <a:rPr lang="en-US" sz="1600" dirty="0"/>
              <a:t> &amp;  </a:t>
            </a:r>
            <a:r>
              <a:rPr lang="en-US" sz="1600" i="1" dirty="0" err="1"/>
              <a:t>locp</a:t>
            </a:r>
            <a:r>
              <a:rPr lang="en-US" sz="1600" dirty="0"/>
              <a:t> </a:t>
            </a:r>
            <a:r>
              <a:rPr lang="en-US" sz="1600" b="1" dirty="0" err="1"/>
              <a:t>is_location_of</a:t>
            </a:r>
            <a:r>
              <a:rPr lang="en-US" sz="1600" dirty="0"/>
              <a:t> </a:t>
            </a:r>
            <a:r>
              <a:rPr lang="en-US" sz="1600" i="1" dirty="0"/>
              <a:t>prod</a:t>
            </a:r>
            <a:r>
              <a:rPr lang="en-US" sz="1600" dirty="0"/>
              <a:t>) → </a:t>
            </a:r>
          </a:p>
          <a:p>
            <a:pPr marL="0" indent="0" eaLnBrk="1" fontAlgn="auto" hangingPunct="1">
              <a:spcAft>
                <a:spcPts val="0"/>
              </a:spcAft>
              <a:buFont typeface="Arial" panose="020B0604020202020204" pitchFamily="34" charset="0"/>
              <a:buNone/>
              <a:defRPr/>
            </a:pPr>
            <a:r>
              <a:rPr lang="en-US" sz="1600" i="1" dirty="0"/>
              <a:t>	o</a:t>
            </a:r>
            <a:r>
              <a:rPr lang="en-US" sz="1600" dirty="0"/>
              <a:t> </a:t>
            </a:r>
            <a:r>
              <a:rPr lang="en-US" sz="1600" b="1" dirty="0" err="1"/>
              <a:t>has_part</a:t>
            </a:r>
            <a:r>
              <a:rPr lang="en-US" sz="1600" dirty="0"/>
              <a:t> </a:t>
            </a:r>
            <a:r>
              <a:rPr lang="en-US" sz="1600" i="1" dirty="0"/>
              <a:t>prod</a:t>
            </a:r>
            <a:r>
              <a:rPr lang="en-US" sz="1600" dirty="0"/>
              <a:t> </a:t>
            </a:r>
            <a:r>
              <a:rPr lang="en-US" sz="1600" b="1" dirty="0" err="1"/>
              <a:t>located_in</a:t>
            </a:r>
            <a:r>
              <a:rPr lang="en-US" sz="1600" dirty="0"/>
              <a:t> </a:t>
            </a:r>
            <a:r>
              <a:rPr lang="en-US" sz="1600" i="1" dirty="0" err="1"/>
              <a:t>locp</a:t>
            </a:r>
            <a:endParaRPr lang="en-US" sz="1600" dirty="0"/>
          </a:p>
          <a:p>
            <a:pPr marL="0" indent="0" eaLnBrk="1" fontAlgn="auto" hangingPunct="1">
              <a:spcAft>
                <a:spcPts val="0"/>
              </a:spcAft>
              <a:buFont typeface="Arial" panose="020B0604020202020204" pitchFamily="34" charset="0"/>
              <a:buNone/>
              <a:defRPr/>
            </a:pPr>
            <a:r>
              <a:rPr lang="en-US" sz="1600" dirty="0"/>
              <a:t>(D2) MRSa </a:t>
            </a:r>
            <a:r>
              <a:rPr lang="en-US" sz="1600" b="1" dirty="0" err="1"/>
              <a:t>has_part</a:t>
            </a:r>
            <a:r>
              <a:rPr lang="en-US" sz="1600" dirty="0"/>
              <a:t> PBP2a </a:t>
            </a:r>
            <a:r>
              <a:rPr lang="en-US" sz="1600" b="1" dirty="0" err="1"/>
              <a:t>located_in</a:t>
            </a:r>
            <a:r>
              <a:rPr lang="en-US" sz="1600" dirty="0"/>
              <a:t> </a:t>
            </a:r>
            <a:r>
              <a:rPr lang="en-US" sz="1600" dirty="0" err="1"/>
              <a:t>bacterial_cell_wall</a:t>
            </a:r>
            <a:r>
              <a:rPr lang="en-US" sz="1600" dirty="0"/>
              <a:t> </a:t>
            </a:r>
          </a:p>
          <a:p>
            <a:pPr marL="0" indent="0" eaLnBrk="1" fontAlgn="auto" hangingPunct="1">
              <a:spcAft>
                <a:spcPts val="0"/>
              </a:spcAft>
              <a:buFont typeface="Arial" panose="020B0604020202020204" pitchFamily="34" charset="0"/>
              <a:buNone/>
              <a:defRPr/>
            </a:pPr>
            <a:r>
              <a:rPr lang="en-US" sz="1600" dirty="0"/>
              <a:t>(IR4) </a:t>
            </a:r>
            <a:r>
              <a:rPr lang="en-US" sz="1600" i="1" dirty="0"/>
              <a:t>p</a:t>
            </a:r>
            <a:r>
              <a:rPr lang="en-US" sz="1600" dirty="0"/>
              <a:t> </a:t>
            </a:r>
            <a:r>
              <a:rPr lang="en-US" sz="1600" b="1" dirty="0"/>
              <a:t>lacks</a:t>
            </a:r>
            <a:r>
              <a:rPr lang="en-US" sz="1600" dirty="0"/>
              <a:t> disposition to undergo </a:t>
            </a:r>
            <a:r>
              <a:rPr lang="en-US" sz="1600" i="1" dirty="0"/>
              <a:t>proc1</a:t>
            </a:r>
            <a:r>
              <a:rPr lang="en-US" sz="1600" dirty="0"/>
              <a:t> </a:t>
            </a:r>
          </a:p>
          <a:p>
            <a:pPr marL="457200" lvl="1" indent="0" eaLnBrk="1" fontAlgn="auto" hangingPunct="1">
              <a:spcAft>
                <a:spcPts val="0"/>
              </a:spcAft>
              <a:buFont typeface="Arial" panose="020B0604020202020204" pitchFamily="34" charset="0"/>
              <a:buNone/>
              <a:defRPr/>
            </a:pPr>
            <a:r>
              <a:rPr lang="en-US" sz="1400" b="1" dirty="0"/>
              <a:t>	realized</a:t>
            </a:r>
            <a:r>
              <a:rPr lang="en-US" sz="1400" dirty="0"/>
              <a:t> in situation </a:t>
            </a:r>
            <a:r>
              <a:rPr lang="en-US" sz="1400" i="1" dirty="0"/>
              <a:t>s</a:t>
            </a:r>
            <a:endParaRPr lang="en-US" sz="1400" dirty="0"/>
          </a:p>
          <a:p>
            <a:pPr marL="457200" lvl="1" indent="0" eaLnBrk="1" fontAlgn="auto" hangingPunct="1">
              <a:spcAft>
                <a:spcPts val="0"/>
              </a:spcAft>
              <a:buFont typeface="Arial" panose="020B0604020202020204" pitchFamily="34" charset="0"/>
              <a:buNone/>
              <a:defRPr/>
            </a:pPr>
            <a:r>
              <a:rPr lang="en-US" sz="1400" dirty="0"/>
              <a:t>	&amp; </a:t>
            </a:r>
            <a:r>
              <a:rPr lang="en-US" sz="1400" i="1" dirty="0"/>
              <a:t>proc1</a:t>
            </a:r>
            <a:r>
              <a:rPr lang="en-US" sz="1400" dirty="0"/>
              <a:t> </a:t>
            </a:r>
            <a:r>
              <a:rPr lang="en-US" sz="1400" b="1" dirty="0" err="1"/>
              <a:t>negatively_regulates</a:t>
            </a:r>
            <a:r>
              <a:rPr lang="en-US" sz="1400" dirty="0"/>
              <a:t> </a:t>
            </a:r>
            <a:r>
              <a:rPr lang="en-US" sz="1400" i="1" dirty="0"/>
              <a:t>proc2</a:t>
            </a:r>
            <a:r>
              <a:rPr lang="en-US" sz="1400" dirty="0"/>
              <a:t>  &amp; </a:t>
            </a:r>
            <a:r>
              <a:rPr lang="en-US" sz="1400" i="1" dirty="0"/>
              <a:t>proc2</a:t>
            </a:r>
            <a:r>
              <a:rPr lang="en-US" sz="1400" dirty="0"/>
              <a:t> </a:t>
            </a:r>
            <a:r>
              <a:rPr lang="en-US" sz="1400" b="1" dirty="0" err="1"/>
              <a:t>has_participant</a:t>
            </a:r>
            <a:r>
              <a:rPr lang="en-US" sz="1400" dirty="0"/>
              <a:t> </a:t>
            </a:r>
            <a:r>
              <a:rPr lang="en-US" sz="1400" i="1" dirty="0"/>
              <a:t>p </a:t>
            </a:r>
            <a:r>
              <a:rPr lang="en-US" sz="1400" dirty="0"/>
              <a:t>→ </a:t>
            </a:r>
          </a:p>
          <a:p>
            <a:pPr marL="0" indent="0" eaLnBrk="1" fontAlgn="auto" hangingPunct="1">
              <a:spcAft>
                <a:spcPts val="0"/>
              </a:spcAft>
              <a:buFont typeface="Arial" panose="020B0604020202020204" pitchFamily="34" charset="0"/>
              <a:buNone/>
              <a:defRPr/>
            </a:pPr>
            <a:r>
              <a:rPr lang="en-US" sz="1600" dirty="0"/>
              <a:t>	In situation </a:t>
            </a:r>
            <a:r>
              <a:rPr lang="en-US" sz="1600" i="1" dirty="0"/>
              <a:t>s,</a:t>
            </a:r>
            <a:r>
              <a:rPr lang="en-US" sz="1600" dirty="0"/>
              <a:t> </a:t>
            </a:r>
            <a:r>
              <a:rPr lang="en-US" sz="1600" i="1" dirty="0"/>
              <a:t>p </a:t>
            </a:r>
            <a:r>
              <a:rPr lang="en-US" sz="1600" b="1" dirty="0" err="1"/>
              <a:t>participates_in</a:t>
            </a:r>
            <a:r>
              <a:rPr lang="en-US" sz="1600" b="1" dirty="0"/>
              <a:t> </a:t>
            </a:r>
            <a:r>
              <a:rPr lang="en-US" sz="1600" i="1" dirty="0"/>
              <a:t>proc2</a:t>
            </a:r>
            <a:endParaRPr lang="en-US" sz="1600" dirty="0"/>
          </a:p>
          <a:p>
            <a:pPr marL="0" indent="0" eaLnBrk="1" fontAlgn="auto" hangingPunct="1">
              <a:spcAft>
                <a:spcPts val="0"/>
              </a:spcAft>
              <a:buFont typeface="Arial" panose="020B0604020202020204" pitchFamily="34" charset="0"/>
              <a:buNone/>
              <a:defRPr/>
            </a:pPr>
            <a:r>
              <a:rPr lang="en-US" sz="1600" dirty="0"/>
              <a:t>(D3) In the presence of methicillin, PBP2a </a:t>
            </a:r>
            <a:r>
              <a:rPr lang="en-US" sz="1600" b="1" dirty="0" err="1"/>
              <a:t>participates_in</a:t>
            </a:r>
            <a:r>
              <a:rPr lang="en-US" sz="1600" dirty="0"/>
              <a:t> </a:t>
            </a:r>
            <a:r>
              <a:rPr lang="en-US" sz="1600" dirty="0" err="1"/>
              <a:t>synthesis_of_peptidoglycan</a:t>
            </a:r>
            <a:r>
              <a:rPr lang="en-US" sz="1600" dirty="0"/>
              <a:t>.</a:t>
            </a:r>
          </a:p>
          <a:p>
            <a:pPr marL="0" indent="0" eaLnBrk="1" fontAlgn="auto" hangingPunct="1">
              <a:spcAft>
                <a:spcPts val="0"/>
              </a:spcAft>
              <a:buFont typeface="Arial" panose="020B0604020202020204" pitchFamily="34" charset="0"/>
              <a:buNone/>
              <a:defRPr/>
            </a:pPr>
            <a:r>
              <a:rPr lang="en-US" sz="1600" dirty="0"/>
              <a:t>(IR5) In situation </a:t>
            </a:r>
            <a:r>
              <a:rPr lang="en-US" sz="1600" i="1" dirty="0"/>
              <a:t>s</a:t>
            </a:r>
            <a:r>
              <a:rPr lang="en-US" sz="1600" dirty="0"/>
              <a:t>, </a:t>
            </a:r>
            <a:r>
              <a:rPr lang="en-US" sz="1600" i="1" dirty="0"/>
              <a:t>p1</a:t>
            </a:r>
            <a:r>
              <a:rPr lang="en-US" sz="1600" dirty="0"/>
              <a:t> </a:t>
            </a:r>
            <a:r>
              <a:rPr lang="en-US" sz="1600" b="1" dirty="0" err="1"/>
              <a:t>participates_in</a:t>
            </a:r>
            <a:r>
              <a:rPr lang="en-US" sz="1600" dirty="0"/>
              <a:t> </a:t>
            </a:r>
            <a:r>
              <a:rPr lang="en-US" sz="1600" i="1" dirty="0"/>
              <a:t>proc</a:t>
            </a:r>
            <a:r>
              <a:rPr lang="en-US" sz="1600" dirty="0"/>
              <a:t> &amp; </a:t>
            </a:r>
          </a:p>
          <a:p>
            <a:pPr marL="457200" lvl="1" indent="0" eaLnBrk="1" fontAlgn="auto" hangingPunct="1">
              <a:spcAft>
                <a:spcPts val="0"/>
              </a:spcAft>
              <a:buFont typeface="Arial" panose="020B0604020202020204" pitchFamily="34" charset="0"/>
              <a:buNone/>
              <a:defRPr/>
            </a:pPr>
            <a:r>
              <a:rPr lang="en-US" sz="1400" i="1" dirty="0"/>
              <a:t>	p1</a:t>
            </a:r>
            <a:r>
              <a:rPr lang="en-US" sz="1400" dirty="0"/>
              <a:t> </a:t>
            </a:r>
            <a:r>
              <a:rPr lang="en-US" sz="1400" b="1" dirty="0" err="1"/>
              <a:t>located_in</a:t>
            </a:r>
            <a:r>
              <a:rPr lang="en-US" sz="1400" dirty="0"/>
              <a:t> </a:t>
            </a:r>
            <a:r>
              <a:rPr lang="en-US" sz="1400" i="1" dirty="0"/>
              <a:t>p2</a:t>
            </a:r>
            <a:r>
              <a:rPr lang="en-US" sz="1400" dirty="0"/>
              <a:t> &amp; o </a:t>
            </a:r>
            <a:r>
              <a:rPr lang="en-US" sz="1400" dirty="0" err="1"/>
              <a:t>has_part</a:t>
            </a:r>
            <a:r>
              <a:rPr lang="en-US" sz="1400" dirty="0"/>
              <a:t> p2 → </a:t>
            </a:r>
          </a:p>
          <a:p>
            <a:pPr marL="457200" lvl="1" indent="0" eaLnBrk="1" fontAlgn="auto" hangingPunct="1">
              <a:spcAft>
                <a:spcPts val="0"/>
              </a:spcAft>
              <a:buFont typeface="Arial" panose="020B0604020202020204" pitchFamily="34" charset="0"/>
              <a:buNone/>
              <a:defRPr/>
            </a:pPr>
            <a:r>
              <a:rPr lang="en-US" sz="1400" i="1" dirty="0"/>
              <a:t>proc</a:t>
            </a:r>
            <a:r>
              <a:rPr lang="en-US" sz="1400" dirty="0"/>
              <a:t> </a:t>
            </a:r>
            <a:r>
              <a:rPr lang="en-US" sz="1400" b="1" dirty="0" err="1"/>
              <a:t>unfolds_in</a:t>
            </a:r>
            <a:r>
              <a:rPr lang="en-US" sz="1400" b="1" dirty="0"/>
              <a:t> </a:t>
            </a:r>
            <a:r>
              <a:rPr lang="en-US" sz="1400" i="1" dirty="0"/>
              <a:t>o</a:t>
            </a:r>
            <a:r>
              <a:rPr lang="en-US" sz="1400" dirty="0"/>
              <a:t> in situation </a:t>
            </a:r>
            <a:r>
              <a:rPr lang="en-US" sz="1400" i="1" dirty="0"/>
              <a:t>s</a:t>
            </a:r>
            <a:r>
              <a:rPr lang="en-US" sz="1400" dirty="0"/>
              <a:t>.</a:t>
            </a:r>
          </a:p>
          <a:p>
            <a:pPr marL="0" indent="0" eaLnBrk="1" fontAlgn="auto" hangingPunct="1">
              <a:spcAft>
                <a:spcPts val="0"/>
              </a:spcAft>
              <a:buFont typeface="Arial" panose="020B0604020202020204" pitchFamily="34" charset="0"/>
              <a:buNone/>
              <a:defRPr/>
            </a:pPr>
            <a:r>
              <a:rPr lang="en-US" sz="1600" dirty="0"/>
              <a:t>(D4) </a:t>
            </a:r>
            <a:r>
              <a:rPr lang="en-US" sz="1600" dirty="0" err="1"/>
              <a:t>synthesis_of_peptidoglycan</a:t>
            </a:r>
            <a:r>
              <a:rPr lang="en-US" sz="1600" dirty="0"/>
              <a:t> </a:t>
            </a:r>
            <a:r>
              <a:rPr lang="en-US" sz="1600" b="1" dirty="0" err="1"/>
              <a:t>unfolds_in</a:t>
            </a:r>
            <a:r>
              <a:rPr lang="en-US" sz="1600" dirty="0"/>
              <a:t> MRSa in the presence of methicillin.</a:t>
            </a:r>
          </a:p>
          <a:p>
            <a:pPr marL="0" indent="0" eaLnBrk="1" fontAlgn="auto" hangingPunct="1">
              <a:spcAft>
                <a:spcPts val="0"/>
              </a:spcAft>
              <a:buFont typeface="Arial" panose="020B0604020202020204" pitchFamily="34" charset="0"/>
              <a:buNone/>
              <a:defRPr/>
            </a:pPr>
            <a:r>
              <a:rPr lang="en-US" sz="1600" dirty="0"/>
              <a:t>(IR6)</a:t>
            </a:r>
            <a:r>
              <a:rPr lang="en-US" sz="1600" i="1" dirty="0"/>
              <a:t> </a:t>
            </a:r>
            <a:r>
              <a:rPr lang="en-US" sz="1600" dirty="0"/>
              <a:t>In situation </a:t>
            </a:r>
            <a:r>
              <a:rPr lang="en-US" sz="1600" i="1" dirty="0"/>
              <a:t>s</a:t>
            </a:r>
            <a:r>
              <a:rPr lang="en-US" sz="1600" dirty="0"/>
              <a:t>, </a:t>
            </a:r>
            <a:r>
              <a:rPr lang="en-US" sz="1600" i="1" dirty="0"/>
              <a:t>proc</a:t>
            </a:r>
            <a:r>
              <a:rPr lang="en-US" sz="1600" dirty="0"/>
              <a:t> </a:t>
            </a:r>
            <a:r>
              <a:rPr lang="en-US" sz="1600" b="1" dirty="0" err="1"/>
              <a:t>unfolds_in</a:t>
            </a:r>
            <a:r>
              <a:rPr lang="en-US" sz="1600" dirty="0"/>
              <a:t> </a:t>
            </a:r>
            <a:r>
              <a:rPr lang="en-US" sz="1600" i="1" dirty="0"/>
              <a:t>o</a:t>
            </a:r>
            <a:r>
              <a:rPr lang="en-US" sz="1600" dirty="0"/>
              <a:t> &amp; </a:t>
            </a:r>
          </a:p>
          <a:p>
            <a:pPr marL="0" indent="0" eaLnBrk="1" fontAlgn="auto" hangingPunct="1">
              <a:spcAft>
                <a:spcPts val="0"/>
              </a:spcAft>
              <a:buFont typeface="Arial" panose="020B0604020202020204" pitchFamily="34" charset="0"/>
              <a:buNone/>
              <a:defRPr/>
            </a:pPr>
            <a:r>
              <a:rPr lang="en-US" sz="1600" i="1" dirty="0"/>
              <a:t>	proc</a:t>
            </a:r>
            <a:r>
              <a:rPr lang="en-US" sz="1600" dirty="0"/>
              <a:t> </a:t>
            </a:r>
            <a:r>
              <a:rPr lang="en-US" sz="1600" b="1" dirty="0" err="1"/>
              <a:t>results_in_development_of</a:t>
            </a:r>
            <a:r>
              <a:rPr lang="en-US" sz="1600" dirty="0"/>
              <a:t> </a:t>
            </a:r>
            <a:r>
              <a:rPr lang="en-US" sz="1600" i="1" dirty="0"/>
              <a:t>p</a:t>
            </a:r>
            <a:r>
              <a:rPr lang="en-US" sz="1600" dirty="0"/>
              <a:t> → </a:t>
            </a:r>
          </a:p>
          <a:p>
            <a:pPr marL="0" indent="0" eaLnBrk="1" fontAlgn="auto" hangingPunct="1">
              <a:spcAft>
                <a:spcPts val="0"/>
              </a:spcAft>
              <a:buFont typeface="Arial" panose="020B0604020202020204" pitchFamily="34" charset="0"/>
              <a:buNone/>
              <a:defRPr/>
            </a:pPr>
            <a:r>
              <a:rPr lang="en-US" sz="1600" i="1" dirty="0"/>
              <a:t>	p </a:t>
            </a:r>
            <a:r>
              <a:rPr lang="en-US" sz="1600" b="1" dirty="0" err="1"/>
              <a:t>part_of</a:t>
            </a:r>
            <a:r>
              <a:rPr lang="en-US" sz="1600" b="1" dirty="0"/>
              <a:t> </a:t>
            </a:r>
            <a:r>
              <a:rPr lang="en-US" sz="1600" i="1" dirty="0"/>
              <a:t>o</a:t>
            </a:r>
            <a:r>
              <a:rPr lang="en-US" sz="1600" dirty="0"/>
              <a:t> in situation </a:t>
            </a:r>
            <a:r>
              <a:rPr lang="en-US" sz="1600" i="1" dirty="0"/>
              <a:t>s</a:t>
            </a:r>
            <a:endParaRPr lang="en-US" sz="1600" dirty="0"/>
          </a:p>
          <a:p>
            <a:pPr marL="0" indent="0" eaLnBrk="1" fontAlgn="auto" hangingPunct="1">
              <a:spcAft>
                <a:spcPts val="0"/>
              </a:spcAft>
              <a:buFont typeface="Arial" panose="020B0604020202020204" pitchFamily="34" charset="0"/>
              <a:buNone/>
              <a:defRPr/>
            </a:pPr>
            <a:r>
              <a:rPr lang="en-US" sz="1600" dirty="0"/>
              <a:t>(D5) Canonical </a:t>
            </a:r>
            <a:r>
              <a:rPr lang="en-US" sz="1600" dirty="0" err="1"/>
              <a:t>bacterial_cell_wall</a:t>
            </a:r>
            <a:r>
              <a:rPr lang="en-US" sz="1600" dirty="0"/>
              <a:t> </a:t>
            </a:r>
            <a:r>
              <a:rPr lang="en-US" sz="1600" b="1" dirty="0"/>
              <a:t>part_of</a:t>
            </a:r>
            <a:r>
              <a:rPr lang="en-US" sz="1600" dirty="0"/>
              <a:t> MRSa in the presence of methicillin.</a:t>
            </a:r>
          </a:p>
          <a:p>
            <a:pPr eaLnBrk="1" fontAlgn="auto" hangingPunct="1">
              <a:spcAft>
                <a:spcPts val="0"/>
              </a:spcAft>
              <a:defRPr/>
            </a:pPr>
            <a:endParaRPr lang="en-US" sz="1600" dirty="0"/>
          </a:p>
        </p:txBody>
      </p:sp>
      <p:sp>
        <p:nvSpPr>
          <p:cNvPr id="338948" name="Slide Number Placeholder 7">
            <a:extLst>
              <a:ext uri="{FF2B5EF4-FFF2-40B4-BE49-F238E27FC236}">
                <a16:creationId xmlns:a16="http://schemas.microsoft.com/office/drawing/2014/main" id="{862B1019-06B4-464C-8A54-F23977DE3C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F82CE2B-0C5F-42EE-9498-B4E22B970F0D}" type="slidenum">
              <a:rPr lang="en-US" altLang="en-US" sz="1200" smtClean="0">
                <a:solidFill>
                  <a:srgbClr val="898989"/>
                </a:solidFill>
              </a:rPr>
              <a:pPr eaLnBrk="1" hangingPunct="1">
                <a:spcBef>
                  <a:spcPct val="0"/>
                </a:spcBef>
                <a:buFontTx/>
                <a:buNone/>
              </a:pPr>
              <a:t>124</a:t>
            </a:fld>
            <a:endParaRPr lang="en-US" altLang="en-US" sz="1200">
              <a:solidFill>
                <a:srgbClr val="898989"/>
              </a:solidFill>
            </a:endParaRPr>
          </a:p>
        </p:txBody>
      </p:sp>
    </p:spTree>
    <p:custDataLst>
      <p:tags r:id="rId1"/>
    </p:custData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3">
            <a:extLst>
              <a:ext uri="{FF2B5EF4-FFF2-40B4-BE49-F238E27FC236}">
                <a16:creationId xmlns:a16="http://schemas.microsoft.com/office/drawing/2014/main" id="{6DC554BF-52BC-469A-A2B5-CA06620288C0}"/>
              </a:ext>
            </a:extLst>
          </p:cNvPr>
          <p:cNvSpPr>
            <a:spLocks noGrp="1"/>
          </p:cNvSpPr>
          <p:nvPr>
            <p:ph type="title"/>
          </p:nvPr>
        </p:nvSpPr>
        <p:spPr/>
        <p:txBody>
          <a:bodyPr/>
          <a:lstStyle/>
          <a:p>
            <a:pPr eaLnBrk="1" hangingPunct="1"/>
            <a:r>
              <a:rPr lang="en-US" altLang="en-US"/>
              <a:t>Formalizing MRSA Resistance</a:t>
            </a:r>
          </a:p>
        </p:txBody>
      </p:sp>
      <p:sp>
        <p:nvSpPr>
          <p:cNvPr id="5" name="Content Placeholder 4">
            <a:extLst>
              <a:ext uri="{FF2B5EF4-FFF2-40B4-BE49-F238E27FC236}">
                <a16:creationId xmlns:a16="http://schemas.microsoft.com/office/drawing/2014/main" id="{61040EC8-FF01-4268-AB3D-0B331AD951D3}"/>
              </a:ext>
            </a:extLst>
          </p:cNvPr>
          <p:cNvSpPr>
            <a:spLocks noGrp="1"/>
          </p:cNvSpPr>
          <p:nvPr>
            <p:ph sz="half" idx="1"/>
          </p:nvPr>
        </p:nvSpPr>
        <p:spPr/>
        <p:txBody>
          <a:bodyPr rtlCol="0">
            <a:normAutofit fontScale="40000" lnSpcReduction="20000"/>
          </a:bodyPr>
          <a:lstStyle/>
          <a:p>
            <a:pPr marL="514350" indent="-514350" eaLnBrk="1" fontAlgn="auto" hangingPunct="1">
              <a:spcAft>
                <a:spcPts val="0"/>
              </a:spcAft>
              <a:buFont typeface="Arial" charset="0"/>
              <a:buNone/>
              <a:defRPr/>
            </a:pPr>
            <a:r>
              <a:rPr lang="en-US" sz="5000" dirty="0"/>
              <a:t>Domain</a:t>
            </a:r>
          </a:p>
          <a:p>
            <a:pPr marL="514350" indent="-514350" eaLnBrk="1" fontAlgn="auto" hangingPunct="1">
              <a:spcAft>
                <a:spcPts val="0"/>
              </a:spcAft>
              <a:buFont typeface="Arial" charset="0"/>
              <a:buNone/>
              <a:defRPr/>
            </a:pPr>
            <a:endParaRPr lang="en-US" dirty="0"/>
          </a:p>
          <a:p>
            <a:pPr marL="514350" indent="-514350" eaLnBrk="1" fontAlgn="auto" hangingPunct="1">
              <a:spcAft>
                <a:spcPts val="0"/>
              </a:spcAft>
              <a:buFont typeface="+mj-lt"/>
              <a:buAutoNum type="arabicPeriod"/>
              <a:defRPr/>
            </a:pPr>
            <a:r>
              <a:rPr lang="en-US" dirty="0"/>
              <a:t>bacteria </a:t>
            </a:r>
            <a:r>
              <a:rPr lang="en-US" b="1" dirty="0" err="1"/>
              <a:t>is_a</a:t>
            </a:r>
            <a:r>
              <a:rPr lang="en-US" dirty="0"/>
              <a:t> organism</a:t>
            </a:r>
          </a:p>
          <a:p>
            <a:pPr marL="514350" indent="-514350" eaLnBrk="1" fontAlgn="auto" hangingPunct="1">
              <a:spcAft>
                <a:spcPts val="0"/>
              </a:spcAft>
              <a:buFont typeface="+mj-lt"/>
              <a:buAutoNum type="arabicPeriod"/>
              <a:defRPr/>
            </a:pPr>
            <a:r>
              <a:rPr lang="en-US" dirty="0"/>
              <a:t>MRSa </a:t>
            </a:r>
            <a:r>
              <a:rPr lang="en-US" b="1" dirty="0" err="1"/>
              <a:t>is_a</a:t>
            </a:r>
            <a:r>
              <a:rPr lang="en-US" dirty="0"/>
              <a:t> bacterium</a:t>
            </a:r>
          </a:p>
          <a:p>
            <a:pPr marL="514350" indent="-514350" eaLnBrk="1" fontAlgn="auto" hangingPunct="1">
              <a:spcAft>
                <a:spcPts val="0"/>
              </a:spcAft>
              <a:buFont typeface="+mj-lt"/>
              <a:buAutoNum type="arabicPeriod"/>
              <a:defRPr/>
            </a:pPr>
            <a:r>
              <a:rPr lang="en-US" dirty="0" err="1"/>
              <a:t>synthesis_of_peptidoglycan</a:t>
            </a:r>
            <a:r>
              <a:rPr lang="en-US" dirty="0"/>
              <a:t> </a:t>
            </a:r>
            <a:r>
              <a:rPr lang="en-US" b="1" dirty="0" err="1"/>
              <a:t>is_a</a:t>
            </a:r>
            <a:r>
              <a:rPr lang="en-US" dirty="0"/>
              <a:t> process and </a:t>
            </a:r>
            <a:r>
              <a:rPr lang="en-US" b="1" dirty="0" err="1"/>
              <a:t>has_participant</a:t>
            </a:r>
            <a:r>
              <a:rPr lang="en-US" b="1" dirty="0"/>
              <a:t> </a:t>
            </a:r>
            <a:r>
              <a:rPr lang="en-US" dirty="0" err="1"/>
              <a:t>Penicillin_Binding_Protein</a:t>
            </a:r>
            <a:r>
              <a:rPr lang="en-US" dirty="0"/>
              <a:t> (PBP)</a:t>
            </a:r>
          </a:p>
          <a:p>
            <a:pPr marL="514350" indent="-514350" eaLnBrk="1" fontAlgn="auto" hangingPunct="1">
              <a:spcAft>
                <a:spcPts val="0"/>
              </a:spcAft>
              <a:buFont typeface="+mj-lt"/>
              <a:buAutoNum type="arabicPeriod"/>
              <a:defRPr/>
            </a:pPr>
            <a:r>
              <a:rPr lang="en-US" dirty="0"/>
              <a:t>PBP </a:t>
            </a:r>
            <a:r>
              <a:rPr lang="en-US" b="1" dirty="0" err="1"/>
              <a:t>has_function_realized_as_process</a:t>
            </a:r>
            <a:r>
              <a:rPr lang="en-US" dirty="0"/>
              <a:t> </a:t>
            </a:r>
            <a:r>
              <a:rPr lang="en-US" dirty="0" err="1"/>
              <a:t>synthesis_of_peptidoglycan</a:t>
            </a:r>
            <a:endParaRPr lang="en-US" dirty="0"/>
          </a:p>
          <a:p>
            <a:pPr marL="514350" indent="-514350" eaLnBrk="1" fontAlgn="auto" hangingPunct="1">
              <a:spcAft>
                <a:spcPts val="0"/>
              </a:spcAft>
              <a:buFont typeface="+mj-lt"/>
              <a:buAutoNum type="arabicPeriod"/>
              <a:defRPr/>
            </a:pPr>
            <a:r>
              <a:rPr lang="en-US" dirty="0" err="1"/>
              <a:t>Bacterial_cell_wall</a:t>
            </a:r>
            <a:r>
              <a:rPr lang="en-US" dirty="0"/>
              <a:t> </a:t>
            </a:r>
            <a:r>
              <a:rPr lang="en-US" b="1" dirty="0" err="1"/>
              <a:t>is_location_of</a:t>
            </a:r>
            <a:r>
              <a:rPr lang="en-US" b="1" dirty="0"/>
              <a:t> </a:t>
            </a:r>
            <a:r>
              <a:rPr lang="en-US" dirty="0"/>
              <a:t>PBP </a:t>
            </a:r>
          </a:p>
          <a:p>
            <a:pPr marL="514350" indent="-514350" eaLnBrk="1" fontAlgn="auto" hangingPunct="1">
              <a:spcAft>
                <a:spcPts val="0"/>
              </a:spcAft>
              <a:buFont typeface="+mj-lt"/>
              <a:buAutoNum type="arabicPeriod"/>
              <a:defRPr/>
            </a:pPr>
            <a:r>
              <a:rPr lang="en-US" dirty="0" err="1"/>
              <a:t>synthesis_of_peptidoglycan</a:t>
            </a:r>
            <a:r>
              <a:rPr lang="en-US" dirty="0"/>
              <a:t> </a:t>
            </a:r>
            <a:r>
              <a:rPr lang="en-US" b="1" dirty="0" err="1"/>
              <a:t>results_in_development_of</a:t>
            </a:r>
            <a:r>
              <a:rPr lang="en-US" dirty="0"/>
              <a:t> canonical </a:t>
            </a:r>
            <a:r>
              <a:rPr lang="en-US" dirty="0" err="1"/>
              <a:t>bacterial_cell_wall</a:t>
            </a:r>
            <a:endParaRPr lang="en-US" dirty="0"/>
          </a:p>
          <a:p>
            <a:pPr marL="514350" indent="-514350" eaLnBrk="1" fontAlgn="auto" hangingPunct="1">
              <a:spcAft>
                <a:spcPts val="0"/>
              </a:spcAft>
              <a:buFont typeface="+mj-lt"/>
              <a:buAutoNum type="arabicPeriod"/>
              <a:defRPr/>
            </a:pPr>
            <a:r>
              <a:rPr lang="en-US" dirty="0" err="1"/>
              <a:t>formation_of_bacterial_cell_wall</a:t>
            </a:r>
            <a:r>
              <a:rPr lang="en-US" dirty="0"/>
              <a:t> </a:t>
            </a:r>
            <a:r>
              <a:rPr lang="en-US" b="1" dirty="0" err="1"/>
              <a:t>is_a</a:t>
            </a:r>
            <a:r>
              <a:rPr lang="en-US" dirty="0"/>
              <a:t> process</a:t>
            </a:r>
          </a:p>
          <a:p>
            <a:pPr marL="514350" indent="-514350" eaLnBrk="1" fontAlgn="auto" hangingPunct="1">
              <a:spcAft>
                <a:spcPts val="0"/>
              </a:spcAft>
              <a:buFont typeface="+mj-lt"/>
              <a:buAutoNum type="arabicPeriod"/>
              <a:defRPr/>
            </a:pPr>
            <a:r>
              <a:rPr lang="en-US" dirty="0"/>
              <a:t>PBP2a </a:t>
            </a:r>
            <a:r>
              <a:rPr lang="en-US" b="1" dirty="0" err="1"/>
              <a:t>is_a</a:t>
            </a:r>
            <a:r>
              <a:rPr lang="en-US" dirty="0"/>
              <a:t> PBP</a:t>
            </a:r>
          </a:p>
          <a:p>
            <a:pPr marL="514350" indent="-514350" eaLnBrk="1" fontAlgn="auto" hangingPunct="1">
              <a:spcAft>
                <a:spcPts val="0"/>
              </a:spcAft>
              <a:buFont typeface="+mj-lt"/>
              <a:buAutoNum type="arabicPeriod"/>
              <a:defRPr/>
            </a:pPr>
            <a:r>
              <a:rPr lang="en-US" dirty="0" err="1"/>
              <a:t>methicillin_PBP_binding_process</a:t>
            </a:r>
            <a:r>
              <a:rPr lang="en-US" dirty="0"/>
              <a:t> </a:t>
            </a:r>
            <a:r>
              <a:rPr lang="en-US" b="1" dirty="0" err="1"/>
              <a:t>is_a</a:t>
            </a:r>
            <a:r>
              <a:rPr lang="en-US" dirty="0"/>
              <a:t> binding process that </a:t>
            </a:r>
            <a:r>
              <a:rPr lang="en-US" b="1" dirty="0" err="1"/>
              <a:t>has_participant</a:t>
            </a:r>
            <a:r>
              <a:rPr lang="en-US" dirty="0" err="1"/>
              <a:t>s</a:t>
            </a:r>
            <a:r>
              <a:rPr lang="en-US" dirty="0"/>
              <a:t> methicillin and PBP </a:t>
            </a:r>
          </a:p>
          <a:p>
            <a:pPr marL="514350" indent="-514350" eaLnBrk="1" fontAlgn="auto" hangingPunct="1">
              <a:spcAft>
                <a:spcPts val="0"/>
              </a:spcAft>
              <a:buFont typeface="+mj-lt"/>
              <a:buAutoNum type="arabicPeriod"/>
              <a:defRPr/>
            </a:pPr>
            <a:r>
              <a:rPr lang="en-US" dirty="0" err="1"/>
              <a:t>affinity_to_methicillin</a:t>
            </a:r>
            <a:r>
              <a:rPr lang="en-US" dirty="0"/>
              <a:t> </a:t>
            </a:r>
            <a:r>
              <a:rPr lang="en-US" b="1" dirty="0" err="1"/>
              <a:t>disposition_of</a:t>
            </a:r>
            <a:r>
              <a:rPr lang="en-US" b="1" dirty="0"/>
              <a:t> </a:t>
            </a:r>
            <a:r>
              <a:rPr lang="en-US" dirty="0"/>
              <a:t>some PBP to undergo a </a:t>
            </a:r>
            <a:r>
              <a:rPr lang="en-US" dirty="0" err="1"/>
              <a:t>methicillin_PBP_binding_process</a:t>
            </a:r>
            <a:r>
              <a:rPr lang="en-US" dirty="0"/>
              <a:t> that is </a:t>
            </a:r>
            <a:r>
              <a:rPr lang="en-US" b="1" dirty="0"/>
              <a:t>realized</a:t>
            </a:r>
            <a:r>
              <a:rPr lang="en-US" dirty="0"/>
              <a:t> in the presence of a methicillin.</a:t>
            </a:r>
          </a:p>
          <a:p>
            <a:pPr marL="514350" indent="-514350" eaLnBrk="1" fontAlgn="auto" hangingPunct="1">
              <a:spcAft>
                <a:spcPts val="0"/>
              </a:spcAft>
              <a:buFont typeface="+mj-lt"/>
              <a:buAutoNum type="arabicPeriod"/>
              <a:defRPr/>
            </a:pPr>
            <a:r>
              <a:rPr lang="en-US" dirty="0" err="1"/>
              <a:t>methicillin_PBP_binding_process</a:t>
            </a:r>
            <a:r>
              <a:rPr lang="en-US" dirty="0"/>
              <a:t> </a:t>
            </a:r>
            <a:r>
              <a:rPr lang="en-US" b="1" dirty="0" err="1"/>
              <a:t>negatively_regulates</a:t>
            </a:r>
            <a:r>
              <a:rPr lang="en-US" dirty="0"/>
              <a:t> </a:t>
            </a:r>
            <a:r>
              <a:rPr lang="en-US" dirty="0" err="1"/>
              <a:t>synthesis_of_peptidoglycan</a:t>
            </a:r>
            <a:r>
              <a:rPr lang="en-US" dirty="0"/>
              <a:t>.</a:t>
            </a:r>
          </a:p>
          <a:p>
            <a:pPr marL="514350" indent="-514350" eaLnBrk="1" fontAlgn="auto" hangingPunct="1">
              <a:spcAft>
                <a:spcPts val="0"/>
              </a:spcAft>
              <a:buFont typeface="+mj-lt"/>
              <a:buAutoNum type="arabicPeriod"/>
              <a:defRPr/>
            </a:pPr>
            <a:r>
              <a:rPr lang="en-US" dirty="0"/>
              <a:t>PBP2a </a:t>
            </a:r>
            <a:r>
              <a:rPr lang="en-US" b="1" dirty="0"/>
              <a:t>lacks</a:t>
            </a:r>
            <a:r>
              <a:rPr lang="en-US" dirty="0"/>
              <a:t> </a:t>
            </a:r>
            <a:r>
              <a:rPr lang="en-US" dirty="0" err="1"/>
              <a:t>affinity_to_methicillin</a:t>
            </a:r>
            <a:endParaRPr lang="en-US" dirty="0"/>
          </a:p>
          <a:p>
            <a:pPr marL="514350" indent="-514350" eaLnBrk="1" fontAlgn="auto" hangingPunct="1">
              <a:spcAft>
                <a:spcPts val="0"/>
              </a:spcAft>
              <a:buFont typeface="+mj-lt"/>
              <a:buAutoNum type="arabicPeriod"/>
              <a:defRPr/>
            </a:pPr>
            <a:r>
              <a:rPr lang="en-US" i="1" dirty="0" err="1"/>
              <a:t>mecA</a:t>
            </a:r>
            <a:r>
              <a:rPr lang="en-US" dirty="0"/>
              <a:t> </a:t>
            </a:r>
            <a:r>
              <a:rPr lang="en-US" b="1" dirty="0" err="1"/>
              <a:t>is_a</a:t>
            </a:r>
            <a:r>
              <a:rPr lang="en-US" dirty="0"/>
              <a:t> gene</a:t>
            </a:r>
          </a:p>
          <a:p>
            <a:pPr marL="514350" indent="-514350" eaLnBrk="1" fontAlgn="auto" hangingPunct="1">
              <a:spcAft>
                <a:spcPts val="0"/>
              </a:spcAft>
              <a:buFont typeface="+mj-lt"/>
              <a:buAutoNum type="arabicPeriod"/>
              <a:defRPr/>
            </a:pPr>
            <a:r>
              <a:rPr lang="en-US" dirty="0"/>
              <a:t>MRSa </a:t>
            </a:r>
            <a:r>
              <a:rPr lang="en-US" b="1" dirty="0" err="1"/>
              <a:t>has_part</a:t>
            </a:r>
            <a:r>
              <a:rPr lang="en-US" dirty="0"/>
              <a:t> </a:t>
            </a:r>
            <a:r>
              <a:rPr lang="en-US" i="1" dirty="0" err="1"/>
              <a:t>mecA</a:t>
            </a:r>
            <a:endParaRPr lang="en-US" dirty="0"/>
          </a:p>
          <a:p>
            <a:pPr marL="514350" indent="-514350" eaLnBrk="1" fontAlgn="auto" hangingPunct="1">
              <a:spcAft>
                <a:spcPts val="0"/>
              </a:spcAft>
              <a:buFont typeface="+mj-lt"/>
              <a:buAutoNum type="arabicPeriod"/>
              <a:defRPr/>
            </a:pPr>
            <a:r>
              <a:rPr lang="en-US" i="1" dirty="0" err="1"/>
              <a:t>mecA</a:t>
            </a:r>
            <a:r>
              <a:rPr lang="en-US" dirty="0"/>
              <a:t> </a:t>
            </a:r>
            <a:r>
              <a:rPr lang="en-US" b="1" dirty="0" err="1"/>
              <a:t>generically_specifies</a:t>
            </a:r>
            <a:r>
              <a:rPr lang="en-US" dirty="0"/>
              <a:t> PBP2a_production</a:t>
            </a:r>
          </a:p>
          <a:p>
            <a:pPr marL="514350" indent="-514350" eaLnBrk="1" fontAlgn="auto" hangingPunct="1">
              <a:spcAft>
                <a:spcPts val="0"/>
              </a:spcAft>
              <a:buFont typeface="+mj-lt"/>
              <a:buAutoNum type="arabicPeriod"/>
              <a:defRPr/>
            </a:pPr>
            <a:r>
              <a:rPr lang="en-US" dirty="0"/>
              <a:t>PBP2a_production </a:t>
            </a:r>
            <a:r>
              <a:rPr lang="en-US" b="1" dirty="0" err="1"/>
              <a:t>results_in_formation_of</a:t>
            </a:r>
            <a:r>
              <a:rPr lang="en-US" dirty="0"/>
              <a:t> PBP2a</a:t>
            </a:r>
          </a:p>
          <a:p>
            <a:pPr eaLnBrk="1" fontAlgn="auto" hangingPunct="1">
              <a:spcAft>
                <a:spcPts val="0"/>
              </a:spcAft>
              <a:defRPr/>
            </a:pPr>
            <a:endParaRPr lang="en-US" dirty="0"/>
          </a:p>
        </p:txBody>
      </p:sp>
      <p:sp>
        <p:nvSpPr>
          <p:cNvPr id="6" name="Content Placeholder 5">
            <a:extLst>
              <a:ext uri="{FF2B5EF4-FFF2-40B4-BE49-F238E27FC236}">
                <a16:creationId xmlns:a16="http://schemas.microsoft.com/office/drawing/2014/main" id="{DAD7DA2B-4555-4C16-8929-C87E203C1959}"/>
              </a:ext>
            </a:extLst>
          </p:cNvPr>
          <p:cNvSpPr>
            <a:spLocks noGrp="1"/>
          </p:cNvSpPr>
          <p:nvPr>
            <p:ph sz="half" idx="2"/>
          </p:nvPr>
        </p:nvSpPr>
        <p:spPr/>
        <p:txBody>
          <a:bodyPr rtlCol="0">
            <a:normAutofit fontScale="40000" lnSpcReduction="20000"/>
          </a:bodyPr>
          <a:lstStyle/>
          <a:p>
            <a:pPr eaLnBrk="1" fontAlgn="auto" hangingPunct="1">
              <a:spcAft>
                <a:spcPts val="0"/>
              </a:spcAft>
              <a:buFont typeface="Arial" charset="0"/>
              <a:buNone/>
              <a:defRPr/>
            </a:pPr>
            <a:r>
              <a:rPr lang="en-US" sz="5000" dirty="0"/>
              <a:t>Inferences</a:t>
            </a:r>
          </a:p>
          <a:p>
            <a:pPr eaLnBrk="1" fontAlgn="auto" hangingPunct="1">
              <a:spcAft>
                <a:spcPts val="0"/>
              </a:spcAft>
              <a:defRPr/>
            </a:pPr>
            <a:r>
              <a:rPr lang="en-US" dirty="0"/>
              <a:t>(IR1) </a:t>
            </a:r>
            <a:r>
              <a:rPr lang="en-US" i="1" dirty="0"/>
              <a:t>x</a:t>
            </a:r>
            <a:r>
              <a:rPr lang="en-US" dirty="0"/>
              <a:t> </a:t>
            </a:r>
            <a:r>
              <a:rPr lang="en-US" b="1" dirty="0" err="1"/>
              <a:t>is_a</a:t>
            </a:r>
            <a:r>
              <a:rPr lang="en-US" dirty="0"/>
              <a:t> </a:t>
            </a:r>
            <a:r>
              <a:rPr lang="en-US" i="1" dirty="0"/>
              <a:t>y</a:t>
            </a:r>
            <a:r>
              <a:rPr lang="en-US" dirty="0"/>
              <a:t> &amp; </a:t>
            </a:r>
            <a:r>
              <a:rPr lang="en-US" i="1" dirty="0"/>
              <a:t>y</a:t>
            </a:r>
            <a:r>
              <a:rPr lang="en-US" dirty="0"/>
              <a:t> </a:t>
            </a:r>
            <a:r>
              <a:rPr lang="en-US" b="1" dirty="0" err="1"/>
              <a:t>is_a</a:t>
            </a:r>
            <a:r>
              <a:rPr lang="en-US" dirty="0"/>
              <a:t> </a:t>
            </a:r>
            <a:r>
              <a:rPr lang="en-US" i="1" dirty="0"/>
              <a:t>z</a:t>
            </a:r>
            <a:r>
              <a:rPr lang="en-US" dirty="0"/>
              <a:t> → </a:t>
            </a:r>
            <a:r>
              <a:rPr lang="en-US" i="1" dirty="0"/>
              <a:t>x</a:t>
            </a:r>
            <a:r>
              <a:rPr lang="en-US" dirty="0"/>
              <a:t> </a:t>
            </a:r>
            <a:r>
              <a:rPr lang="en-US" b="1" dirty="0" err="1"/>
              <a:t>is_a</a:t>
            </a:r>
            <a:r>
              <a:rPr lang="en-US" dirty="0"/>
              <a:t> </a:t>
            </a:r>
            <a:r>
              <a:rPr lang="en-US" i="1" dirty="0"/>
              <a:t>z</a:t>
            </a:r>
            <a:endParaRPr lang="en-US" dirty="0"/>
          </a:p>
          <a:p>
            <a:pPr eaLnBrk="1" fontAlgn="auto" hangingPunct="1">
              <a:spcAft>
                <a:spcPts val="0"/>
              </a:spcAft>
              <a:defRPr/>
            </a:pPr>
            <a:r>
              <a:rPr lang="en-US" dirty="0"/>
              <a:t>(IR2) </a:t>
            </a:r>
            <a:r>
              <a:rPr lang="en-US" i="1" dirty="0"/>
              <a:t>x</a:t>
            </a:r>
            <a:r>
              <a:rPr lang="en-US" dirty="0"/>
              <a:t> </a:t>
            </a:r>
            <a:r>
              <a:rPr lang="en-US" b="1" dirty="0" err="1"/>
              <a:t>has_part</a:t>
            </a:r>
            <a:r>
              <a:rPr lang="en-US" dirty="0"/>
              <a:t> </a:t>
            </a:r>
            <a:r>
              <a:rPr lang="en-US" i="1" dirty="0"/>
              <a:t>y</a:t>
            </a:r>
            <a:r>
              <a:rPr lang="en-US" dirty="0"/>
              <a:t> &amp; </a:t>
            </a:r>
            <a:r>
              <a:rPr lang="en-US" i="1" dirty="0"/>
              <a:t>y</a:t>
            </a:r>
            <a:r>
              <a:rPr lang="en-US" dirty="0"/>
              <a:t> </a:t>
            </a:r>
            <a:r>
              <a:rPr lang="en-US" b="1" dirty="0" err="1"/>
              <a:t>has_part</a:t>
            </a:r>
            <a:r>
              <a:rPr lang="en-US" dirty="0"/>
              <a:t> </a:t>
            </a:r>
            <a:r>
              <a:rPr lang="en-US" i="1" dirty="0"/>
              <a:t>z</a:t>
            </a:r>
            <a:r>
              <a:rPr lang="en-US" dirty="0"/>
              <a:t> → </a:t>
            </a:r>
            <a:r>
              <a:rPr lang="en-US" i="1" dirty="0"/>
              <a:t>x</a:t>
            </a:r>
            <a:r>
              <a:rPr lang="en-US" dirty="0"/>
              <a:t> </a:t>
            </a:r>
            <a:r>
              <a:rPr lang="en-US" b="1" dirty="0" err="1"/>
              <a:t>has_part</a:t>
            </a:r>
            <a:r>
              <a:rPr lang="en-US" dirty="0"/>
              <a:t> </a:t>
            </a:r>
            <a:r>
              <a:rPr lang="en-US" i="1" dirty="0"/>
              <a:t>z</a:t>
            </a:r>
            <a:endParaRPr lang="en-US" dirty="0"/>
          </a:p>
          <a:p>
            <a:pPr eaLnBrk="1" fontAlgn="auto" hangingPunct="1">
              <a:spcAft>
                <a:spcPts val="0"/>
              </a:spcAft>
              <a:defRPr/>
            </a:pPr>
            <a:r>
              <a:rPr lang="en-US" dirty="0"/>
              <a:t>(D1) MRSa </a:t>
            </a:r>
            <a:r>
              <a:rPr lang="en-US" b="1" dirty="0" err="1"/>
              <a:t>is_a</a:t>
            </a:r>
            <a:r>
              <a:rPr lang="en-US" dirty="0"/>
              <a:t> organism </a:t>
            </a:r>
          </a:p>
          <a:p>
            <a:pPr eaLnBrk="1" fontAlgn="auto" hangingPunct="1">
              <a:spcAft>
                <a:spcPts val="0"/>
              </a:spcAft>
              <a:defRPr/>
            </a:pPr>
            <a:r>
              <a:rPr lang="en-US" dirty="0"/>
              <a:t>(IR3) </a:t>
            </a:r>
            <a:r>
              <a:rPr lang="en-US" i="1" dirty="0"/>
              <a:t>o</a:t>
            </a:r>
            <a:r>
              <a:rPr lang="en-US" dirty="0"/>
              <a:t> </a:t>
            </a:r>
            <a:r>
              <a:rPr lang="en-US" b="1" dirty="0" err="1"/>
              <a:t>is_a</a:t>
            </a:r>
            <a:r>
              <a:rPr lang="en-US" dirty="0"/>
              <a:t> organism &amp; </a:t>
            </a:r>
            <a:r>
              <a:rPr lang="en-US" i="1" dirty="0"/>
              <a:t>g</a:t>
            </a:r>
            <a:r>
              <a:rPr lang="en-US" dirty="0"/>
              <a:t> </a:t>
            </a:r>
            <a:r>
              <a:rPr lang="en-US" b="1" dirty="0" err="1"/>
              <a:t>is_a</a:t>
            </a:r>
            <a:r>
              <a:rPr lang="en-US" dirty="0"/>
              <a:t> gene &amp; </a:t>
            </a:r>
            <a:r>
              <a:rPr lang="en-US" i="1" dirty="0"/>
              <a:t>o</a:t>
            </a:r>
            <a:r>
              <a:rPr lang="en-US" dirty="0"/>
              <a:t> </a:t>
            </a:r>
            <a:r>
              <a:rPr lang="en-US" b="1" dirty="0" err="1"/>
              <a:t>has_part</a:t>
            </a:r>
            <a:r>
              <a:rPr lang="en-US" dirty="0"/>
              <a:t> </a:t>
            </a:r>
            <a:r>
              <a:rPr lang="en-US" i="1" dirty="0"/>
              <a:t>g</a:t>
            </a:r>
            <a:r>
              <a:rPr lang="en-US" dirty="0"/>
              <a:t> &amp; </a:t>
            </a:r>
          </a:p>
          <a:p>
            <a:pPr eaLnBrk="1" fontAlgn="auto" hangingPunct="1">
              <a:spcAft>
                <a:spcPts val="0"/>
              </a:spcAft>
              <a:buFont typeface="Arial" charset="0"/>
              <a:buNone/>
              <a:defRPr/>
            </a:pPr>
            <a:r>
              <a:rPr lang="en-US" i="1" dirty="0"/>
              <a:t>		g</a:t>
            </a:r>
            <a:r>
              <a:rPr lang="en-US" dirty="0"/>
              <a:t> </a:t>
            </a:r>
            <a:r>
              <a:rPr lang="en-US" b="1" dirty="0" err="1"/>
              <a:t>generically_specifies</a:t>
            </a:r>
            <a:r>
              <a:rPr lang="en-US" dirty="0"/>
              <a:t> </a:t>
            </a:r>
            <a:r>
              <a:rPr lang="en-US" i="1" dirty="0"/>
              <a:t>proc</a:t>
            </a:r>
            <a:r>
              <a:rPr lang="en-US" dirty="0"/>
              <a:t> &amp; </a:t>
            </a:r>
          </a:p>
          <a:p>
            <a:pPr eaLnBrk="1" fontAlgn="auto" hangingPunct="1">
              <a:spcAft>
                <a:spcPts val="0"/>
              </a:spcAft>
              <a:buFont typeface="Arial" charset="0"/>
              <a:buNone/>
              <a:defRPr/>
            </a:pPr>
            <a:r>
              <a:rPr lang="en-US" i="1" dirty="0"/>
              <a:t>		proc</a:t>
            </a:r>
            <a:r>
              <a:rPr lang="en-US" dirty="0"/>
              <a:t> </a:t>
            </a:r>
            <a:r>
              <a:rPr lang="en-US" b="1" dirty="0" err="1"/>
              <a:t>results_in_formation_of</a:t>
            </a:r>
            <a:r>
              <a:rPr lang="en-US" dirty="0"/>
              <a:t> </a:t>
            </a:r>
            <a:r>
              <a:rPr lang="en-US" i="1" dirty="0"/>
              <a:t>prod</a:t>
            </a:r>
            <a:r>
              <a:rPr lang="en-US" dirty="0"/>
              <a:t> &amp; </a:t>
            </a:r>
          </a:p>
          <a:p>
            <a:pPr eaLnBrk="1" fontAlgn="auto" hangingPunct="1">
              <a:spcAft>
                <a:spcPts val="0"/>
              </a:spcAft>
              <a:buFont typeface="Arial" charset="0"/>
              <a:buNone/>
              <a:defRPr/>
            </a:pPr>
            <a:r>
              <a:rPr lang="en-US" i="1" dirty="0"/>
              <a:t>		o</a:t>
            </a:r>
            <a:r>
              <a:rPr lang="en-US" dirty="0"/>
              <a:t> </a:t>
            </a:r>
            <a:r>
              <a:rPr lang="en-US" b="1" dirty="0" err="1"/>
              <a:t>has_part</a:t>
            </a:r>
            <a:r>
              <a:rPr lang="en-US" dirty="0"/>
              <a:t> </a:t>
            </a:r>
            <a:r>
              <a:rPr lang="en-US" i="1" dirty="0" err="1"/>
              <a:t>locp</a:t>
            </a:r>
            <a:r>
              <a:rPr lang="en-US" dirty="0"/>
              <a:t> &amp;  </a:t>
            </a:r>
            <a:r>
              <a:rPr lang="en-US" i="1" dirty="0" err="1"/>
              <a:t>locp</a:t>
            </a:r>
            <a:r>
              <a:rPr lang="en-US" dirty="0"/>
              <a:t> </a:t>
            </a:r>
            <a:r>
              <a:rPr lang="en-US" b="1" dirty="0" err="1"/>
              <a:t>is_location_of</a:t>
            </a:r>
            <a:r>
              <a:rPr lang="en-US" dirty="0"/>
              <a:t> </a:t>
            </a:r>
            <a:r>
              <a:rPr lang="en-US" i="1" dirty="0"/>
              <a:t>prod</a:t>
            </a:r>
            <a:r>
              <a:rPr lang="en-US" dirty="0"/>
              <a:t>) → </a:t>
            </a:r>
          </a:p>
          <a:p>
            <a:pPr eaLnBrk="1" fontAlgn="auto" hangingPunct="1">
              <a:spcAft>
                <a:spcPts val="0"/>
              </a:spcAft>
              <a:buFont typeface="Arial" charset="0"/>
              <a:buNone/>
              <a:defRPr/>
            </a:pPr>
            <a:r>
              <a:rPr lang="en-US" i="1" dirty="0"/>
              <a:t>	o</a:t>
            </a:r>
            <a:r>
              <a:rPr lang="en-US" dirty="0"/>
              <a:t> </a:t>
            </a:r>
            <a:r>
              <a:rPr lang="en-US" b="1" dirty="0" err="1"/>
              <a:t>has_part</a:t>
            </a:r>
            <a:r>
              <a:rPr lang="en-US" dirty="0"/>
              <a:t> </a:t>
            </a:r>
            <a:r>
              <a:rPr lang="en-US" i="1" dirty="0"/>
              <a:t>prod</a:t>
            </a:r>
            <a:r>
              <a:rPr lang="en-US" dirty="0"/>
              <a:t> </a:t>
            </a:r>
            <a:r>
              <a:rPr lang="en-US" b="1" dirty="0" err="1"/>
              <a:t>located_in</a:t>
            </a:r>
            <a:r>
              <a:rPr lang="en-US" dirty="0"/>
              <a:t> </a:t>
            </a:r>
            <a:r>
              <a:rPr lang="en-US" i="1" dirty="0" err="1"/>
              <a:t>locp</a:t>
            </a:r>
            <a:endParaRPr lang="en-US" dirty="0"/>
          </a:p>
          <a:p>
            <a:pPr eaLnBrk="1" fontAlgn="auto" hangingPunct="1">
              <a:spcAft>
                <a:spcPts val="0"/>
              </a:spcAft>
              <a:defRPr/>
            </a:pPr>
            <a:r>
              <a:rPr lang="en-US" dirty="0"/>
              <a:t>(D2) MRSa </a:t>
            </a:r>
            <a:r>
              <a:rPr lang="en-US" b="1" dirty="0" err="1"/>
              <a:t>has_part</a:t>
            </a:r>
            <a:r>
              <a:rPr lang="en-US" dirty="0"/>
              <a:t> PBP2a </a:t>
            </a:r>
            <a:r>
              <a:rPr lang="en-US" b="1" dirty="0" err="1"/>
              <a:t>located_in</a:t>
            </a:r>
            <a:r>
              <a:rPr lang="en-US" dirty="0"/>
              <a:t> </a:t>
            </a:r>
            <a:r>
              <a:rPr lang="en-US" dirty="0" err="1"/>
              <a:t>bacterial_cell_wall</a:t>
            </a:r>
            <a:r>
              <a:rPr lang="en-US" dirty="0"/>
              <a:t> </a:t>
            </a:r>
          </a:p>
          <a:p>
            <a:pPr eaLnBrk="1" fontAlgn="auto" hangingPunct="1">
              <a:spcAft>
                <a:spcPts val="0"/>
              </a:spcAft>
              <a:defRPr/>
            </a:pPr>
            <a:r>
              <a:rPr lang="en-US" dirty="0"/>
              <a:t>(IR4) </a:t>
            </a:r>
            <a:r>
              <a:rPr lang="en-US" i="1" dirty="0"/>
              <a:t>p</a:t>
            </a:r>
            <a:r>
              <a:rPr lang="en-US" dirty="0"/>
              <a:t> </a:t>
            </a:r>
            <a:r>
              <a:rPr lang="en-US" b="1" dirty="0"/>
              <a:t>lacks</a:t>
            </a:r>
            <a:r>
              <a:rPr lang="en-US" dirty="0"/>
              <a:t> disposition to undergo </a:t>
            </a:r>
            <a:r>
              <a:rPr lang="en-US" i="1" dirty="0"/>
              <a:t>proc1</a:t>
            </a:r>
            <a:r>
              <a:rPr lang="en-US" dirty="0"/>
              <a:t> </a:t>
            </a:r>
          </a:p>
          <a:p>
            <a:pPr lvl="1" eaLnBrk="1" fontAlgn="auto" hangingPunct="1">
              <a:spcAft>
                <a:spcPts val="0"/>
              </a:spcAft>
              <a:buFont typeface="Arial" charset="0"/>
              <a:buNone/>
              <a:defRPr/>
            </a:pPr>
            <a:r>
              <a:rPr lang="en-US" b="1" dirty="0"/>
              <a:t>	realized</a:t>
            </a:r>
            <a:r>
              <a:rPr lang="en-US" dirty="0"/>
              <a:t> in situation </a:t>
            </a:r>
            <a:r>
              <a:rPr lang="en-US" i="1" dirty="0"/>
              <a:t>s</a:t>
            </a:r>
            <a:endParaRPr lang="en-US" dirty="0"/>
          </a:p>
          <a:p>
            <a:pPr lvl="1" eaLnBrk="1" fontAlgn="auto" hangingPunct="1">
              <a:spcAft>
                <a:spcPts val="0"/>
              </a:spcAft>
              <a:buFont typeface="Arial" charset="0"/>
              <a:buNone/>
              <a:defRPr/>
            </a:pPr>
            <a:r>
              <a:rPr lang="en-US" dirty="0"/>
              <a:t>	&amp; </a:t>
            </a:r>
            <a:r>
              <a:rPr lang="en-US" i="1" dirty="0"/>
              <a:t>proc1</a:t>
            </a:r>
            <a:r>
              <a:rPr lang="en-US" dirty="0"/>
              <a:t> </a:t>
            </a:r>
            <a:r>
              <a:rPr lang="en-US" b="1" dirty="0" err="1"/>
              <a:t>negatively_regulates</a:t>
            </a:r>
            <a:r>
              <a:rPr lang="en-US" dirty="0"/>
              <a:t> </a:t>
            </a:r>
            <a:r>
              <a:rPr lang="en-US" i="1" dirty="0"/>
              <a:t>proc2</a:t>
            </a:r>
            <a:r>
              <a:rPr lang="en-US" dirty="0"/>
              <a:t>  &amp; </a:t>
            </a:r>
            <a:r>
              <a:rPr lang="en-US" i="1" dirty="0"/>
              <a:t>proc2</a:t>
            </a:r>
            <a:r>
              <a:rPr lang="en-US" dirty="0"/>
              <a:t> </a:t>
            </a:r>
            <a:r>
              <a:rPr lang="en-US" b="1" dirty="0" err="1"/>
              <a:t>has_participant</a:t>
            </a:r>
            <a:r>
              <a:rPr lang="en-US" dirty="0"/>
              <a:t> </a:t>
            </a:r>
            <a:r>
              <a:rPr lang="en-US" i="1" dirty="0"/>
              <a:t>p </a:t>
            </a:r>
            <a:r>
              <a:rPr lang="en-US" dirty="0"/>
              <a:t>→ </a:t>
            </a:r>
          </a:p>
          <a:p>
            <a:pPr eaLnBrk="1" fontAlgn="auto" hangingPunct="1">
              <a:spcAft>
                <a:spcPts val="0"/>
              </a:spcAft>
              <a:buFont typeface="Arial" charset="0"/>
              <a:buNone/>
              <a:defRPr/>
            </a:pPr>
            <a:r>
              <a:rPr lang="en-US" dirty="0"/>
              <a:t>	In situation </a:t>
            </a:r>
            <a:r>
              <a:rPr lang="en-US" i="1" dirty="0"/>
              <a:t>s,</a:t>
            </a:r>
            <a:r>
              <a:rPr lang="en-US" dirty="0"/>
              <a:t> </a:t>
            </a:r>
            <a:r>
              <a:rPr lang="en-US" i="1" dirty="0"/>
              <a:t>p </a:t>
            </a:r>
            <a:r>
              <a:rPr lang="en-US" b="1" dirty="0" err="1"/>
              <a:t>participates_in</a:t>
            </a:r>
            <a:r>
              <a:rPr lang="en-US" b="1" dirty="0"/>
              <a:t> </a:t>
            </a:r>
            <a:r>
              <a:rPr lang="en-US" i="1" dirty="0"/>
              <a:t>proc2</a:t>
            </a:r>
            <a:endParaRPr lang="en-US" dirty="0"/>
          </a:p>
          <a:p>
            <a:pPr eaLnBrk="1" fontAlgn="auto" hangingPunct="1">
              <a:spcAft>
                <a:spcPts val="0"/>
              </a:spcAft>
              <a:defRPr/>
            </a:pPr>
            <a:r>
              <a:rPr lang="en-US" dirty="0"/>
              <a:t>(D3) In the presence of methicillin, PBP2a </a:t>
            </a:r>
            <a:r>
              <a:rPr lang="en-US" b="1" dirty="0" err="1"/>
              <a:t>participates_in</a:t>
            </a:r>
            <a:r>
              <a:rPr lang="en-US" dirty="0"/>
              <a:t> </a:t>
            </a:r>
            <a:r>
              <a:rPr lang="en-US" dirty="0" err="1"/>
              <a:t>synthesis_of_peptidoglycan</a:t>
            </a:r>
            <a:r>
              <a:rPr lang="en-US" dirty="0"/>
              <a:t>.</a:t>
            </a:r>
          </a:p>
          <a:p>
            <a:pPr eaLnBrk="1" fontAlgn="auto" hangingPunct="1">
              <a:spcAft>
                <a:spcPts val="0"/>
              </a:spcAft>
              <a:defRPr/>
            </a:pPr>
            <a:r>
              <a:rPr lang="en-US" dirty="0"/>
              <a:t>(IR5) In situation </a:t>
            </a:r>
            <a:r>
              <a:rPr lang="en-US" i="1" dirty="0"/>
              <a:t>s</a:t>
            </a:r>
            <a:r>
              <a:rPr lang="en-US" dirty="0"/>
              <a:t>, </a:t>
            </a:r>
            <a:r>
              <a:rPr lang="en-US" i="1" dirty="0"/>
              <a:t>p1</a:t>
            </a:r>
            <a:r>
              <a:rPr lang="en-US" dirty="0"/>
              <a:t> </a:t>
            </a:r>
            <a:r>
              <a:rPr lang="en-US" b="1" dirty="0" err="1"/>
              <a:t>participates_in</a:t>
            </a:r>
            <a:r>
              <a:rPr lang="en-US" dirty="0"/>
              <a:t> </a:t>
            </a:r>
            <a:r>
              <a:rPr lang="en-US" i="1" dirty="0"/>
              <a:t>proc</a:t>
            </a:r>
            <a:r>
              <a:rPr lang="en-US" dirty="0"/>
              <a:t> &amp; </a:t>
            </a:r>
          </a:p>
          <a:p>
            <a:pPr lvl="1" eaLnBrk="1" fontAlgn="auto" hangingPunct="1">
              <a:spcAft>
                <a:spcPts val="0"/>
              </a:spcAft>
              <a:buFont typeface="Arial" charset="0"/>
              <a:buNone/>
              <a:defRPr/>
            </a:pPr>
            <a:r>
              <a:rPr lang="en-US" i="1" dirty="0"/>
              <a:t>	p1</a:t>
            </a:r>
            <a:r>
              <a:rPr lang="en-US" dirty="0"/>
              <a:t> </a:t>
            </a:r>
            <a:r>
              <a:rPr lang="en-US" b="1" dirty="0" err="1"/>
              <a:t>located_in</a:t>
            </a:r>
            <a:r>
              <a:rPr lang="en-US" dirty="0"/>
              <a:t> </a:t>
            </a:r>
            <a:r>
              <a:rPr lang="en-US" i="1" dirty="0"/>
              <a:t>p2</a:t>
            </a:r>
            <a:r>
              <a:rPr lang="en-US" dirty="0"/>
              <a:t> &amp; o </a:t>
            </a:r>
            <a:r>
              <a:rPr lang="en-US" dirty="0" err="1"/>
              <a:t>has_part</a:t>
            </a:r>
            <a:r>
              <a:rPr lang="en-US" dirty="0"/>
              <a:t> p2 → </a:t>
            </a:r>
          </a:p>
          <a:p>
            <a:pPr lvl="1" eaLnBrk="1" fontAlgn="auto" hangingPunct="1">
              <a:spcAft>
                <a:spcPts val="0"/>
              </a:spcAft>
              <a:buFont typeface="Arial" charset="0"/>
              <a:buNone/>
              <a:defRPr/>
            </a:pPr>
            <a:r>
              <a:rPr lang="en-US" i="1" dirty="0"/>
              <a:t>proc</a:t>
            </a:r>
            <a:r>
              <a:rPr lang="en-US" dirty="0"/>
              <a:t> </a:t>
            </a:r>
            <a:r>
              <a:rPr lang="en-US" b="1" dirty="0" err="1"/>
              <a:t>unfolds_in</a:t>
            </a:r>
            <a:r>
              <a:rPr lang="en-US" b="1" dirty="0"/>
              <a:t> </a:t>
            </a:r>
            <a:r>
              <a:rPr lang="en-US" i="1" dirty="0"/>
              <a:t>o</a:t>
            </a:r>
            <a:r>
              <a:rPr lang="en-US" dirty="0"/>
              <a:t> in situation </a:t>
            </a:r>
            <a:r>
              <a:rPr lang="en-US" i="1" dirty="0"/>
              <a:t>s</a:t>
            </a:r>
            <a:r>
              <a:rPr lang="en-US" dirty="0"/>
              <a:t>.</a:t>
            </a:r>
          </a:p>
          <a:p>
            <a:pPr eaLnBrk="1" fontAlgn="auto" hangingPunct="1">
              <a:spcAft>
                <a:spcPts val="0"/>
              </a:spcAft>
              <a:defRPr/>
            </a:pPr>
            <a:r>
              <a:rPr lang="en-US" dirty="0"/>
              <a:t>(D4) </a:t>
            </a:r>
            <a:r>
              <a:rPr lang="en-US" dirty="0" err="1"/>
              <a:t>synthesis_of_peptidoglycan</a:t>
            </a:r>
            <a:r>
              <a:rPr lang="en-US" dirty="0"/>
              <a:t> </a:t>
            </a:r>
            <a:r>
              <a:rPr lang="en-US" b="1" dirty="0" err="1"/>
              <a:t>unfolds_in</a:t>
            </a:r>
            <a:r>
              <a:rPr lang="en-US" dirty="0"/>
              <a:t> MRSa in the presence of methicillin.</a:t>
            </a:r>
          </a:p>
          <a:p>
            <a:pPr eaLnBrk="1" fontAlgn="auto" hangingPunct="1">
              <a:spcAft>
                <a:spcPts val="0"/>
              </a:spcAft>
              <a:defRPr/>
            </a:pPr>
            <a:r>
              <a:rPr lang="en-US" dirty="0"/>
              <a:t>(IR6)</a:t>
            </a:r>
            <a:r>
              <a:rPr lang="en-US" i="1" dirty="0"/>
              <a:t> </a:t>
            </a:r>
            <a:r>
              <a:rPr lang="en-US" dirty="0"/>
              <a:t>In situation </a:t>
            </a:r>
            <a:r>
              <a:rPr lang="en-US" i="1" dirty="0"/>
              <a:t>s</a:t>
            </a:r>
            <a:r>
              <a:rPr lang="en-US" dirty="0"/>
              <a:t>, </a:t>
            </a:r>
            <a:r>
              <a:rPr lang="en-US" i="1" dirty="0"/>
              <a:t>proc</a:t>
            </a:r>
            <a:r>
              <a:rPr lang="en-US" dirty="0"/>
              <a:t> </a:t>
            </a:r>
            <a:r>
              <a:rPr lang="en-US" b="1" dirty="0" err="1"/>
              <a:t>unfolds_in</a:t>
            </a:r>
            <a:r>
              <a:rPr lang="en-US" dirty="0"/>
              <a:t> </a:t>
            </a:r>
            <a:r>
              <a:rPr lang="en-US" i="1" dirty="0"/>
              <a:t>o</a:t>
            </a:r>
            <a:r>
              <a:rPr lang="en-US" dirty="0"/>
              <a:t> &amp; </a:t>
            </a:r>
          </a:p>
          <a:p>
            <a:pPr eaLnBrk="1" fontAlgn="auto" hangingPunct="1">
              <a:spcAft>
                <a:spcPts val="0"/>
              </a:spcAft>
              <a:buFont typeface="Arial" charset="0"/>
              <a:buNone/>
              <a:defRPr/>
            </a:pPr>
            <a:r>
              <a:rPr lang="en-US" i="1" dirty="0"/>
              <a:t>	proc</a:t>
            </a:r>
            <a:r>
              <a:rPr lang="en-US" dirty="0"/>
              <a:t> </a:t>
            </a:r>
            <a:r>
              <a:rPr lang="en-US" b="1" dirty="0" err="1"/>
              <a:t>results_in_development_of</a:t>
            </a:r>
            <a:r>
              <a:rPr lang="en-US" dirty="0"/>
              <a:t> </a:t>
            </a:r>
            <a:r>
              <a:rPr lang="en-US" i="1" dirty="0"/>
              <a:t>p</a:t>
            </a:r>
            <a:r>
              <a:rPr lang="en-US" dirty="0"/>
              <a:t> → </a:t>
            </a:r>
          </a:p>
          <a:p>
            <a:pPr eaLnBrk="1" fontAlgn="auto" hangingPunct="1">
              <a:spcAft>
                <a:spcPts val="0"/>
              </a:spcAft>
              <a:buFont typeface="Arial" charset="0"/>
              <a:buNone/>
              <a:defRPr/>
            </a:pPr>
            <a:r>
              <a:rPr lang="en-US" i="1" dirty="0"/>
              <a:t>	p </a:t>
            </a:r>
            <a:r>
              <a:rPr lang="en-US" b="1" dirty="0" err="1"/>
              <a:t>part_of</a:t>
            </a:r>
            <a:r>
              <a:rPr lang="en-US" b="1" dirty="0"/>
              <a:t> </a:t>
            </a:r>
            <a:r>
              <a:rPr lang="en-US" i="1" dirty="0"/>
              <a:t>o</a:t>
            </a:r>
            <a:r>
              <a:rPr lang="en-US" dirty="0"/>
              <a:t> in situation </a:t>
            </a:r>
            <a:r>
              <a:rPr lang="en-US" i="1" dirty="0"/>
              <a:t>s</a:t>
            </a:r>
            <a:endParaRPr lang="en-US" dirty="0"/>
          </a:p>
          <a:p>
            <a:pPr eaLnBrk="1" fontAlgn="auto" hangingPunct="1">
              <a:spcAft>
                <a:spcPts val="0"/>
              </a:spcAft>
              <a:defRPr/>
            </a:pPr>
            <a:r>
              <a:rPr lang="en-US" dirty="0"/>
              <a:t>(D5) Canonical </a:t>
            </a:r>
            <a:r>
              <a:rPr lang="en-US" dirty="0" err="1"/>
              <a:t>bacterial_cell_wall</a:t>
            </a:r>
            <a:r>
              <a:rPr lang="en-US" dirty="0"/>
              <a:t> </a:t>
            </a:r>
            <a:r>
              <a:rPr lang="en-US" b="1" dirty="0" err="1"/>
              <a:t>part_of</a:t>
            </a:r>
            <a:r>
              <a:rPr lang="en-US" dirty="0"/>
              <a:t> MRSa in the presence of methicillin.</a:t>
            </a:r>
          </a:p>
          <a:p>
            <a:pPr eaLnBrk="1" fontAlgn="auto" hangingPunct="1">
              <a:spcAft>
                <a:spcPts val="0"/>
              </a:spcAft>
              <a:defRPr/>
            </a:pPr>
            <a:endParaRPr lang="en-US" dirty="0"/>
          </a:p>
          <a:p>
            <a:pPr eaLnBrk="1" fontAlgn="auto" hangingPunct="1">
              <a:spcAft>
                <a:spcPts val="0"/>
              </a:spcAft>
              <a:defRPr/>
            </a:pPr>
            <a:endParaRPr lang="en-US" dirty="0"/>
          </a:p>
        </p:txBody>
      </p:sp>
      <p:sp>
        <p:nvSpPr>
          <p:cNvPr id="340997" name="Slide Number Placeholder 7">
            <a:extLst>
              <a:ext uri="{FF2B5EF4-FFF2-40B4-BE49-F238E27FC236}">
                <a16:creationId xmlns:a16="http://schemas.microsoft.com/office/drawing/2014/main" id="{856983F7-31B8-42EC-BE3E-17B31CF0CC0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06182913-2C4A-4FDA-8DDE-734CA67FB519}" type="slidenum">
              <a:rPr lang="en-US" altLang="en-US" sz="1200" smtClean="0">
                <a:solidFill>
                  <a:srgbClr val="898989"/>
                </a:solidFill>
              </a:rPr>
              <a:pPr eaLnBrk="1" hangingPunct="1">
                <a:spcBef>
                  <a:spcPct val="0"/>
                </a:spcBef>
                <a:buFontTx/>
                <a:buNone/>
              </a:pPr>
              <a:t>125</a:t>
            </a:fld>
            <a:endParaRPr lang="en-US" altLang="en-US" sz="1200">
              <a:solidFill>
                <a:srgbClr val="898989"/>
              </a:solidFill>
            </a:endParaRPr>
          </a:p>
        </p:txBody>
      </p:sp>
    </p:spTree>
    <p:custDataLst>
      <p:tags r:id="rId1"/>
    </p:custData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3">
            <a:extLst>
              <a:ext uri="{FF2B5EF4-FFF2-40B4-BE49-F238E27FC236}">
                <a16:creationId xmlns:a16="http://schemas.microsoft.com/office/drawing/2014/main" id="{4CA8BB74-8710-45EA-B647-B35866E007E7}"/>
              </a:ext>
            </a:extLst>
          </p:cNvPr>
          <p:cNvSpPr>
            <a:spLocks noGrp="1"/>
          </p:cNvSpPr>
          <p:nvPr>
            <p:ph type="title"/>
          </p:nvPr>
        </p:nvSpPr>
        <p:spPr/>
        <p:txBody>
          <a:bodyPr/>
          <a:lstStyle/>
          <a:p>
            <a:pPr eaLnBrk="1" hangingPunct="1"/>
            <a:r>
              <a:rPr lang="en-US" altLang="en-US"/>
              <a:t>Formalizing MRSa Resistance</a:t>
            </a:r>
          </a:p>
        </p:txBody>
      </p:sp>
      <p:sp>
        <p:nvSpPr>
          <p:cNvPr id="5" name="Content Placeholder 4">
            <a:extLst>
              <a:ext uri="{FF2B5EF4-FFF2-40B4-BE49-F238E27FC236}">
                <a16:creationId xmlns:a16="http://schemas.microsoft.com/office/drawing/2014/main" id="{61040EC8-FF01-4268-AB3D-0B331AD951D3}"/>
              </a:ext>
            </a:extLst>
          </p:cNvPr>
          <p:cNvSpPr>
            <a:spLocks noGrp="1"/>
          </p:cNvSpPr>
          <p:nvPr>
            <p:ph sz="half" idx="1"/>
          </p:nvPr>
        </p:nvSpPr>
        <p:spPr/>
        <p:txBody>
          <a:bodyPr rtlCol="0">
            <a:normAutofit fontScale="40000" lnSpcReduction="20000"/>
          </a:bodyPr>
          <a:lstStyle/>
          <a:p>
            <a:pPr marL="514350" indent="-514350" eaLnBrk="1" fontAlgn="auto" hangingPunct="1">
              <a:spcAft>
                <a:spcPts val="0"/>
              </a:spcAft>
              <a:buFont typeface="Arial" charset="0"/>
              <a:buNone/>
              <a:defRPr/>
            </a:pPr>
            <a:r>
              <a:rPr lang="en-US" sz="5000" dirty="0"/>
              <a:t>Domain</a:t>
            </a:r>
          </a:p>
          <a:p>
            <a:pPr marL="514350" indent="-514350" eaLnBrk="1" fontAlgn="auto" hangingPunct="1">
              <a:spcAft>
                <a:spcPts val="0"/>
              </a:spcAft>
              <a:buFont typeface="Arial" charset="0"/>
              <a:buNone/>
              <a:defRPr/>
            </a:pPr>
            <a:endParaRPr lang="en-US" dirty="0"/>
          </a:p>
          <a:p>
            <a:pPr marL="514350" indent="-514350" eaLnBrk="1" fontAlgn="auto" hangingPunct="1">
              <a:spcAft>
                <a:spcPts val="0"/>
              </a:spcAft>
              <a:buFont typeface="+mj-lt"/>
              <a:buAutoNum type="arabicPeriod"/>
              <a:defRPr/>
            </a:pPr>
            <a:r>
              <a:rPr lang="en-US" dirty="0"/>
              <a:t>bacteria </a:t>
            </a:r>
            <a:r>
              <a:rPr lang="en-US" b="1" dirty="0" err="1"/>
              <a:t>is_a</a:t>
            </a:r>
            <a:r>
              <a:rPr lang="en-US" dirty="0"/>
              <a:t> organism</a:t>
            </a:r>
          </a:p>
          <a:p>
            <a:pPr marL="514350" indent="-514350" eaLnBrk="1" fontAlgn="auto" hangingPunct="1">
              <a:spcAft>
                <a:spcPts val="0"/>
              </a:spcAft>
              <a:buFont typeface="+mj-lt"/>
              <a:buAutoNum type="arabicPeriod"/>
              <a:defRPr/>
            </a:pPr>
            <a:r>
              <a:rPr lang="en-US" dirty="0"/>
              <a:t>MRSa </a:t>
            </a:r>
            <a:r>
              <a:rPr lang="en-US" b="1" dirty="0" err="1"/>
              <a:t>is_a</a:t>
            </a:r>
            <a:r>
              <a:rPr lang="en-US" dirty="0"/>
              <a:t> bacterium</a:t>
            </a:r>
          </a:p>
          <a:p>
            <a:pPr marL="514350" indent="-514350" eaLnBrk="1" fontAlgn="auto" hangingPunct="1">
              <a:spcAft>
                <a:spcPts val="0"/>
              </a:spcAft>
              <a:buFont typeface="+mj-lt"/>
              <a:buAutoNum type="arabicPeriod"/>
              <a:defRPr/>
            </a:pPr>
            <a:r>
              <a:rPr lang="en-US" dirty="0" err="1"/>
              <a:t>synthesis_of_peptidoglycan</a:t>
            </a:r>
            <a:r>
              <a:rPr lang="en-US" dirty="0"/>
              <a:t> </a:t>
            </a:r>
            <a:r>
              <a:rPr lang="en-US" b="1" dirty="0" err="1"/>
              <a:t>is_a</a:t>
            </a:r>
            <a:r>
              <a:rPr lang="en-US" dirty="0"/>
              <a:t> process and </a:t>
            </a:r>
            <a:r>
              <a:rPr lang="en-US" b="1" dirty="0" err="1"/>
              <a:t>has_participant</a:t>
            </a:r>
            <a:r>
              <a:rPr lang="en-US" b="1" dirty="0"/>
              <a:t> </a:t>
            </a:r>
            <a:r>
              <a:rPr lang="en-US" dirty="0" err="1"/>
              <a:t>Penicillin_Binding_Protein</a:t>
            </a:r>
            <a:r>
              <a:rPr lang="en-US" dirty="0"/>
              <a:t> (PBP)</a:t>
            </a:r>
          </a:p>
          <a:p>
            <a:pPr marL="514350" indent="-514350" eaLnBrk="1" fontAlgn="auto" hangingPunct="1">
              <a:spcAft>
                <a:spcPts val="0"/>
              </a:spcAft>
              <a:buFont typeface="+mj-lt"/>
              <a:buAutoNum type="arabicPeriod"/>
              <a:defRPr/>
            </a:pPr>
            <a:r>
              <a:rPr lang="en-US" dirty="0"/>
              <a:t>PBP </a:t>
            </a:r>
            <a:r>
              <a:rPr lang="en-US" b="1" dirty="0" err="1"/>
              <a:t>has_function_realized_as_process</a:t>
            </a:r>
            <a:r>
              <a:rPr lang="en-US" dirty="0"/>
              <a:t> </a:t>
            </a:r>
            <a:r>
              <a:rPr lang="en-US" dirty="0" err="1"/>
              <a:t>synthesis_of_peptidoglycan</a:t>
            </a:r>
            <a:endParaRPr lang="en-US" dirty="0"/>
          </a:p>
          <a:p>
            <a:pPr marL="514350" indent="-514350" eaLnBrk="1" fontAlgn="auto" hangingPunct="1">
              <a:spcAft>
                <a:spcPts val="0"/>
              </a:spcAft>
              <a:buFont typeface="+mj-lt"/>
              <a:buAutoNum type="arabicPeriod"/>
              <a:defRPr/>
            </a:pPr>
            <a:r>
              <a:rPr lang="en-US" dirty="0" err="1"/>
              <a:t>Bacterial_cell_wall</a:t>
            </a:r>
            <a:r>
              <a:rPr lang="en-US" dirty="0"/>
              <a:t> </a:t>
            </a:r>
            <a:r>
              <a:rPr lang="en-US" b="1" dirty="0" err="1"/>
              <a:t>is_location_of</a:t>
            </a:r>
            <a:r>
              <a:rPr lang="en-US" b="1" dirty="0"/>
              <a:t> </a:t>
            </a:r>
            <a:r>
              <a:rPr lang="en-US" dirty="0"/>
              <a:t>PBP </a:t>
            </a:r>
          </a:p>
          <a:p>
            <a:pPr marL="514350" indent="-514350" eaLnBrk="1" fontAlgn="auto" hangingPunct="1">
              <a:spcAft>
                <a:spcPts val="0"/>
              </a:spcAft>
              <a:buFont typeface="+mj-lt"/>
              <a:buAutoNum type="arabicPeriod"/>
              <a:defRPr/>
            </a:pPr>
            <a:r>
              <a:rPr lang="en-US" dirty="0" err="1"/>
              <a:t>synthesis_of_peptidoglycan</a:t>
            </a:r>
            <a:r>
              <a:rPr lang="en-US" dirty="0"/>
              <a:t> </a:t>
            </a:r>
            <a:r>
              <a:rPr lang="en-US" b="1" dirty="0" err="1"/>
              <a:t>results_in_development_of</a:t>
            </a:r>
            <a:r>
              <a:rPr lang="en-US" dirty="0"/>
              <a:t> canonical </a:t>
            </a:r>
            <a:r>
              <a:rPr lang="en-US" dirty="0" err="1"/>
              <a:t>bacterial_cell_wall</a:t>
            </a:r>
            <a:endParaRPr lang="en-US" dirty="0"/>
          </a:p>
          <a:p>
            <a:pPr marL="514350" indent="-514350" eaLnBrk="1" fontAlgn="auto" hangingPunct="1">
              <a:spcAft>
                <a:spcPts val="0"/>
              </a:spcAft>
              <a:buFont typeface="+mj-lt"/>
              <a:buAutoNum type="arabicPeriod"/>
              <a:defRPr/>
            </a:pPr>
            <a:r>
              <a:rPr lang="en-US" dirty="0" err="1"/>
              <a:t>formation_of_bacterial_cell_wall</a:t>
            </a:r>
            <a:r>
              <a:rPr lang="en-US" dirty="0"/>
              <a:t> </a:t>
            </a:r>
            <a:r>
              <a:rPr lang="en-US" b="1" dirty="0" err="1"/>
              <a:t>is_a</a:t>
            </a:r>
            <a:r>
              <a:rPr lang="en-US" dirty="0"/>
              <a:t> process</a:t>
            </a:r>
          </a:p>
          <a:p>
            <a:pPr marL="514350" indent="-514350" eaLnBrk="1" fontAlgn="auto" hangingPunct="1">
              <a:spcAft>
                <a:spcPts val="0"/>
              </a:spcAft>
              <a:buFont typeface="+mj-lt"/>
              <a:buAutoNum type="arabicPeriod"/>
              <a:defRPr/>
            </a:pPr>
            <a:r>
              <a:rPr lang="en-US" dirty="0"/>
              <a:t>PBP2a </a:t>
            </a:r>
            <a:r>
              <a:rPr lang="en-US" b="1" dirty="0" err="1"/>
              <a:t>is_a</a:t>
            </a:r>
            <a:r>
              <a:rPr lang="en-US" dirty="0"/>
              <a:t> PBP</a:t>
            </a:r>
          </a:p>
          <a:p>
            <a:pPr marL="514350" indent="-514350" eaLnBrk="1" fontAlgn="auto" hangingPunct="1">
              <a:spcAft>
                <a:spcPts val="0"/>
              </a:spcAft>
              <a:buFont typeface="+mj-lt"/>
              <a:buAutoNum type="arabicPeriod"/>
              <a:defRPr/>
            </a:pPr>
            <a:r>
              <a:rPr lang="en-US" dirty="0" err="1"/>
              <a:t>methicillin_PBP_binding_process</a:t>
            </a:r>
            <a:r>
              <a:rPr lang="en-US" dirty="0"/>
              <a:t> </a:t>
            </a:r>
            <a:r>
              <a:rPr lang="en-US" b="1" dirty="0" err="1"/>
              <a:t>is_a</a:t>
            </a:r>
            <a:r>
              <a:rPr lang="en-US" dirty="0"/>
              <a:t> binding process that </a:t>
            </a:r>
            <a:r>
              <a:rPr lang="en-US" b="1" dirty="0" err="1"/>
              <a:t>has_participant</a:t>
            </a:r>
            <a:r>
              <a:rPr lang="en-US" dirty="0" err="1"/>
              <a:t>s</a:t>
            </a:r>
            <a:r>
              <a:rPr lang="en-US" dirty="0"/>
              <a:t> methicillin and PBP </a:t>
            </a:r>
          </a:p>
          <a:p>
            <a:pPr marL="514350" indent="-514350" eaLnBrk="1" fontAlgn="auto" hangingPunct="1">
              <a:spcAft>
                <a:spcPts val="0"/>
              </a:spcAft>
              <a:buFont typeface="+mj-lt"/>
              <a:buAutoNum type="arabicPeriod"/>
              <a:defRPr/>
            </a:pPr>
            <a:r>
              <a:rPr lang="en-US" dirty="0" err="1"/>
              <a:t>affinity_to_methicillin</a:t>
            </a:r>
            <a:r>
              <a:rPr lang="en-US" dirty="0"/>
              <a:t> </a:t>
            </a:r>
            <a:r>
              <a:rPr lang="en-US" b="1" dirty="0" err="1"/>
              <a:t>disposition_of</a:t>
            </a:r>
            <a:r>
              <a:rPr lang="en-US" b="1" dirty="0"/>
              <a:t> </a:t>
            </a:r>
            <a:r>
              <a:rPr lang="en-US" dirty="0"/>
              <a:t>some PBP to undergo a </a:t>
            </a:r>
            <a:r>
              <a:rPr lang="en-US" dirty="0" err="1"/>
              <a:t>methicillin_PBP_binding_process</a:t>
            </a:r>
            <a:r>
              <a:rPr lang="en-US" dirty="0"/>
              <a:t> that is </a:t>
            </a:r>
            <a:r>
              <a:rPr lang="en-US" b="1" dirty="0"/>
              <a:t>realized</a:t>
            </a:r>
            <a:r>
              <a:rPr lang="en-US" dirty="0"/>
              <a:t> in the presence of a methicillin.</a:t>
            </a:r>
          </a:p>
          <a:p>
            <a:pPr marL="514350" indent="-514350" eaLnBrk="1" fontAlgn="auto" hangingPunct="1">
              <a:spcAft>
                <a:spcPts val="0"/>
              </a:spcAft>
              <a:buFont typeface="+mj-lt"/>
              <a:buAutoNum type="arabicPeriod"/>
              <a:defRPr/>
            </a:pPr>
            <a:r>
              <a:rPr lang="en-US" dirty="0" err="1"/>
              <a:t>methicillin_PBP_binding_process</a:t>
            </a:r>
            <a:r>
              <a:rPr lang="en-US" dirty="0"/>
              <a:t> </a:t>
            </a:r>
            <a:r>
              <a:rPr lang="en-US" b="1" dirty="0" err="1"/>
              <a:t>negatively_regulates</a:t>
            </a:r>
            <a:r>
              <a:rPr lang="en-US" dirty="0"/>
              <a:t> </a:t>
            </a:r>
            <a:r>
              <a:rPr lang="en-US" dirty="0" err="1"/>
              <a:t>synthesis_of_peptidoglycan</a:t>
            </a:r>
            <a:r>
              <a:rPr lang="en-US" dirty="0"/>
              <a:t>.</a:t>
            </a:r>
          </a:p>
          <a:p>
            <a:pPr marL="514350" indent="-514350" eaLnBrk="1" fontAlgn="auto" hangingPunct="1">
              <a:spcAft>
                <a:spcPts val="0"/>
              </a:spcAft>
              <a:buFont typeface="+mj-lt"/>
              <a:buAutoNum type="arabicPeriod"/>
              <a:defRPr/>
            </a:pPr>
            <a:r>
              <a:rPr lang="en-US" dirty="0"/>
              <a:t>PBP2a </a:t>
            </a:r>
            <a:r>
              <a:rPr lang="en-US" b="1" dirty="0"/>
              <a:t>lacks</a:t>
            </a:r>
            <a:r>
              <a:rPr lang="en-US" dirty="0"/>
              <a:t> </a:t>
            </a:r>
            <a:r>
              <a:rPr lang="en-US" dirty="0" err="1"/>
              <a:t>affinity_to_methicillin</a:t>
            </a:r>
            <a:endParaRPr lang="en-US" dirty="0"/>
          </a:p>
          <a:p>
            <a:pPr marL="514350" indent="-514350" eaLnBrk="1" fontAlgn="auto" hangingPunct="1">
              <a:spcAft>
                <a:spcPts val="0"/>
              </a:spcAft>
              <a:buFont typeface="+mj-lt"/>
              <a:buAutoNum type="arabicPeriod"/>
              <a:defRPr/>
            </a:pPr>
            <a:r>
              <a:rPr lang="en-US" i="1" dirty="0" err="1"/>
              <a:t>mecA</a:t>
            </a:r>
            <a:r>
              <a:rPr lang="en-US" dirty="0"/>
              <a:t> </a:t>
            </a:r>
            <a:r>
              <a:rPr lang="en-US" b="1" dirty="0" err="1"/>
              <a:t>is_a</a:t>
            </a:r>
            <a:r>
              <a:rPr lang="en-US" dirty="0"/>
              <a:t> gene</a:t>
            </a:r>
          </a:p>
          <a:p>
            <a:pPr marL="514350" indent="-514350" eaLnBrk="1" fontAlgn="auto" hangingPunct="1">
              <a:spcAft>
                <a:spcPts val="0"/>
              </a:spcAft>
              <a:buFont typeface="+mj-lt"/>
              <a:buAutoNum type="arabicPeriod"/>
              <a:defRPr/>
            </a:pPr>
            <a:r>
              <a:rPr lang="en-US" dirty="0"/>
              <a:t>MRSa </a:t>
            </a:r>
            <a:r>
              <a:rPr lang="en-US" b="1" dirty="0" err="1"/>
              <a:t>has_part</a:t>
            </a:r>
            <a:r>
              <a:rPr lang="en-US" dirty="0"/>
              <a:t> </a:t>
            </a:r>
            <a:r>
              <a:rPr lang="en-US" i="1" dirty="0" err="1"/>
              <a:t>mecA</a:t>
            </a:r>
            <a:endParaRPr lang="en-US" dirty="0"/>
          </a:p>
          <a:p>
            <a:pPr marL="514350" indent="-514350" eaLnBrk="1" fontAlgn="auto" hangingPunct="1">
              <a:spcAft>
                <a:spcPts val="0"/>
              </a:spcAft>
              <a:buFont typeface="+mj-lt"/>
              <a:buAutoNum type="arabicPeriod"/>
              <a:defRPr/>
            </a:pPr>
            <a:r>
              <a:rPr lang="en-US" i="1" dirty="0" err="1"/>
              <a:t>mecA</a:t>
            </a:r>
            <a:r>
              <a:rPr lang="en-US" dirty="0"/>
              <a:t> </a:t>
            </a:r>
            <a:r>
              <a:rPr lang="en-US" b="1" dirty="0" err="1"/>
              <a:t>generically_specifies</a:t>
            </a:r>
            <a:r>
              <a:rPr lang="en-US" dirty="0"/>
              <a:t> PBP2a_production</a:t>
            </a:r>
          </a:p>
          <a:p>
            <a:pPr marL="514350" indent="-514350" eaLnBrk="1" fontAlgn="auto" hangingPunct="1">
              <a:spcAft>
                <a:spcPts val="0"/>
              </a:spcAft>
              <a:buFont typeface="+mj-lt"/>
              <a:buAutoNum type="arabicPeriod"/>
              <a:defRPr/>
            </a:pPr>
            <a:r>
              <a:rPr lang="en-US" dirty="0"/>
              <a:t>PBP2a_production </a:t>
            </a:r>
            <a:r>
              <a:rPr lang="en-US" b="1" dirty="0" err="1"/>
              <a:t>results_in_formation_of</a:t>
            </a:r>
            <a:r>
              <a:rPr lang="en-US" dirty="0"/>
              <a:t> PBP2a</a:t>
            </a:r>
          </a:p>
          <a:p>
            <a:pPr eaLnBrk="1" fontAlgn="auto" hangingPunct="1">
              <a:spcAft>
                <a:spcPts val="0"/>
              </a:spcAft>
              <a:defRPr/>
            </a:pPr>
            <a:endParaRPr lang="en-US" dirty="0"/>
          </a:p>
        </p:txBody>
      </p:sp>
      <p:sp>
        <p:nvSpPr>
          <p:cNvPr id="6" name="Content Placeholder 5">
            <a:extLst>
              <a:ext uri="{FF2B5EF4-FFF2-40B4-BE49-F238E27FC236}">
                <a16:creationId xmlns:a16="http://schemas.microsoft.com/office/drawing/2014/main" id="{DAD7DA2B-4555-4C16-8929-C87E203C1959}"/>
              </a:ext>
            </a:extLst>
          </p:cNvPr>
          <p:cNvSpPr>
            <a:spLocks noGrp="1"/>
          </p:cNvSpPr>
          <p:nvPr>
            <p:ph sz="half" idx="2"/>
          </p:nvPr>
        </p:nvSpPr>
        <p:spPr/>
        <p:txBody>
          <a:bodyPr rtlCol="0">
            <a:normAutofit fontScale="40000" lnSpcReduction="20000"/>
          </a:bodyPr>
          <a:lstStyle/>
          <a:p>
            <a:pPr eaLnBrk="1" fontAlgn="auto" hangingPunct="1">
              <a:spcAft>
                <a:spcPts val="0"/>
              </a:spcAft>
              <a:buFont typeface="Arial" charset="0"/>
              <a:buNone/>
              <a:defRPr/>
            </a:pPr>
            <a:r>
              <a:rPr lang="en-US" sz="5000" dirty="0"/>
              <a:t>Inferences</a:t>
            </a:r>
          </a:p>
          <a:p>
            <a:pPr eaLnBrk="1" fontAlgn="auto" hangingPunct="1">
              <a:spcAft>
                <a:spcPts val="0"/>
              </a:spcAft>
              <a:defRPr/>
            </a:pPr>
            <a:r>
              <a:rPr lang="en-US" dirty="0"/>
              <a:t>(IR1) </a:t>
            </a:r>
            <a:r>
              <a:rPr lang="en-US" i="1" dirty="0"/>
              <a:t>x</a:t>
            </a:r>
            <a:r>
              <a:rPr lang="en-US" dirty="0"/>
              <a:t> </a:t>
            </a:r>
            <a:r>
              <a:rPr lang="en-US" b="1" dirty="0" err="1"/>
              <a:t>is_a</a:t>
            </a:r>
            <a:r>
              <a:rPr lang="en-US" dirty="0"/>
              <a:t> </a:t>
            </a:r>
            <a:r>
              <a:rPr lang="en-US" i="1" dirty="0"/>
              <a:t>y</a:t>
            </a:r>
            <a:r>
              <a:rPr lang="en-US" dirty="0"/>
              <a:t> &amp; </a:t>
            </a:r>
            <a:r>
              <a:rPr lang="en-US" i="1" dirty="0"/>
              <a:t>y</a:t>
            </a:r>
            <a:r>
              <a:rPr lang="en-US" dirty="0"/>
              <a:t> </a:t>
            </a:r>
            <a:r>
              <a:rPr lang="en-US" b="1" dirty="0" err="1"/>
              <a:t>is_a</a:t>
            </a:r>
            <a:r>
              <a:rPr lang="en-US" dirty="0"/>
              <a:t> </a:t>
            </a:r>
            <a:r>
              <a:rPr lang="en-US" i="1" dirty="0"/>
              <a:t>z</a:t>
            </a:r>
            <a:r>
              <a:rPr lang="en-US" dirty="0"/>
              <a:t> → </a:t>
            </a:r>
            <a:r>
              <a:rPr lang="en-US" i="1" dirty="0"/>
              <a:t>x</a:t>
            </a:r>
            <a:r>
              <a:rPr lang="en-US" dirty="0"/>
              <a:t> </a:t>
            </a:r>
            <a:r>
              <a:rPr lang="en-US" b="1" dirty="0" err="1"/>
              <a:t>is_a</a:t>
            </a:r>
            <a:r>
              <a:rPr lang="en-US" dirty="0"/>
              <a:t> </a:t>
            </a:r>
            <a:r>
              <a:rPr lang="en-US" i="1" dirty="0"/>
              <a:t>z</a:t>
            </a:r>
            <a:endParaRPr lang="en-US" dirty="0"/>
          </a:p>
          <a:p>
            <a:pPr eaLnBrk="1" fontAlgn="auto" hangingPunct="1">
              <a:spcAft>
                <a:spcPts val="0"/>
              </a:spcAft>
              <a:defRPr/>
            </a:pPr>
            <a:r>
              <a:rPr lang="en-US" dirty="0"/>
              <a:t>(IR2) </a:t>
            </a:r>
            <a:r>
              <a:rPr lang="en-US" i="1" dirty="0"/>
              <a:t>x</a:t>
            </a:r>
            <a:r>
              <a:rPr lang="en-US" dirty="0"/>
              <a:t> </a:t>
            </a:r>
            <a:r>
              <a:rPr lang="en-US" b="1" dirty="0" err="1"/>
              <a:t>has_part</a:t>
            </a:r>
            <a:r>
              <a:rPr lang="en-US" dirty="0"/>
              <a:t> </a:t>
            </a:r>
            <a:r>
              <a:rPr lang="en-US" i="1" dirty="0"/>
              <a:t>y</a:t>
            </a:r>
            <a:r>
              <a:rPr lang="en-US" dirty="0"/>
              <a:t> &amp; </a:t>
            </a:r>
            <a:r>
              <a:rPr lang="en-US" i="1" dirty="0"/>
              <a:t>y</a:t>
            </a:r>
            <a:r>
              <a:rPr lang="en-US" dirty="0"/>
              <a:t> </a:t>
            </a:r>
            <a:r>
              <a:rPr lang="en-US" b="1" dirty="0" err="1"/>
              <a:t>has_part</a:t>
            </a:r>
            <a:r>
              <a:rPr lang="en-US" dirty="0"/>
              <a:t> </a:t>
            </a:r>
            <a:r>
              <a:rPr lang="en-US" i="1" dirty="0"/>
              <a:t>z</a:t>
            </a:r>
            <a:r>
              <a:rPr lang="en-US" dirty="0"/>
              <a:t> → </a:t>
            </a:r>
            <a:r>
              <a:rPr lang="en-US" i="1" dirty="0"/>
              <a:t>x</a:t>
            </a:r>
            <a:r>
              <a:rPr lang="en-US" dirty="0"/>
              <a:t> </a:t>
            </a:r>
            <a:r>
              <a:rPr lang="en-US" b="1" dirty="0" err="1"/>
              <a:t>has_part</a:t>
            </a:r>
            <a:r>
              <a:rPr lang="en-US" dirty="0"/>
              <a:t> </a:t>
            </a:r>
            <a:r>
              <a:rPr lang="en-US" i="1" dirty="0"/>
              <a:t>z</a:t>
            </a:r>
            <a:endParaRPr lang="en-US" dirty="0"/>
          </a:p>
          <a:p>
            <a:pPr eaLnBrk="1" fontAlgn="auto" hangingPunct="1">
              <a:spcAft>
                <a:spcPts val="0"/>
              </a:spcAft>
              <a:defRPr/>
            </a:pPr>
            <a:r>
              <a:rPr lang="en-US" dirty="0"/>
              <a:t>(D1) MRSa </a:t>
            </a:r>
            <a:r>
              <a:rPr lang="en-US" b="1" dirty="0" err="1"/>
              <a:t>is_a</a:t>
            </a:r>
            <a:r>
              <a:rPr lang="en-US" dirty="0"/>
              <a:t> organism </a:t>
            </a:r>
          </a:p>
          <a:p>
            <a:pPr eaLnBrk="1" fontAlgn="auto" hangingPunct="1">
              <a:spcAft>
                <a:spcPts val="0"/>
              </a:spcAft>
              <a:defRPr/>
            </a:pPr>
            <a:r>
              <a:rPr lang="en-US" dirty="0"/>
              <a:t>(IR3) </a:t>
            </a:r>
            <a:r>
              <a:rPr lang="en-US" i="1" dirty="0"/>
              <a:t>o</a:t>
            </a:r>
            <a:r>
              <a:rPr lang="en-US" dirty="0"/>
              <a:t> </a:t>
            </a:r>
            <a:r>
              <a:rPr lang="en-US" b="1" dirty="0" err="1"/>
              <a:t>is_a</a:t>
            </a:r>
            <a:r>
              <a:rPr lang="en-US" dirty="0"/>
              <a:t> organism &amp; </a:t>
            </a:r>
            <a:r>
              <a:rPr lang="en-US" i="1" dirty="0"/>
              <a:t>g</a:t>
            </a:r>
            <a:r>
              <a:rPr lang="en-US" dirty="0"/>
              <a:t> </a:t>
            </a:r>
            <a:r>
              <a:rPr lang="en-US" b="1" dirty="0" err="1"/>
              <a:t>is_a</a:t>
            </a:r>
            <a:r>
              <a:rPr lang="en-US" dirty="0"/>
              <a:t> gene &amp; </a:t>
            </a:r>
            <a:r>
              <a:rPr lang="en-US" i="1" dirty="0"/>
              <a:t>o</a:t>
            </a:r>
            <a:r>
              <a:rPr lang="en-US" dirty="0"/>
              <a:t> </a:t>
            </a:r>
            <a:r>
              <a:rPr lang="en-US" b="1" dirty="0" err="1"/>
              <a:t>has_part</a:t>
            </a:r>
            <a:r>
              <a:rPr lang="en-US" dirty="0"/>
              <a:t> </a:t>
            </a:r>
            <a:r>
              <a:rPr lang="en-US" i="1" dirty="0"/>
              <a:t>g</a:t>
            </a:r>
            <a:r>
              <a:rPr lang="en-US" dirty="0"/>
              <a:t> &amp; </a:t>
            </a:r>
          </a:p>
          <a:p>
            <a:pPr eaLnBrk="1" fontAlgn="auto" hangingPunct="1">
              <a:spcAft>
                <a:spcPts val="0"/>
              </a:spcAft>
              <a:buFont typeface="Arial" charset="0"/>
              <a:buNone/>
              <a:defRPr/>
            </a:pPr>
            <a:r>
              <a:rPr lang="en-US" i="1" dirty="0"/>
              <a:t>		g</a:t>
            </a:r>
            <a:r>
              <a:rPr lang="en-US" dirty="0"/>
              <a:t> </a:t>
            </a:r>
            <a:r>
              <a:rPr lang="en-US" b="1" dirty="0" err="1"/>
              <a:t>generically_specifies</a:t>
            </a:r>
            <a:r>
              <a:rPr lang="en-US" dirty="0"/>
              <a:t> </a:t>
            </a:r>
            <a:r>
              <a:rPr lang="en-US" i="1" dirty="0"/>
              <a:t>proc</a:t>
            </a:r>
            <a:r>
              <a:rPr lang="en-US" dirty="0"/>
              <a:t> &amp; </a:t>
            </a:r>
          </a:p>
          <a:p>
            <a:pPr eaLnBrk="1" fontAlgn="auto" hangingPunct="1">
              <a:spcAft>
                <a:spcPts val="0"/>
              </a:spcAft>
              <a:buFont typeface="Arial" charset="0"/>
              <a:buNone/>
              <a:defRPr/>
            </a:pPr>
            <a:r>
              <a:rPr lang="en-US" i="1" dirty="0"/>
              <a:t>		proc</a:t>
            </a:r>
            <a:r>
              <a:rPr lang="en-US" dirty="0"/>
              <a:t> </a:t>
            </a:r>
            <a:r>
              <a:rPr lang="en-US" b="1" dirty="0" err="1"/>
              <a:t>results_in_formation_of</a:t>
            </a:r>
            <a:r>
              <a:rPr lang="en-US" dirty="0"/>
              <a:t> </a:t>
            </a:r>
            <a:r>
              <a:rPr lang="en-US" i="1" dirty="0"/>
              <a:t>prod</a:t>
            </a:r>
            <a:r>
              <a:rPr lang="en-US" dirty="0"/>
              <a:t> &amp; </a:t>
            </a:r>
          </a:p>
          <a:p>
            <a:pPr eaLnBrk="1" fontAlgn="auto" hangingPunct="1">
              <a:spcAft>
                <a:spcPts val="0"/>
              </a:spcAft>
              <a:buFont typeface="Arial" charset="0"/>
              <a:buNone/>
              <a:defRPr/>
            </a:pPr>
            <a:r>
              <a:rPr lang="en-US" i="1" dirty="0"/>
              <a:t>		o</a:t>
            </a:r>
            <a:r>
              <a:rPr lang="en-US" dirty="0"/>
              <a:t> </a:t>
            </a:r>
            <a:r>
              <a:rPr lang="en-US" b="1" dirty="0" err="1"/>
              <a:t>has_part</a:t>
            </a:r>
            <a:r>
              <a:rPr lang="en-US" dirty="0"/>
              <a:t> </a:t>
            </a:r>
            <a:r>
              <a:rPr lang="en-US" i="1" dirty="0" err="1"/>
              <a:t>locp</a:t>
            </a:r>
            <a:r>
              <a:rPr lang="en-US" dirty="0"/>
              <a:t> &amp;  </a:t>
            </a:r>
            <a:r>
              <a:rPr lang="en-US" i="1" dirty="0" err="1"/>
              <a:t>locp</a:t>
            </a:r>
            <a:r>
              <a:rPr lang="en-US" dirty="0"/>
              <a:t> </a:t>
            </a:r>
            <a:r>
              <a:rPr lang="en-US" b="1" dirty="0" err="1"/>
              <a:t>is_location_of</a:t>
            </a:r>
            <a:r>
              <a:rPr lang="en-US" dirty="0"/>
              <a:t> </a:t>
            </a:r>
            <a:r>
              <a:rPr lang="en-US" i="1" dirty="0"/>
              <a:t>prod</a:t>
            </a:r>
            <a:r>
              <a:rPr lang="en-US" dirty="0"/>
              <a:t>) → </a:t>
            </a:r>
          </a:p>
          <a:p>
            <a:pPr eaLnBrk="1" fontAlgn="auto" hangingPunct="1">
              <a:spcAft>
                <a:spcPts val="0"/>
              </a:spcAft>
              <a:buFont typeface="Arial" charset="0"/>
              <a:buNone/>
              <a:defRPr/>
            </a:pPr>
            <a:r>
              <a:rPr lang="en-US" i="1" dirty="0"/>
              <a:t>	o</a:t>
            </a:r>
            <a:r>
              <a:rPr lang="en-US" dirty="0"/>
              <a:t> </a:t>
            </a:r>
            <a:r>
              <a:rPr lang="en-US" b="1" dirty="0" err="1"/>
              <a:t>has_part</a:t>
            </a:r>
            <a:r>
              <a:rPr lang="en-US" dirty="0"/>
              <a:t> </a:t>
            </a:r>
            <a:r>
              <a:rPr lang="en-US" i="1" dirty="0"/>
              <a:t>prod</a:t>
            </a:r>
            <a:r>
              <a:rPr lang="en-US" dirty="0"/>
              <a:t> </a:t>
            </a:r>
            <a:r>
              <a:rPr lang="en-US" b="1" dirty="0" err="1"/>
              <a:t>located_in</a:t>
            </a:r>
            <a:r>
              <a:rPr lang="en-US" dirty="0"/>
              <a:t> </a:t>
            </a:r>
            <a:r>
              <a:rPr lang="en-US" i="1" dirty="0" err="1"/>
              <a:t>locp</a:t>
            </a:r>
            <a:endParaRPr lang="en-US" dirty="0"/>
          </a:p>
          <a:p>
            <a:pPr eaLnBrk="1" fontAlgn="auto" hangingPunct="1">
              <a:spcAft>
                <a:spcPts val="0"/>
              </a:spcAft>
              <a:defRPr/>
            </a:pPr>
            <a:r>
              <a:rPr lang="en-US" dirty="0"/>
              <a:t>(D2) MRSa </a:t>
            </a:r>
            <a:r>
              <a:rPr lang="en-US" b="1" dirty="0" err="1"/>
              <a:t>has_part</a:t>
            </a:r>
            <a:r>
              <a:rPr lang="en-US" dirty="0"/>
              <a:t> PBP2a </a:t>
            </a:r>
            <a:r>
              <a:rPr lang="en-US" b="1" dirty="0" err="1"/>
              <a:t>located_in</a:t>
            </a:r>
            <a:r>
              <a:rPr lang="en-US" dirty="0"/>
              <a:t> </a:t>
            </a:r>
            <a:r>
              <a:rPr lang="en-US" dirty="0" err="1"/>
              <a:t>bacterial_cell_wall</a:t>
            </a:r>
            <a:r>
              <a:rPr lang="en-US" dirty="0"/>
              <a:t> </a:t>
            </a:r>
          </a:p>
          <a:p>
            <a:pPr eaLnBrk="1" fontAlgn="auto" hangingPunct="1">
              <a:spcAft>
                <a:spcPts val="0"/>
              </a:spcAft>
              <a:defRPr/>
            </a:pPr>
            <a:r>
              <a:rPr lang="en-US" dirty="0"/>
              <a:t>(IR4) </a:t>
            </a:r>
            <a:r>
              <a:rPr lang="en-US" i="1" dirty="0"/>
              <a:t>p</a:t>
            </a:r>
            <a:r>
              <a:rPr lang="en-US" dirty="0"/>
              <a:t> </a:t>
            </a:r>
            <a:r>
              <a:rPr lang="en-US" b="1" dirty="0"/>
              <a:t>lacks</a:t>
            </a:r>
            <a:r>
              <a:rPr lang="en-US" dirty="0"/>
              <a:t> disposition to undergo </a:t>
            </a:r>
            <a:r>
              <a:rPr lang="en-US" i="1" dirty="0"/>
              <a:t>proc1</a:t>
            </a:r>
            <a:r>
              <a:rPr lang="en-US" dirty="0"/>
              <a:t> </a:t>
            </a:r>
          </a:p>
          <a:p>
            <a:pPr lvl="1" eaLnBrk="1" fontAlgn="auto" hangingPunct="1">
              <a:spcAft>
                <a:spcPts val="0"/>
              </a:spcAft>
              <a:buFont typeface="Arial" charset="0"/>
              <a:buNone/>
              <a:defRPr/>
            </a:pPr>
            <a:r>
              <a:rPr lang="en-US" b="1" dirty="0"/>
              <a:t>	realized</a:t>
            </a:r>
            <a:r>
              <a:rPr lang="en-US" dirty="0"/>
              <a:t> in situation </a:t>
            </a:r>
            <a:r>
              <a:rPr lang="en-US" i="1" dirty="0"/>
              <a:t>s</a:t>
            </a:r>
            <a:endParaRPr lang="en-US" dirty="0"/>
          </a:p>
          <a:p>
            <a:pPr lvl="1" eaLnBrk="1" fontAlgn="auto" hangingPunct="1">
              <a:spcAft>
                <a:spcPts val="0"/>
              </a:spcAft>
              <a:buFont typeface="Arial" charset="0"/>
              <a:buNone/>
              <a:defRPr/>
            </a:pPr>
            <a:r>
              <a:rPr lang="en-US" dirty="0"/>
              <a:t>	&amp; </a:t>
            </a:r>
            <a:r>
              <a:rPr lang="en-US" i="1" dirty="0"/>
              <a:t>proc1</a:t>
            </a:r>
            <a:r>
              <a:rPr lang="en-US" dirty="0"/>
              <a:t> </a:t>
            </a:r>
            <a:r>
              <a:rPr lang="en-US" b="1" dirty="0" err="1"/>
              <a:t>negatively_regulates</a:t>
            </a:r>
            <a:r>
              <a:rPr lang="en-US" dirty="0"/>
              <a:t> </a:t>
            </a:r>
            <a:r>
              <a:rPr lang="en-US" i="1" dirty="0"/>
              <a:t>proc2</a:t>
            </a:r>
            <a:r>
              <a:rPr lang="en-US" dirty="0"/>
              <a:t>  &amp; </a:t>
            </a:r>
            <a:r>
              <a:rPr lang="en-US" i="1" dirty="0"/>
              <a:t>proc2</a:t>
            </a:r>
            <a:r>
              <a:rPr lang="en-US" dirty="0"/>
              <a:t> </a:t>
            </a:r>
            <a:r>
              <a:rPr lang="en-US" b="1" dirty="0" err="1"/>
              <a:t>has_participant</a:t>
            </a:r>
            <a:r>
              <a:rPr lang="en-US" dirty="0"/>
              <a:t> </a:t>
            </a:r>
            <a:r>
              <a:rPr lang="en-US" i="1" dirty="0"/>
              <a:t>p </a:t>
            </a:r>
            <a:r>
              <a:rPr lang="en-US" dirty="0"/>
              <a:t>→ </a:t>
            </a:r>
          </a:p>
          <a:p>
            <a:pPr eaLnBrk="1" fontAlgn="auto" hangingPunct="1">
              <a:spcAft>
                <a:spcPts val="0"/>
              </a:spcAft>
              <a:buFont typeface="Arial" charset="0"/>
              <a:buNone/>
              <a:defRPr/>
            </a:pPr>
            <a:r>
              <a:rPr lang="en-US" dirty="0"/>
              <a:t>	In situation </a:t>
            </a:r>
            <a:r>
              <a:rPr lang="en-US" i="1" dirty="0"/>
              <a:t>s,</a:t>
            </a:r>
            <a:r>
              <a:rPr lang="en-US" dirty="0"/>
              <a:t> </a:t>
            </a:r>
            <a:r>
              <a:rPr lang="en-US" i="1" dirty="0"/>
              <a:t>p </a:t>
            </a:r>
            <a:r>
              <a:rPr lang="en-US" b="1" dirty="0" err="1"/>
              <a:t>participates_in</a:t>
            </a:r>
            <a:r>
              <a:rPr lang="en-US" b="1" dirty="0"/>
              <a:t> </a:t>
            </a:r>
            <a:r>
              <a:rPr lang="en-US" i="1" dirty="0"/>
              <a:t>proc2</a:t>
            </a:r>
            <a:endParaRPr lang="en-US" dirty="0"/>
          </a:p>
          <a:p>
            <a:pPr eaLnBrk="1" fontAlgn="auto" hangingPunct="1">
              <a:spcAft>
                <a:spcPts val="0"/>
              </a:spcAft>
              <a:defRPr/>
            </a:pPr>
            <a:r>
              <a:rPr lang="en-US" dirty="0"/>
              <a:t>(D3) In the presence of methicillin, PBP2a </a:t>
            </a:r>
            <a:r>
              <a:rPr lang="en-US" b="1" dirty="0" err="1"/>
              <a:t>participates_in</a:t>
            </a:r>
            <a:r>
              <a:rPr lang="en-US" dirty="0"/>
              <a:t> </a:t>
            </a:r>
            <a:r>
              <a:rPr lang="en-US" dirty="0" err="1"/>
              <a:t>synthesis_of_peptidoglycan</a:t>
            </a:r>
            <a:r>
              <a:rPr lang="en-US" dirty="0"/>
              <a:t>.</a:t>
            </a:r>
          </a:p>
          <a:p>
            <a:pPr eaLnBrk="1" fontAlgn="auto" hangingPunct="1">
              <a:spcAft>
                <a:spcPts val="0"/>
              </a:spcAft>
              <a:defRPr/>
            </a:pPr>
            <a:r>
              <a:rPr lang="en-US" dirty="0"/>
              <a:t>(IR5) In situation </a:t>
            </a:r>
            <a:r>
              <a:rPr lang="en-US" i="1" dirty="0"/>
              <a:t>s</a:t>
            </a:r>
            <a:r>
              <a:rPr lang="en-US" dirty="0"/>
              <a:t>, </a:t>
            </a:r>
            <a:r>
              <a:rPr lang="en-US" i="1" dirty="0"/>
              <a:t>p1</a:t>
            </a:r>
            <a:r>
              <a:rPr lang="en-US" dirty="0"/>
              <a:t> </a:t>
            </a:r>
            <a:r>
              <a:rPr lang="en-US" b="1" dirty="0" err="1"/>
              <a:t>participates_in</a:t>
            </a:r>
            <a:r>
              <a:rPr lang="en-US" dirty="0"/>
              <a:t> </a:t>
            </a:r>
            <a:r>
              <a:rPr lang="en-US" i="1" dirty="0"/>
              <a:t>proc</a:t>
            </a:r>
            <a:r>
              <a:rPr lang="en-US" dirty="0"/>
              <a:t> &amp; </a:t>
            </a:r>
          </a:p>
          <a:p>
            <a:pPr lvl="1" eaLnBrk="1" fontAlgn="auto" hangingPunct="1">
              <a:spcAft>
                <a:spcPts val="0"/>
              </a:spcAft>
              <a:buFont typeface="Arial" charset="0"/>
              <a:buNone/>
              <a:defRPr/>
            </a:pPr>
            <a:r>
              <a:rPr lang="en-US" i="1" dirty="0"/>
              <a:t>	p1</a:t>
            </a:r>
            <a:r>
              <a:rPr lang="en-US" dirty="0"/>
              <a:t> </a:t>
            </a:r>
            <a:r>
              <a:rPr lang="en-US" b="1" dirty="0" err="1"/>
              <a:t>located_in</a:t>
            </a:r>
            <a:r>
              <a:rPr lang="en-US" dirty="0"/>
              <a:t> </a:t>
            </a:r>
            <a:r>
              <a:rPr lang="en-US" i="1" dirty="0"/>
              <a:t>p2</a:t>
            </a:r>
            <a:r>
              <a:rPr lang="en-US" dirty="0"/>
              <a:t> &amp; o </a:t>
            </a:r>
            <a:r>
              <a:rPr lang="en-US" dirty="0" err="1"/>
              <a:t>has_part</a:t>
            </a:r>
            <a:r>
              <a:rPr lang="en-US" dirty="0"/>
              <a:t> p2 → </a:t>
            </a:r>
          </a:p>
          <a:p>
            <a:pPr lvl="1" eaLnBrk="1" fontAlgn="auto" hangingPunct="1">
              <a:spcAft>
                <a:spcPts val="0"/>
              </a:spcAft>
              <a:buFont typeface="Arial" charset="0"/>
              <a:buNone/>
              <a:defRPr/>
            </a:pPr>
            <a:r>
              <a:rPr lang="en-US" i="1" dirty="0"/>
              <a:t>proc</a:t>
            </a:r>
            <a:r>
              <a:rPr lang="en-US" dirty="0"/>
              <a:t> </a:t>
            </a:r>
            <a:r>
              <a:rPr lang="en-US" b="1" dirty="0" err="1"/>
              <a:t>unfolds_in</a:t>
            </a:r>
            <a:r>
              <a:rPr lang="en-US" b="1" dirty="0"/>
              <a:t> </a:t>
            </a:r>
            <a:r>
              <a:rPr lang="en-US" i="1" dirty="0"/>
              <a:t>o</a:t>
            </a:r>
            <a:r>
              <a:rPr lang="en-US" dirty="0"/>
              <a:t> in situation </a:t>
            </a:r>
            <a:r>
              <a:rPr lang="en-US" i="1" dirty="0"/>
              <a:t>s</a:t>
            </a:r>
            <a:r>
              <a:rPr lang="en-US" dirty="0"/>
              <a:t>.</a:t>
            </a:r>
          </a:p>
          <a:p>
            <a:pPr eaLnBrk="1" fontAlgn="auto" hangingPunct="1">
              <a:spcAft>
                <a:spcPts val="0"/>
              </a:spcAft>
              <a:defRPr/>
            </a:pPr>
            <a:r>
              <a:rPr lang="en-US" dirty="0"/>
              <a:t>(D4) </a:t>
            </a:r>
            <a:r>
              <a:rPr lang="en-US" dirty="0" err="1"/>
              <a:t>synthesis_of_peptidoglycan</a:t>
            </a:r>
            <a:r>
              <a:rPr lang="en-US" dirty="0"/>
              <a:t> </a:t>
            </a:r>
            <a:r>
              <a:rPr lang="en-US" b="1" dirty="0" err="1"/>
              <a:t>unfolds_in</a:t>
            </a:r>
            <a:r>
              <a:rPr lang="en-US" dirty="0"/>
              <a:t> MRSa in the presence of methicillin.</a:t>
            </a:r>
          </a:p>
          <a:p>
            <a:pPr eaLnBrk="1" fontAlgn="auto" hangingPunct="1">
              <a:spcAft>
                <a:spcPts val="0"/>
              </a:spcAft>
              <a:defRPr/>
            </a:pPr>
            <a:r>
              <a:rPr lang="en-US" dirty="0"/>
              <a:t>(IR6)</a:t>
            </a:r>
            <a:r>
              <a:rPr lang="en-US" i="1" dirty="0"/>
              <a:t> </a:t>
            </a:r>
            <a:r>
              <a:rPr lang="en-US" dirty="0"/>
              <a:t>In situation </a:t>
            </a:r>
            <a:r>
              <a:rPr lang="en-US" i="1" dirty="0"/>
              <a:t>s</a:t>
            </a:r>
            <a:r>
              <a:rPr lang="en-US" dirty="0"/>
              <a:t>, </a:t>
            </a:r>
            <a:r>
              <a:rPr lang="en-US" i="1" dirty="0"/>
              <a:t>proc</a:t>
            </a:r>
            <a:r>
              <a:rPr lang="en-US" dirty="0"/>
              <a:t> </a:t>
            </a:r>
            <a:r>
              <a:rPr lang="en-US" b="1" dirty="0" err="1"/>
              <a:t>unfolds_in</a:t>
            </a:r>
            <a:r>
              <a:rPr lang="en-US" dirty="0"/>
              <a:t> </a:t>
            </a:r>
            <a:r>
              <a:rPr lang="en-US" i="1" dirty="0"/>
              <a:t>o</a:t>
            </a:r>
            <a:r>
              <a:rPr lang="en-US" dirty="0"/>
              <a:t> &amp; </a:t>
            </a:r>
          </a:p>
          <a:p>
            <a:pPr eaLnBrk="1" fontAlgn="auto" hangingPunct="1">
              <a:spcAft>
                <a:spcPts val="0"/>
              </a:spcAft>
              <a:buFont typeface="Arial" charset="0"/>
              <a:buNone/>
              <a:defRPr/>
            </a:pPr>
            <a:r>
              <a:rPr lang="en-US" i="1" dirty="0"/>
              <a:t>	proc</a:t>
            </a:r>
            <a:r>
              <a:rPr lang="en-US" dirty="0"/>
              <a:t> </a:t>
            </a:r>
            <a:r>
              <a:rPr lang="en-US" b="1" dirty="0" err="1"/>
              <a:t>results_in_development_of</a:t>
            </a:r>
            <a:r>
              <a:rPr lang="en-US" dirty="0"/>
              <a:t> </a:t>
            </a:r>
            <a:r>
              <a:rPr lang="en-US" i="1" dirty="0"/>
              <a:t>p</a:t>
            </a:r>
            <a:r>
              <a:rPr lang="en-US" dirty="0"/>
              <a:t> → </a:t>
            </a:r>
          </a:p>
          <a:p>
            <a:pPr eaLnBrk="1" fontAlgn="auto" hangingPunct="1">
              <a:spcAft>
                <a:spcPts val="0"/>
              </a:spcAft>
              <a:buFont typeface="Arial" charset="0"/>
              <a:buNone/>
              <a:defRPr/>
            </a:pPr>
            <a:r>
              <a:rPr lang="en-US" i="1" dirty="0"/>
              <a:t>	p </a:t>
            </a:r>
            <a:r>
              <a:rPr lang="en-US" b="1" dirty="0" err="1"/>
              <a:t>part_of</a:t>
            </a:r>
            <a:r>
              <a:rPr lang="en-US" b="1" dirty="0"/>
              <a:t> </a:t>
            </a:r>
            <a:r>
              <a:rPr lang="en-US" i="1" dirty="0"/>
              <a:t>o</a:t>
            </a:r>
            <a:r>
              <a:rPr lang="en-US" dirty="0"/>
              <a:t> in situation </a:t>
            </a:r>
            <a:r>
              <a:rPr lang="en-US" i="1" dirty="0"/>
              <a:t>s</a:t>
            </a:r>
            <a:endParaRPr lang="en-US" dirty="0"/>
          </a:p>
          <a:p>
            <a:pPr eaLnBrk="1" fontAlgn="auto" hangingPunct="1">
              <a:spcAft>
                <a:spcPts val="0"/>
              </a:spcAft>
              <a:defRPr/>
            </a:pPr>
            <a:r>
              <a:rPr lang="en-US" dirty="0"/>
              <a:t>(D5) Canonical </a:t>
            </a:r>
            <a:r>
              <a:rPr lang="en-US" dirty="0" err="1"/>
              <a:t>bacterial_cell_wall</a:t>
            </a:r>
            <a:r>
              <a:rPr lang="en-US" dirty="0"/>
              <a:t> </a:t>
            </a:r>
            <a:r>
              <a:rPr lang="en-US" b="1" dirty="0" err="1"/>
              <a:t>part_of</a:t>
            </a:r>
            <a:r>
              <a:rPr lang="en-US" dirty="0"/>
              <a:t> MRSa in the presence of methicillin.</a:t>
            </a:r>
          </a:p>
          <a:p>
            <a:pPr eaLnBrk="1" fontAlgn="auto" hangingPunct="1">
              <a:spcAft>
                <a:spcPts val="0"/>
              </a:spcAft>
              <a:defRPr/>
            </a:pPr>
            <a:endParaRPr lang="en-US" dirty="0"/>
          </a:p>
          <a:p>
            <a:pPr eaLnBrk="1" fontAlgn="auto" hangingPunct="1">
              <a:spcAft>
                <a:spcPts val="0"/>
              </a:spcAft>
              <a:defRPr/>
            </a:pPr>
            <a:endParaRPr lang="en-US" dirty="0"/>
          </a:p>
        </p:txBody>
      </p:sp>
      <p:sp>
        <p:nvSpPr>
          <p:cNvPr id="342021" name="TextBox 6">
            <a:extLst>
              <a:ext uri="{FF2B5EF4-FFF2-40B4-BE49-F238E27FC236}">
                <a16:creationId xmlns:a16="http://schemas.microsoft.com/office/drawing/2014/main" id="{2DC36BA3-0988-432D-AA54-072D974A500C}"/>
              </a:ext>
            </a:extLst>
          </p:cNvPr>
          <p:cNvSpPr txBox="1">
            <a:spLocks noChangeArrowheads="1"/>
          </p:cNvSpPr>
          <p:nvPr/>
        </p:nvSpPr>
        <p:spPr bwMode="auto">
          <a:xfrm>
            <a:off x="304800" y="3276600"/>
            <a:ext cx="861060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FFFF"/>
                </a:solidFill>
              </a:rPr>
              <a:t>               </a:t>
            </a:r>
            <a:r>
              <a:rPr lang="en-US" altLang="en-US" sz="2400">
                <a:solidFill>
                  <a:srgbClr val="FFFFFF"/>
                </a:solidFill>
              </a:rPr>
              <a:t>16 triples + 6 inference rules + 5 derived triples</a:t>
            </a:r>
          </a:p>
        </p:txBody>
      </p:sp>
      <p:sp>
        <p:nvSpPr>
          <p:cNvPr id="342022" name="Slide Number Placeholder 7">
            <a:extLst>
              <a:ext uri="{FF2B5EF4-FFF2-40B4-BE49-F238E27FC236}">
                <a16:creationId xmlns:a16="http://schemas.microsoft.com/office/drawing/2014/main" id="{1D3E4969-2208-410D-A00B-213F8FCC49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5547A6E0-479C-4D3F-8B8B-CBB8C56E8D58}" type="slidenum">
              <a:rPr lang="en-US" altLang="en-US" sz="1200" smtClean="0">
                <a:solidFill>
                  <a:srgbClr val="898989"/>
                </a:solidFill>
              </a:rPr>
              <a:pPr eaLnBrk="1" hangingPunct="1">
                <a:spcBef>
                  <a:spcPct val="0"/>
                </a:spcBef>
                <a:buFontTx/>
                <a:buNone/>
              </a:pPr>
              <a:t>126</a:t>
            </a:fld>
            <a:endParaRPr lang="en-US" altLang="en-US" sz="1200">
              <a:solidFill>
                <a:srgbClr val="898989"/>
              </a:solidFill>
            </a:endParaRPr>
          </a:p>
        </p:txBody>
      </p:sp>
    </p:spTree>
    <p:custDataLst>
      <p:tags r:id="rId1"/>
    </p:custData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98A3-90D6-46BF-9AE7-7D7F8654926D}"/>
              </a:ext>
            </a:extLst>
          </p:cNvPr>
          <p:cNvSpPr>
            <a:spLocks noGrp="1"/>
          </p:cNvSpPr>
          <p:nvPr>
            <p:ph type="title"/>
          </p:nvPr>
        </p:nvSpPr>
        <p:spPr/>
        <p:txBody>
          <a:bodyPr/>
          <a:lstStyle/>
          <a:p>
            <a:r>
              <a:rPr lang="en-US" dirty="0"/>
              <a:t>Why create all these ontologies?</a:t>
            </a:r>
          </a:p>
        </p:txBody>
      </p:sp>
      <p:sp>
        <p:nvSpPr>
          <p:cNvPr id="3" name="Content Placeholder 2">
            <a:extLst>
              <a:ext uri="{FF2B5EF4-FFF2-40B4-BE49-F238E27FC236}">
                <a16:creationId xmlns:a16="http://schemas.microsoft.com/office/drawing/2014/main" id="{F0BE6BD4-4E03-42B6-9EEB-3A110AC4DDDB}"/>
              </a:ext>
            </a:extLst>
          </p:cNvPr>
          <p:cNvSpPr>
            <a:spLocks noGrp="1"/>
          </p:cNvSpPr>
          <p:nvPr>
            <p:ph sz="half" idx="1"/>
          </p:nvPr>
        </p:nvSpPr>
        <p:spPr>
          <a:xfrm>
            <a:off x="457200" y="1600200"/>
            <a:ext cx="8229600" cy="4525963"/>
          </a:xfrm>
        </p:spPr>
        <p:txBody>
          <a:bodyPr/>
          <a:lstStyle/>
          <a:p>
            <a:pPr marL="514350" indent="-514350">
              <a:buAutoNum type="arabicPeriod"/>
            </a:pPr>
            <a:r>
              <a:rPr lang="en-US" dirty="0"/>
              <a:t>Once the immediate superordinate ontology exists, creating a subordinate ontology is relatively easy</a:t>
            </a:r>
          </a:p>
          <a:p>
            <a:pPr marL="514350" indent="-514350">
              <a:buAutoNum type="arabicPeriod"/>
            </a:pPr>
            <a:r>
              <a:rPr lang="en-US" dirty="0"/>
              <a:t>The approach provides a way to keep track of data in a cumulative, systematically comparable fashion (as contrasted with the case when people just write papers)</a:t>
            </a:r>
          </a:p>
        </p:txBody>
      </p:sp>
      <p:sp>
        <p:nvSpPr>
          <p:cNvPr id="5" name="Slide Number Placeholder 4">
            <a:extLst>
              <a:ext uri="{FF2B5EF4-FFF2-40B4-BE49-F238E27FC236}">
                <a16:creationId xmlns:a16="http://schemas.microsoft.com/office/drawing/2014/main" id="{F22F2A34-147F-4427-8078-5772348A10F5}"/>
              </a:ext>
            </a:extLst>
          </p:cNvPr>
          <p:cNvSpPr>
            <a:spLocks noGrp="1"/>
          </p:cNvSpPr>
          <p:nvPr>
            <p:ph type="sldNum" sz="quarter" idx="12"/>
          </p:nvPr>
        </p:nvSpPr>
        <p:spPr/>
        <p:txBody>
          <a:bodyPr/>
          <a:lstStyle/>
          <a:p>
            <a:pPr>
              <a:defRPr/>
            </a:pPr>
            <a:fld id="{C8DB21D3-94A3-4135-9802-517262821C98}" type="slidenum">
              <a:rPr lang="en-US" altLang="en-US" smtClean="0"/>
              <a:pPr>
                <a:defRPr/>
              </a:pPr>
              <a:t>127</a:t>
            </a:fld>
            <a:endParaRPr lang="en-US" altLang="en-US"/>
          </a:p>
        </p:txBody>
      </p:sp>
    </p:spTree>
    <p:extLst>
      <p:ext uri="{BB962C8B-B14F-4D97-AF65-F5344CB8AC3E}">
        <p14:creationId xmlns:p14="http://schemas.microsoft.com/office/powerpoint/2010/main" val="5943191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4">
            <a:extLst>
              <a:ext uri="{FF2B5EF4-FFF2-40B4-BE49-F238E27FC236}">
                <a16:creationId xmlns:a16="http://schemas.microsoft.com/office/drawing/2014/main" id="{7B83AFFB-DB63-4CD9-867D-75BB6CAEE6FB}"/>
              </a:ext>
            </a:extLst>
          </p:cNvPr>
          <p:cNvSpPr>
            <a:spLocks noGrp="1"/>
          </p:cNvSpPr>
          <p:nvPr>
            <p:ph type="title"/>
          </p:nvPr>
        </p:nvSpPr>
        <p:spPr/>
        <p:txBody>
          <a:bodyPr/>
          <a:lstStyle/>
          <a:p>
            <a:pPr eaLnBrk="1" hangingPunct="1"/>
            <a:r>
              <a:rPr lang="en-US" altLang="en-US"/>
              <a:t>Why MSSa is Susceptible</a:t>
            </a:r>
          </a:p>
        </p:txBody>
      </p:sp>
      <p:sp>
        <p:nvSpPr>
          <p:cNvPr id="343043" name="TextBox 8">
            <a:extLst>
              <a:ext uri="{FF2B5EF4-FFF2-40B4-BE49-F238E27FC236}">
                <a16:creationId xmlns:a16="http://schemas.microsoft.com/office/drawing/2014/main" id="{A7825D85-6CE9-4590-8C63-6FD316864DBD}"/>
              </a:ext>
            </a:extLst>
          </p:cNvPr>
          <p:cNvSpPr txBox="1">
            <a:spLocks noChangeArrowheads="1"/>
          </p:cNvSpPr>
          <p:nvPr/>
        </p:nvSpPr>
        <p:spPr bwMode="auto">
          <a:xfrm>
            <a:off x="5638800" y="2590800"/>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Methicillin</a:t>
            </a:r>
          </a:p>
        </p:txBody>
      </p:sp>
      <p:pic>
        <p:nvPicPr>
          <p:cNvPr id="343044" name="Picture 9" descr="Methicillin.png">
            <a:extLst>
              <a:ext uri="{FF2B5EF4-FFF2-40B4-BE49-F238E27FC236}">
                <a16:creationId xmlns:a16="http://schemas.microsoft.com/office/drawing/2014/main" id="{A66E517A-A892-4D7B-AAAD-06D099CA5B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1676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5" name="TextBox 13">
            <a:extLst>
              <a:ext uri="{FF2B5EF4-FFF2-40B4-BE49-F238E27FC236}">
                <a16:creationId xmlns:a16="http://schemas.microsoft.com/office/drawing/2014/main" id="{8FD5CE29-0789-434E-82A5-2B3881DA7C15}"/>
              </a:ext>
            </a:extLst>
          </p:cNvPr>
          <p:cNvSpPr txBox="1">
            <a:spLocks noChangeArrowheads="1"/>
          </p:cNvSpPr>
          <p:nvPr/>
        </p:nvSpPr>
        <p:spPr bwMode="auto">
          <a:xfrm>
            <a:off x="1676400" y="25908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PBP</a:t>
            </a:r>
          </a:p>
        </p:txBody>
      </p:sp>
      <p:sp>
        <p:nvSpPr>
          <p:cNvPr id="15" name="Left-Right Arrow 14">
            <a:extLst>
              <a:ext uri="{FF2B5EF4-FFF2-40B4-BE49-F238E27FC236}">
                <a16:creationId xmlns:a16="http://schemas.microsoft.com/office/drawing/2014/main" id="{3CDE26CF-1BCA-4058-9329-A0993EFA7AD2}"/>
              </a:ext>
            </a:extLst>
          </p:cNvPr>
          <p:cNvSpPr/>
          <p:nvPr/>
        </p:nvSpPr>
        <p:spPr>
          <a:xfrm>
            <a:off x="3200400" y="1600200"/>
            <a:ext cx="19050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343047" name="Content Placeholder 6" descr="620px-Peptidoglycan_en.svg.png">
            <a:extLst>
              <a:ext uri="{FF2B5EF4-FFF2-40B4-BE49-F238E27FC236}">
                <a16:creationId xmlns:a16="http://schemas.microsoft.com/office/drawing/2014/main" id="{11DBCD86-923D-480D-AC64-C821ABE989C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14400" y="5105400"/>
            <a:ext cx="2286000" cy="1619250"/>
          </a:xfrm>
        </p:spPr>
      </p:pic>
      <p:sp>
        <p:nvSpPr>
          <p:cNvPr id="343048" name="TextBox 17">
            <a:extLst>
              <a:ext uri="{FF2B5EF4-FFF2-40B4-BE49-F238E27FC236}">
                <a16:creationId xmlns:a16="http://schemas.microsoft.com/office/drawing/2014/main" id="{BEB1FB98-0F2B-4660-8000-226CBBC3341E}"/>
              </a:ext>
            </a:extLst>
          </p:cNvPr>
          <p:cNvSpPr txBox="1">
            <a:spLocks noChangeArrowheads="1"/>
          </p:cNvSpPr>
          <p:nvPr/>
        </p:nvSpPr>
        <p:spPr bwMode="auto">
          <a:xfrm>
            <a:off x="685800" y="4724400"/>
            <a:ext cx="295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Synthesis of Peptidoglycan</a:t>
            </a:r>
          </a:p>
        </p:txBody>
      </p:sp>
      <p:sp>
        <p:nvSpPr>
          <p:cNvPr id="343049" name="TextBox 18">
            <a:extLst>
              <a:ext uri="{FF2B5EF4-FFF2-40B4-BE49-F238E27FC236}">
                <a16:creationId xmlns:a16="http://schemas.microsoft.com/office/drawing/2014/main" id="{F285FDD5-448F-4D87-848D-B940E08EA92E}"/>
              </a:ext>
            </a:extLst>
          </p:cNvPr>
          <p:cNvSpPr txBox="1">
            <a:spLocks noChangeArrowheads="1"/>
          </p:cNvSpPr>
          <p:nvPr/>
        </p:nvSpPr>
        <p:spPr bwMode="auto">
          <a:xfrm>
            <a:off x="1600200" y="3733800"/>
            <a:ext cx="364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Methicillin_PBP_Binding_Process</a:t>
            </a:r>
          </a:p>
        </p:txBody>
      </p:sp>
      <p:cxnSp>
        <p:nvCxnSpPr>
          <p:cNvPr id="22" name="Straight Arrow Connector 21">
            <a:extLst>
              <a:ext uri="{FF2B5EF4-FFF2-40B4-BE49-F238E27FC236}">
                <a16:creationId xmlns:a16="http://schemas.microsoft.com/office/drawing/2014/main" id="{64EC3F2F-04D0-4478-8994-E04BAC9BED73}"/>
              </a:ext>
            </a:extLst>
          </p:cNvPr>
          <p:cNvCxnSpPr>
            <a:stCxn id="343049" idx="0"/>
            <a:endCxn id="343045" idx="2"/>
          </p:cNvCxnSpPr>
          <p:nvPr/>
        </p:nvCxnSpPr>
        <p:spPr>
          <a:xfrm rot="16200000" flipV="1">
            <a:off x="2325688" y="2635250"/>
            <a:ext cx="773112" cy="142398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596540C4-5001-4283-B645-909F25175EED}"/>
              </a:ext>
            </a:extLst>
          </p:cNvPr>
          <p:cNvCxnSpPr>
            <a:stCxn id="343049" idx="0"/>
            <a:endCxn id="343043" idx="2"/>
          </p:cNvCxnSpPr>
          <p:nvPr/>
        </p:nvCxnSpPr>
        <p:spPr>
          <a:xfrm rot="5400000" flipH="1" flipV="1">
            <a:off x="4444207" y="1940719"/>
            <a:ext cx="773112" cy="28130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343052" name="TextBox 27">
            <a:extLst>
              <a:ext uri="{FF2B5EF4-FFF2-40B4-BE49-F238E27FC236}">
                <a16:creationId xmlns:a16="http://schemas.microsoft.com/office/drawing/2014/main" id="{FA92E538-8D54-4301-B21E-8AC0C69A9393}"/>
              </a:ext>
            </a:extLst>
          </p:cNvPr>
          <p:cNvSpPr txBox="1">
            <a:spLocks noChangeArrowheads="1"/>
          </p:cNvSpPr>
          <p:nvPr/>
        </p:nvSpPr>
        <p:spPr bwMode="auto">
          <a:xfrm>
            <a:off x="2743200" y="30480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solidFill>
                  <a:srgbClr val="000000"/>
                </a:solidFill>
              </a:rPr>
              <a:t>has_participants</a:t>
            </a:r>
          </a:p>
        </p:txBody>
      </p:sp>
      <p:cxnSp>
        <p:nvCxnSpPr>
          <p:cNvPr id="29" name="Straight Arrow Connector 28">
            <a:extLst>
              <a:ext uri="{FF2B5EF4-FFF2-40B4-BE49-F238E27FC236}">
                <a16:creationId xmlns:a16="http://schemas.microsoft.com/office/drawing/2014/main" id="{13B21430-A727-457A-9850-C3A8C6F50F70}"/>
              </a:ext>
            </a:extLst>
          </p:cNvPr>
          <p:cNvCxnSpPr>
            <a:stCxn id="343049" idx="2"/>
            <a:endCxn id="343048" idx="0"/>
          </p:cNvCxnSpPr>
          <p:nvPr/>
        </p:nvCxnSpPr>
        <p:spPr>
          <a:xfrm rot="5400000">
            <a:off x="2483645" y="3783806"/>
            <a:ext cx="620712" cy="126047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343054" name="TextBox 33">
            <a:extLst>
              <a:ext uri="{FF2B5EF4-FFF2-40B4-BE49-F238E27FC236}">
                <a16:creationId xmlns:a16="http://schemas.microsoft.com/office/drawing/2014/main" id="{819D64F0-1A8A-4581-9035-8AE78C8AA4F4}"/>
              </a:ext>
            </a:extLst>
          </p:cNvPr>
          <p:cNvSpPr txBox="1">
            <a:spLocks noChangeArrowheads="1"/>
          </p:cNvSpPr>
          <p:nvPr/>
        </p:nvSpPr>
        <p:spPr bwMode="auto">
          <a:xfrm>
            <a:off x="2743200" y="4343400"/>
            <a:ext cx="232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solidFill>
                  <a:srgbClr val="000000"/>
                </a:solidFill>
              </a:rPr>
              <a:t>negatively_regulates</a:t>
            </a:r>
          </a:p>
        </p:txBody>
      </p:sp>
      <p:cxnSp>
        <p:nvCxnSpPr>
          <p:cNvPr id="38" name="Straight Arrow Connector 37">
            <a:extLst>
              <a:ext uri="{FF2B5EF4-FFF2-40B4-BE49-F238E27FC236}">
                <a16:creationId xmlns:a16="http://schemas.microsoft.com/office/drawing/2014/main" id="{332131BC-3F26-4CDF-AF68-42068FF34AB1}"/>
              </a:ext>
            </a:extLst>
          </p:cNvPr>
          <p:cNvCxnSpPr>
            <a:stCxn id="343047" idx="3"/>
          </p:cNvCxnSpPr>
          <p:nvPr/>
        </p:nvCxnSpPr>
        <p:spPr>
          <a:xfrm>
            <a:off x="3200400" y="5915025"/>
            <a:ext cx="2057400" cy="2857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pic>
        <p:nvPicPr>
          <p:cNvPr id="343056" name="Content Placeholder 4" descr="Gram-positive_cellwall-schematic.png">
            <a:extLst>
              <a:ext uri="{FF2B5EF4-FFF2-40B4-BE49-F238E27FC236}">
                <a16:creationId xmlns:a16="http://schemas.microsoft.com/office/drawing/2014/main" id="{FFF1C444-7A74-43AE-A2C5-05B67F6923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35438"/>
            <a:ext cx="34290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57" name="TextBox 44">
            <a:extLst>
              <a:ext uri="{FF2B5EF4-FFF2-40B4-BE49-F238E27FC236}">
                <a16:creationId xmlns:a16="http://schemas.microsoft.com/office/drawing/2014/main" id="{C0C9E111-B2CA-4200-BA65-C11229C43F7E}"/>
              </a:ext>
            </a:extLst>
          </p:cNvPr>
          <p:cNvSpPr txBox="1">
            <a:spLocks noChangeArrowheads="1"/>
          </p:cNvSpPr>
          <p:nvPr/>
        </p:nvSpPr>
        <p:spPr bwMode="auto">
          <a:xfrm>
            <a:off x="3657600" y="5486400"/>
            <a:ext cx="232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solidFill>
                  <a:srgbClr val="000000"/>
                </a:solidFill>
              </a:rPr>
              <a:t>part_of</a:t>
            </a:r>
          </a:p>
        </p:txBody>
      </p:sp>
      <p:sp>
        <p:nvSpPr>
          <p:cNvPr id="343058" name="TextBox 48">
            <a:extLst>
              <a:ext uri="{FF2B5EF4-FFF2-40B4-BE49-F238E27FC236}">
                <a16:creationId xmlns:a16="http://schemas.microsoft.com/office/drawing/2014/main" id="{AAA98D92-9F25-4F62-8173-AFF6D1731F3C}"/>
              </a:ext>
            </a:extLst>
          </p:cNvPr>
          <p:cNvSpPr txBox="1">
            <a:spLocks noChangeArrowheads="1"/>
          </p:cNvSpPr>
          <p:nvPr/>
        </p:nvSpPr>
        <p:spPr bwMode="auto">
          <a:xfrm>
            <a:off x="5497513" y="3733800"/>
            <a:ext cx="217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Bacterial_Cell_Wall</a:t>
            </a:r>
          </a:p>
        </p:txBody>
      </p:sp>
      <p:sp>
        <p:nvSpPr>
          <p:cNvPr id="50" name="Multiply 49">
            <a:extLst>
              <a:ext uri="{FF2B5EF4-FFF2-40B4-BE49-F238E27FC236}">
                <a16:creationId xmlns:a16="http://schemas.microsoft.com/office/drawing/2014/main" id="{4F0C4349-6AA4-41C6-8D23-B8E63900615B}"/>
              </a:ext>
            </a:extLst>
          </p:cNvPr>
          <p:cNvSpPr/>
          <p:nvPr/>
        </p:nvSpPr>
        <p:spPr>
          <a:xfrm>
            <a:off x="1143000" y="5029200"/>
            <a:ext cx="1828800" cy="18288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43060" name="TextBox 50">
            <a:extLst>
              <a:ext uri="{FF2B5EF4-FFF2-40B4-BE49-F238E27FC236}">
                <a16:creationId xmlns:a16="http://schemas.microsoft.com/office/drawing/2014/main" id="{290B0E36-EB93-41F2-89D6-FDBDFBC475E7}"/>
              </a:ext>
            </a:extLst>
          </p:cNvPr>
          <p:cNvSpPr txBox="1">
            <a:spLocks noChangeArrowheads="1"/>
          </p:cNvSpPr>
          <p:nvPr/>
        </p:nvSpPr>
        <p:spPr bwMode="auto">
          <a:xfrm>
            <a:off x="3352800" y="5181600"/>
            <a:ext cx="232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Peptidoglycan</a:t>
            </a:r>
          </a:p>
        </p:txBody>
      </p:sp>
      <p:sp>
        <p:nvSpPr>
          <p:cNvPr id="52" name="Multiply 51">
            <a:extLst>
              <a:ext uri="{FF2B5EF4-FFF2-40B4-BE49-F238E27FC236}">
                <a16:creationId xmlns:a16="http://schemas.microsoft.com/office/drawing/2014/main" id="{6B748B89-82E8-4246-BE83-5A77CA65DB46}"/>
              </a:ext>
            </a:extLst>
          </p:cNvPr>
          <p:cNvSpPr/>
          <p:nvPr/>
        </p:nvSpPr>
        <p:spPr>
          <a:xfrm>
            <a:off x="5562600" y="4191000"/>
            <a:ext cx="1828800" cy="18288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43062" name="Picture 20" descr="C:\Users\AGOLDF~1\AppData\Local\Temp\penicillin_resistant_PDB1a.jpg">
            <a:extLst>
              <a:ext uri="{FF2B5EF4-FFF2-40B4-BE49-F238E27FC236}">
                <a16:creationId xmlns:a16="http://schemas.microsoft.com/office/drawing/2014/main" id="{426BFED3-F9CB-47FE-8153-9C19304DD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143000"/>
            <a:ext cx="13096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63" name="Slide Number Placeholder 23">
            <a:extLst>
              <a:ext uri="{FF2B5EF4-FFF2-40B4-BE49-F238E27FC236}">
                <a16:creationId xmlns:a16="http://schemas.microsoft.com/office/drawing/2014/main" id="{3084F17D-5987-4A3D-9CEC-AAAC787296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643A1664-A29A-46A8-8546-1C98C59648DD}" type="slidenum">
              <a:rPr lang="en-US" altLang="en-US" sz="1200" smtClean="0">
                <a:solidFill>
                  <a:srgbClr val="898989"/>
                </a:solidFill>
              </a:rPr>
              <a:pPr eaLnBrk="1" hangingPunct="1">
                <a:spcBef>
                  <a:spcPct val="0"/>
                </a:spcBef>
                <a:buFontTx/>
                <a:buNone/>
              </a:pPr>
              <a:t>128</a:t>
            </a:fld>
            <a:endParaRPr lang="en-US" altLang="en-US" sz="1200">
              <a:solidFill>
                <a:srgbClr val="898989"/>
              </a:solidFill>
            </a:endParaRPr>
          </a:p>
        </p:txBody>
      </p:sp>
    </p:spTree>
    <p:custDataLst>
      <p:tags r:id="rId1"/>
    </p:custData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tle 4">
            <a:extLst>
              <a:ext uri="{FF2B5EF4-FFF2-40B4-BE49-F238E27FC236}">
                <a16:creationId xmlns:a16="http://schemas.microsoft.com/office/drawing/2014/main" id="{19164F94-CFAB-4DF4-AC70-CF8CAB5C5374}"/>
              </a:ext>
            </a:extLst>
          </p:cNvPr>
          <p:cNvSpPr>
            <a:spLocks noGrp="1"/>
          </p:cNvSpPr>
          <p:nvPr>
            <p:ph type="title"/>
          </p:nvPr>
        </p:nvSpPr>
        <p:spPr/>
        <p:txBody>
          <a:bodyPr/>
          <a:lstStyle/>
          <a:p>
            <a:pPr eaLnBrk="1" hangingPunct="1"/>
            <a:r>
              <a:rPr lang="en-US" altLang="en-US"/>
              <a:t>Why MRSa is Resistant</a:t>
            </a:r>
          </a:p>
        </p:txBody>
      </p:sp>
      <p:sp>
        <p:nvSpPr>
          <p:cNvPr id="344067" name="TextBox 8">
            <a:extLst>
              <a:ext uri="{FF2B5EF4-FFF2-40B4-BE49-F238E27FC236}">
                <a16:creationId xmlns:a16="http://schemas.microsoft.com/office/drawing/2014/main" id="{CC300A80-01DD-437B-A456-D428DE331682}"/>
              </a:ext>
            </a:extLst>
          </p:cNvPr>
          <p:cNvSpPr txBox="1">
            <a:spLocks noChangeArrowheads="1"/>
          </p:cNvSpPr>
          <p:nvPr/>
        </p:nvSpPr>
        <p:spPr bwMode="auto">
          <a:xfrm>
            <a:off x="5638800" y="2590800"/>
            <a:ext cx="119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Methicillin</a:t>
            </a:r>
          </a:p>
        </p:txBody>
      </p:sp>
      <p:pic>
        <p:nvPicPr>
          <p:cNvPr id="344068" name="Picture 9" descr="Methicillin.png">
            <a:extLst>
              <a:ext uri="{FF2B5EF4-FFF2-40B4-BE49-F238E27FC236}">
                <a16:creationId xmlns:a16="http://schemas.microsoft.com/office/drawing/2014/main" id="{54DD1B7F-8ABF-4E3F-9363-8E92E4F46E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1676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9" name="TextBox 13">
            <a:extLst>
              <a:ext uri="{FF2B5EF4-FFF2-40B4-BE49-F238E27FC236}">
                <a16:creationId xmlns:a16="http://schemas.microsoft.com/office/drawing/2014/main" id="{9F838728-7C19-4103-90E0-4B12BBEC0BE0}"/>
              </a:ext>
            </a:extLst>
          </p:cNvPr>
          <p:cNvSpPr txBox="1">
            <a:spLocks noChangeArrowheads="1"/>
          </p:cNvSpPr>
          <p:nvPr/>
        </p:nvSpPr>
        <p:spPr bwMode="auto">
          <a:xfrm>
            <a:off x="914400" y="26670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PBP2a</a:t>
            </a:r>
          </a:p>
        </p:txBody>
      </p:sp>
      <p:sp>
        <p:nvSpPr>
          <p:cNvPr id="15" name="Left-Right Arrow 14">
            <a:extLst>
              <a:ext uri="{FF2B5EF4-FFF2-40B4-BE49-F238E27FC236}">
                <a16:creationId xmlns:a16="http://schemas.microsoft.com/office/drawing/2014/main" id="{FDA12153-2024-4214-9CFD-30B6A07B280C}"/>
              </a:ext>
            </a:extLst>
          </p:cNvPr>
          <p:cNvSpPr/>
          <p:nvPr/>
        </p:nvSpPr>
        <p:spPr>
          <a:xfrm>
            <a:off x="2590800" y="1600200"/>
            <a:ext cx="1905000" cy="609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344071" name="Content Placeholder 6" descr="620px-Peptidoglycan_en.svg.png">
            <a:extLst>
              <a:ext uri="{FF2B5EF4-FFF2-40B4-BE49-F238E27FC236}">
                <a16:creationId xmlns:a16="http://schemas.microsoft.com/office/drawing/2014/main" id="{6FB82D4D-E194-4CD0-9F69-AB8794554A1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14400" y="4953000"/>
            <a:ext cx="2286000" cy="1619250"/>
          </a:xfrm>
        </p:spPr>
      </p:pic>
      <p:sp>
        <p:nvSpPr>
          <p:cNvPr id="344072" name="TextBox 17">
            <a:extLst>
              <a:ext uri="{FF2B5EF4-FFF2-40B4-BE49-F238E27FC236}">
                <a16:creationId xmlns:a16="http://schemas.microsoft.com/office/drawing/2014/main" id="{2B8056BD-8A5F-47DF-9B27-F060FF26AC0E}"/>
              </a:ext>
            </a:extLst>
          </p:cNvPr>
          <p:cNvSpPr txBox="1">
            <a:spLocks noChangeArrowheads="1"/>
          </p:cNvSpPr>
          <p:nvPr/>
        </p:nvSpPr>
        <p:spPr bwMode="auto">
          <a:xfrm>
            <a:off x="685800" y="4572000"/>
            <a:ext cx="295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Synthesis of Peptidoglycan</a:t>
            </a:r>
          </a:p>
        </p:txBody>
      </p:sp>
      <p:sp>
        <p:nvSpPr>
          <p:cNvPr id="344073" name="TextBox 18">
            <a:extLst>
              <a:ext uri="{FF2B5EF4-FFF2-40B4-BE49-F238E27FC236}">
                <a16:creationId xmlns:a16="http://schemas.microsoft.com/office/drawing/2014/main" id="{72107B2A-C07D-4F08-95E0-DA84986909A3}"/>
              </a:ext>
            </a:extLst>
          </p:cNvPr>
          <p:cNvSpPr txBox="1">
            <a:spLocks noChangeArrowheads="1"/>
          </p:cNvSpPr>
          <p:nvPr/>
        </p:nvSpPr>
        <p:spPr bwMode="auto">
          <a:xfrm>
            <a:off x="1219200" y="3733800"/>
            <a:ext cx="400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No Methicillin_PBP_Binding_Process</a:t>
            </a:r>
          </a:p>
        </p:txBody>
      </p:sp>
      <p:cxnSp>
        <p:nvCxnSpPr>
          <p:cNvPr id="38" name="Straight Arrow Connector 37">
            <a:extLst>
              <a:ext uri="{FF2B5EF4-FFF2-40B4-BE49-F238E27FC236}">
                <a16:creationId xmlns:a16="http://schemas.microsoft.com/office/drawing/2014/main" id="{27C8E70F-8136-4920-A04F-18B603B2ED5A}"/>
              </a:ext>
            </a:extLst>
          </p:cNvPr>
          <p:cNvCxnSpPr/>
          <p:nvPr/>
        </p:nvCxnSpPr>
        <p:spPr>
          <a:xfrm>
            <a:off x="3200400" y="5762625"/>
            <a:ext cx="2057400" cy="2857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pic>
        <p:nvPicPr>
          <p:cNvPr id="344075" name="Content Placeholder 4" descr="Gram-positive_cellwall-schematic.png">
            <a:extLst>
              <a:ext uri="{FF2B5EF4-FFF2-40B4-BE49-F238E27FC236}">
                <a16:creationId xmlns:a16="http://schemas.microsoft.com/office/drawing/2014/main" id="{76CBBBEB-9872-47F4-ACDF-88491FE936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983038"/>
            <a:ext cx="34290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76" name="TextBox 44">
            <a:extLst>
              <a:ext uri="{FF2B5EF4-FFF2-40B4-BE49-F238E27FC236}">
                <a16:creationId xmlns:a16="http://schemas.microsoft.com/office/drawing/2014/main" id="{5231CD65-AA9F-4407-B7CC-A32FDC842F20}"/>
              </a:ext>
            </a:extLst>
          </p:cNvPr>
          <p:cNvSpPr txBox="1">
            <a:spLocks noChangeArrowheads="1"/>
          </p:cNvSpPr>
          <p:nvPr/>
        </p:nvSpPr>
        <p:spPr bwMode="auto">
          <a:xfrm>
            <a:off x="3657600" y="5334000"/>
            <a:ext cx="232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solidFill>
                  <a:srgbClr val="000000"/>
                </a:solidFill>
              </a:rPr>
              <a:t>part_of</a:t>
            </a:r>
          </a:p>
        </p:txBody>
      </p:sp>
      <p:sp>
        <p:nvSpPr>
          <p:cNvPr id="344077" name="TextBox 48">
            <a:extLst>
              <a:ext uri="{FF2B5EF4-FFF2-40B4-BE49-F238E27FC236}">
                <a16:creationId xmlns:a16="http://schemas.microsoft.com/office/drawing/2014/main" id="{DFC0EF11-A9F0-4D01-B2C7-580D06A36B7E}"/>
              </a:ext>
            </a:extLst>
          </p:cNvPr>
          <p:cNvSpPr txBox="1">
            <a:spLocks noChangeArrowheads="1"/>
          </p:cNvSpPr>
          <p:nvPr/>
        </p:nvSpPr>
        <p:spPr bwMode="auto">
          <a:xfrm>
            <a:off x="5497513" y="3581400"/>
            <a:ext cx="217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Bacterial_Cell_Wall</a:t>
            </a:r>
          </a:p>
        </p:txBody>
      </p:sp>
      <p:sp>
        <p:nvSpPr>
          <p:cNvPr id="50" name="Multiply 49">
            <a:extLst>
              <a:ext uri="{FF2B5EF4-FFF2-40B4-BE49-F238E27FC236}">
                <a16:creationId xmlns:a16="http://schemas.microsoft.com/office/drawing/2014/main" id="{9ABF0114-F95F-4848-BEAB-69CF5E52D577}"/>
              </a:ext>
            </a:extLst>
          </p:cNvPr>
          <p:cNvSpPr/>
          <p:nvPr/>
        </p:nvSpPr>
        <p:spPr>
          <a:xfrm>
            <a:off x="2667000" y="914400"/>
            <a:ext cx="1828800" cy="18288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44079" name="TextBox 50">
            <a:extLst>
              <a:ext uri="{FF2B5EF4-FFF2-40B4-BE49-F238E27FC236}">
                <a16:creationId xmlns:a16="http://schemas.microsoft.com/office/drawing/2014/main" id="{665D622F-3A59-4F22-963D-CD19C42573AC}"/>
              </a:ext>
            </a:extLst>
          </p:cNvPr>
          <p:cNvSpPr txBox="1">
            <a:spLocks noChangeArrowheads="1"/>
          </p:cNvSpPr>
          <p:nvPr/>
        </p:nvSpPr>
        <p:spPr bwMode="auto">
          <a:xfrm>
            <a:off x="3352800" y="5029200"/>
            <a:ext cx="232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Peptidoglycan</a:t>
            </a:r>
          </a:p>
        </p:txBody>
      </p:sp>
      <p:pic>
        <p:nvPicPr>
          <p:cNvPr id="11284" name="Picture 20" descr="C:\Users\AGOLDF~1\AppData\Local\Temp\penicillin_resistant_PDB1a.jpg">
            <a:extLst>
              <a:ext uri="{FF2B5EF4-FFF2-40B4-BE49-F238E27FC236}">
                <a16:creationId xmlns:a16="http://schemas.microsoft.com/office/drawing/2014/main" id="{F28E74EA-B4A7-4887-9238-C5D841B2A43C}"/>
              </a:ext>
            </a:extLst>
          </p:cNvPr>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762000" y="1143000"/>
            <a:ext cx="1309688" cy="1498326"/>
          </a:xfrm>
          <a:prstGeom prst="rect">
            <a:avLst/>
          </a:prstGeom>
          <a:noFill/>
        </p:spPr>
      </p:pic>
      <p:sp>
        <p:nvSpPr>
          <p:cNvPr id="344081" name="TextBox 27">
            <a:extLst>
              <a:ext uri="{FF2B5EF4-FFF2-40B4-BE49-F238E27FC236}">
                <a16:creationId xmlns:a16="http://schemas.microsoft.com/office/drawing/2014/main" id="{CBA74EA5-03D2-4E8A-96BB-42421749AD6F}"/>
              </a:ext>
            </a:extLst>
          </p:cNvPr>
          <p:cNvSpPr txBox="1">
            <a:spLocks noChangeArrowheads="1"/>
          </p:cNvSpPr>
          <p:nvPr/>
        </p:nvSpPr>
        <p:spPr bwMode="auto">
          <a:xfrm>
            <a:off x="990600" y="2971800"/>
            <a:ext cx="2309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solidFill>
                  <a:srgbClr val="000000"/>
                </a:solidFill>
              </a:rPr>
              <a:t>lacks</a:t>
            </a:r>
          </a:p>
          <a:p>
            <a:pPr eaLnBrk="1" hangingPunct="1">
              <a:spcBef>
                <a:spcPct val="0"/>
              </a:spcBef>
              <a:buFontTx/>
              <a:buNone/>
            </a:pPr>
            <a:r>
              <a:rPr lang="en-US" altLang="en-US" sz="1800">
                <a:solidFill>
                  <a:srgbClr val="000000"/>
                </a:solidFill>
              </a:rPr>
              <a:t>affinity_to_methicillin</a:t>
            </a:r>
          </a:p>
        </p:txBody>
      </p:sp>
      <p:sp>
        <p:nvSpPr>
          <p:cNvPr id="344082" name="Slide Number Placeholder 17">
            <a:extLst>
              <a:ext uri="{FF2B5EF4-FFF2-40B4-BE49-F238E27FC236}">
                <a16:creationId xmlns:a16="http://schemas.microsoft.com/office/drawing/2014/main" id="{E28C2003-C97C-4F57-88E7-4844224946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0D749ADC-B3DC-46BF-98CD-AE3F5D50686E}" type="slidenum">
              <a:rPr lang="en-US" altLang="en-US" sz="1200" smtClean="0">
                <a:solidFill>
                  <a:srgbClr val="898989"/>
                </a:solidFill>
              </a:rPr>
              <a:pPr eaLnBrk="1" hangingPunct="1">
                <a:spcBef>
                  <a:spcPct val="0"/>
                </a:spcBef>
                <a:buFontTx/>
                <a:buNone/>
              </a:pPr>
              <a:t>129</a:t>
            </a:fld>
            <a:endParaRPr lang="en-US" altLang="en-US" sz="1200">
              <a:solidFill>
                <a:srgbClr val="898989"/>
              </a:solidFill>
            </a:endParaRP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D4CE03F-8A10-48CA-A148-A205C5414A8E}"/>
              </a:ext>
            </a:extLst>
          </p:cNvPr>
          <p:cNvSpPr>
            <a:spLocks noGrp="1" noChangeArrowheads="1"/>
          </p:cNvSpPr>
          <p:nvPr>
            <p:ph type="ctrTitle"/>
          </p:nvPr>
        </p:nvSpPr>
        <p:spPr>
          <a:xfrm>
            <a:off x="914400" y="1143000"/>
            <a:ext cx="7772400" cy="2232025"/>
          </a:xfrm>
        </p:spPr>
        <p:txBody>
          <a:bodyPr/>
          <a:lstStyle/>
          <a:p>
            <a:pPr>
              <a:defRPr/>
            </a:pPr>
            <a:r>
              <a:rPr lang="en-US" altLang="en-US" sz="9600" spc="200" dirty="0"/>
              <a:t>STOP!</a:t>
            </a:r>
            <a:br>
              <a:rPr lang="en-US" altLang="en-US" sz="9600" dirty="0"/>
            </a:br>
            <a:r>
              <a:rPr lang="en-US" altLang="en-US" b="1" dirty="0"/>
              <a:t>Smart Terminologies via Ontological Principles</a:t>
            </a:r>
            <a:endParaRPr lang="en-US" altLang="en-US" sz="9600" dirty="0"/>
          </a:p>
        </p:txBody>
      </p:sp>
      <p:sp>
        <p:nvSpPr>
          <p:cNvPr id="2051" name="Rectangle 3">
            <a:extLst>
              <a:ext uri="{FF2B5EF4-FFF2-40B4-BE49-F238E27FC236}">
                <a16:creationId xmlns:a16="http://schemas.microsoft.com/office/drawing/2014/main" id="{998EC47F-1780-4452-BBC3-A0D6F6B664B2}"/>
              </a:ext>
            </a:extLst>
          </p:cNvPr>
          <p:cNvSpPr>
            <a:spLocks noGrp="1" noChangeArrowheads="1"/>
          </p:cNvSpPr>
          <p:nvPr>
            <p:ph type="subTitle" idx="1"/>
          </p:nvPr>
        </p:nvSpPr>
        <p:spPr>
          <a:xfrm>
            <a:off x="1524000" y="4038600"/>
            <a:ext cx="6400800" cy="2743200"/>
          </a:xfrm>
        </p:spPr>
        <p:txBody>
          <a:bodyPr/>
          <a:lstStyle/>
          <a:p>
            <a:pPr>
              <a:defRPr/>
            </a:pPr>
            <a:r>
              <a:rPr lang="en-US" altLang="en-US" sz="4400" dirty="0"/>
              <a:t>Barry Smith </a:t>
            </a:r>
          </a:p>
          <a:p>
            <a:pPr>
              <a:defRPr/>
            </a:pPr>
            <a:r>
              <a:rPr lang="en-US" altLang="en-US" sz="4400" dirty="0"/>
              <a:t>http://ifomis.org</a:t>
            </a:r>
          </a:p>
        </p:txBody>
      </p:sp>
      <p:sp>
        <p:nvSpPr>
          <p:cNvPr id="177156" name="Slide Number Placeholder 2">
            <a:extLst>
              <a:ext uri="{FF2B5EF4-FFF2-40B4-BE49-F238E27FC236}">
                <a16:creationId xmlns:a16="http://schemas.microsoft.com/office/drawing/2014/main" id="{315A19D0-CB51-42C7-9CAD-4DF9F3EAD0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224217-A419-4F5A-AC9F-64497412BA21}"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1">
            <a:extLst>
              <a:ext uri="{FF2B5EF4-FFF2-40B4-BE49-F238E27FC236}">
                <a16:creationId xmlns:a16="http://schemas.microsoft.com/office/drawing/2014/main" id="{6F1A2748-4B03-4E7D-92CE-9691C67DC1C8}"/>
              </a:ext>
            </a:extLst>
          </p:cNvPr>
          <p:cNvSpPr>
            <a:spLocks noGrp="1"/>
          </p:cNvSpPr>
          <p:nvPr>
            <p:ph type="title"/>
          </p:nvPr>
        </p:nvSpPr>
        <p:spPr/>
        <p:txBody>
          <a:bodyPr/>
          <a:lstStyle/>
          <a:p>
            <a:pPr eaLnBrk="1" hangingPunct="1"/>
            <a:r>
              <a:rPr lang="en-US" altLang="en-US"/>
              <a:t>Case Study: Duke Staph. aureus Bacteremia Group (SABG) DB Pilot</a:t>
            </a:r>
          </a:p>
        </p:txBody>
      </p:sp>
      <p:sp>
        <p:nvSpPr>
          <p:cNvPr id="5" name="Content Placeholder 4">
            <a:extLst>
              <a:ext uri="{FF2B5EF4-FFF2-40B4-BE49-F238E27FC236}">
                <a16:creationId xmlns:a16="http://schemas.microsoft.com/office/drawing/2014/main" id="{0A6C0FC9-E1E7-46A5-A45C-D9A71D2BDBFB}"/>
              </a:ext>
            </a:extLst>
          </p:cNvPr>
          <p:cNvSpPr>
            <a:spLocks noGrp="1"/>
          </p:cNvSpPr>
          <p:nvPr>
            <p:ph sz="half" idx="2"/>
          </p:nvPr>
        </p:nvSpPr>
        <p:spPr>
          <a:xfrm>
            <a:off x="4648200" y="1600200"/>
            <a:ext cx="4343400" cy="4525963"/>
          </a:xfrm>
        </p:spPr>
        <p:txBody>
          <a:bodyPr rtlCol="0">
            <a:normAutofit lnSpcReduction="10000"/>
          </a:bodyPr>
          <a:lstStyle/>
          <a:p>
            <a:pPr eaLnBrk="1" fontAlgn="auto" hangingPunct="1">
              <a:spcAft>
                <a:spcPts val="0"/>
              </a:spcAft>
              <a:defRPr/>
            </a:pPr>
            <a:r>
              <a:rPr lang="en-US"/>
              <a:t>Two Sa datasets with different positive criteria for infective endocarditis</a:t>
            </a:r>
          </a:p>
          <a:p>
            <a:pPr eaLnBrk="1" fontAlgn="auto" hangingPunct="1">
              <a:spcAft>
                <a:spcPts val="0"/>
              </a:spcAft>
              <a:defRPr/>
            </a:pPr>
            <a:r>
              <a:rPr lang="en-US"/>
              <a:t>Q: Can we safely write a query for IE+ across both datasets?</a:t>
            </a:r>
          </a:p>
          <a:p>
            <a:pPr eaLnBrk="1" fontAlgn="auto" hangingPunct="1">
              <a:spcAft>
                <a:spcPts val="0"/>
              </a:spcAft>
              <a:defRPr/>
            </a:pPr>
            <a:r>
              <a:rPr lang="en-US"/>
              <a:t>A: Sometimes.</a:t>
            </a:r>
          </a:p>
          <a:p>
            <a:pPr eaLnBrk="1" fontAlgn="auto" hangingPunct="1">
              <a:spcAft>
                <a:spcPts val="0"/>
              </a:spcAft>
              <a:defRPr/>
            </a:pPr>
            <a:r>
              <a:rPr lang="en-US"/>
              <a:t>DL restrictions mediate reconciliation of data with differing provenance.</a:t>
            </a:r>
          </a:p>
        </p:txBody>
      </p:sp>
      <p:sp>
        <p:nvSpPr>
          <p:cNvPr id="8" name="Flowchart: Magnetic Disk 7">
            <a:extLst>
              <a:ext uri="{FF2B5EF4-FFF2-40B4-BE49-F238E27FC236}">
                <a16:creationId xmlns:a16="http://schemas.microsoft.com/office/drawing/2014/main" id="{13B7353B-8593-4264-A6DB-DE3EE4B7550A}"/>
              </a:ext>
            </a:extLst>
          </p:cNvPr>
          <p:cNvSpPr/>
          <p:nvPr/>
        </p:nvSpPr>
        <p:spPr>
          <a:xfrm>
            <a:off x="304800" y="1600200"/>
            <a:ext cx="1828800" cy="990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Sa Dataset #1</a:t>
            </a:r>
          </a:p>
        </p:txBody>
      </p:sp>
      <p:sp>
        <p:nvSpPr>
          <p:cNvPr id="9" name="Flowchart: Magnetic Disk 8">
            <a:extLst>
              <a:ext uri="{FF2B5EF4-FFF2-40B4-BE49-F238E27FC236}">
                <a16:creationId xmlns:a16="http://schemas.microsoft.com/office/drawing/2014/main" id="{ABDDC0A2-0532-42AB-A7E5-D19A7C0069EC}"/>
              </a:ext>
            </a:extLst>
          </p:cNvPr>
          <p:cNvSpPr/>
          <p:nvPr/>
        </p:nvSpPr>
        <p:spPr>
          <a:xfrm>
            <a:off x="2590800" y="1600200"/>
            <a:ext cx="1828800" cy="990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Sa Dataset #2</a:t>
            </a:r>
          </a:p>
        </p:txBody>
      </p:sp>
      <p:sp>
        <p:nvSpPr>
          <p:cNvPr id="345094" name="TextBox 9">
            <a:extLst>
              <a:ext uri="{FF2B5EF4-FFF2-40B4-BE49-F238E27FC236}">
                <a16:creationId xmlns:a16="http://schemas.microsoft.com/office/drawing/2014/main" id="{226993DF-D6A8-47D8-8B6E-096CF45D94F1}"/>
              </a:ext>
            </a:extLst>
          </p:cNvPr>
          <p:cNvSpPr txBox="1">
            <a:spLocks noChangeArrowheads="1"/>
          </p:cNvSpPr>
          <p:nvPr/>
        </p:nvSpPr>
        <p:spPr bwMode="auto">
          <a:xfrm>
            <a:off x="152400" y="2590800"/>
            <a:ext cx="215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Uses blood culture </a:t>
            </a:r>
          </a:p>
          <a:p>
            <a:pPr eaLnBrk="1" hangingPunct="1">
              <a:spcBef>
                <a:spcPct val="0"/>
              </a:spcBef>
              <a:buFontTx/>
              <a:buNone/>
            </a:pPr>
            <a:r>
              <a:rPr lang="en-US" altLang="en-US" sz="1800">
                <a:solidFill>
                  <a:srgbClr val="000000"/>
                </a:solidFill>
              </a:rPr>
              <a:t>     IE+ criterion</a:t>
            </a:r>
          </a:p>
        </p:txBody>
      </p:sp>
      <p:sp>
        <p:nvSpPr>
          <p:cNvPr id="345095" name="TextBox 10">
            <a:extLst>
              <a:ext uri="{FF2B5EF4-FFF2-40B4-BE49-F238E27FC236}">
                <a16:creationId xmlns:a16="http://schemas.microsoft.com/office/drawing/2014/main" id="{9CE4465E-1748-464C-B323-AEFC7A404779}"/>
              </a:ext>
            </a:extLst>
          </p:cNvPr>
          <p:cNvSpPr txBox="1">
            <a:spLocks noChangeArrowheads="1"/>
          </p:cNvSpPr>
          <p:nvPr/>
        </p:nvSpPr>
        <p:spPr bwMode="auto">
          <a:xfrm>
            <a:off x="2286000" y="2590800"/>
            <a:ext cx="242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Uses echocardiogram</a:t>
            </a:r>
          </a:p>
          <a:p>
            <a:pPr eaLnBrk="1" hangingPunct="1">
              <a:spcBef>
                <a:spcPct val="0"/>
              </a:spcBef>
              <a:buFontTx/>
              <a:buNone/>
            </a:pPr>
            <a:r>
              <a:rPr lang="en-US" altLang="en-US" sz="1800">
                <a:solidFill>
                  <a:srgbClr val="000000"/>
                </a:solidFill>
              </a:rPr>
              <a:t>        IE+ criterion</a:t>
            </a:r>
          </a:p>
        </p:txBody>
      </p:sp>
      <p:sp>
        <p:nvSpPr>
          <p:cNvPr id="13" name="Flowchart: Multidocument 12">
            <a:extLst>
              <a:ext uri="{FF2B5EF4-FFF2-40B4-BE49-F238E27FC236}">
                <a16:creationId xmlns:a16="http://schemas.microsoft.com/office/drawing/2014/main" id="{2FD7F36C-06B7-43B1-9883-8129042DD805}"/>
              </a:ext>
            </a:extLst>
          </p:cNvPr>
          <p:cNvSpPr/>
          <p:nvPr/>
        </p:nvSpPr>
        <p:spPr>
          <a:xfrm>
            <a:off x="1295400" y="4419600"/>
            <a:ext cx="1981200" cy="1143000"/>
          </a:xfrm>
          <a:prstGeom prst="flowChartMultidocumen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dirty="0">
                <a:solidFill>
                  <a:prstClr val="black"/>
                </a:solidFill>
              </a:rPr>
              <a:t>Query Results</a:t>
            </a:r>
          </a:p>
        </p:txBody>
      </p:sp>
      <p:sp>
        <p:nvSpPr>
          <p:cNvPr id="14" name="Down Arrow Callout 13">
            <a:extLst>
              <a:ext uri="{FF2B5EF4-FFF2-40B4-BE49-F238E27FC236}">
                <a16:creationId xmlns:a16="http://schemas.microsoft.com/office/drawing/2014/main" id="{A6766877-AF0B-46F9-90D2-82104150F6B2}"/>
              </a:ext>
            </a:extLst>
          </p:cNvPr>
          <p:cNvSpPr/>
          <p:nvPr/>
        </p:nvSpPr>
        <p:spPr>
          <a:xfrm>
            <a:off x="1295400" y="3200400"/>
            <a:ext cx="1905000" cy="11430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Query including IE+</a:t>
            </a:r>
          </a:p>
        </p:txBody>
      </p:sp>
      <p:sp>
        <p:nvSpPr>
          <p:cNvPr id="15" name="Down Arrow Callout 14">
            <a:extLst>
              <a:ext uri="{FF2B5EF4-FFF2-40B4-BE49-F238E27FC236}">
                <a16:creationId xmlns:a16="http://schemas.microsoft.com/office/drawing/2014/main" id="{D1B7AC66-E1F5-4110-927F-8ED796D45DA2}"/>
              </a:ext>
            </a:extLst>
          </p:cNvPr>
          <p:cNvSpPr/>
          <p:nvPr/>
        </p:nvSpPr>
        <p:spPr>
          <a:xfrm>
            <a:off x="1295400" y="4343400"/>
            <a:ext cx="1905000" cy="11430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OBI, FMA, IDO, </a:t>
            </a:r>
            <a:r>
              <a:rPr lang="en-US" dirty="0" err="1">
                <a:solidFill>
                  <a:prstClr val="white"/>
                </a:solidFill>
              </a:rPr>
              <a:t>SaIDO</a:t>
            </a:r>
            <a:endParaRPr lang="en-US" dirty="0">
              <a:solidFill>
                <a:prstClr val="white"/>
              </a:solidFill>
            </a:endParaRPr>
          </a:p>
        </p:txBody>
      </p:sp>
      <p:sp>
        <p:nvSpPr>
          <p:cNvPr id="16" name="Flowchart: Multidocument 15">
            <a:extLst>
              <a:ext uri="{FF2B5EF4-FFF2-40B4-BE49-F238E27FC236}">
                <a16:creationId xmlns:a16="http://schemas.microsoft.com/office/drawing/2014/main" id="{26F5A847-99DF-48D2-BC0F-B75A30F31532}"/>
              </a:ext>
            </a:extLst>
          </p:cNvPr>
          <p:cNvSpPr/>
          <p:nvPr/>
        </p:nvSpPr>
        <p:spPr>
          <a:xfrm>
            <a:off x="1219200" y="5562600"/>
            <a:ext cx="1981200" cy="1143000"/>
          </a:xfrm>
          <a:prstGeom prst="flowChartMultidocumen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dirty="0">
                <a:solidFill>
                  <a:prstClr val="black"/>
                </a:solidFill>
              </a:rPr>
              <a:t>Qualified Query Results</a:t>
            </a:r>
          </a:p>
        </p:txBody>
      </p:sp>
      <p:sp>
        <p:nvSpPr>
          <p:cNvPr id="345100" name="Slide Number Placeholder 11">
            <a:extLst>
              <a:ext uri="{FF2B5EF4-FFF2-40B4-BE49-F238E27FC236}">
                <a16:creationId xmlns:a16="http://schemas.microsoft.com/office/drawing/2014/main" id="{1184F5B5-03D2-4314-B266-C84DD46DD5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15D017C8-FC8C-4C9D-90C1-E3EA9EF73219}" type="slidenum">
              <a:rPr lang="en-US" altLang="en-US" sz="1200" smtClean="0">
                <a:solidFill>
                  <a:srgbClr val="898989"/>
                </a:solidFill>
              </a:rPr>
              <a:pPr eaLnBrk="1" hangingPunct="1">
                <a:spcBef>
                  <a:spcPct val="0"/>
                </a:spcBef>
                <a:buFontTx/>
                <a:buNone/>
              </a:pPr>
              <a:t>130</a:t>
            </a:fld>
            <a:endParaRPr lang="en-US" altLang="en-US" sz="1200">
              <a:solidFill>
                <a:srgbClr val="898989"/>
              </a:solidFill>
            </a:endParaRPr>
          </a:p>
        </p:txBody>
      </p:sp>
    </p:spTree>
    <p:custDataLst>
      <p:tags r:id="rId1"/>
    </p:custData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1">
            <a:extLst>
              <a:ext uri="{FF2B5EF4-FFF2-40B4-BE49-F238E27FC236}">
                <a16:creationId xmlns:a16="http://schemas.microsoft.com/office/drawing/2014/main" id="{37684FF5-B695-428F-A702-BC9B6A44B94C}"/>
              </a:ext>
            </a:extLst>
          </p:cNvPr>
          <p:cNvSpPr>
            <a:spLocks noGrp="1"/>
          </p:cNvSpPr>
          <p:nvPr>
            <p:ph type="title"/>
          </p:nvPr>
        </p:nvSpPr>
        <p:spPr/>
        <p:txBody>
          <a:bodyPr/>
          <a:lstStyle/>
          <a:p>
            <a:pPr eaLnBrk="1" hangingPunct="1"/>
            <a:r>
              <a:rPr lang="en-US" altLang="en-US"/>
              <a:t>Case Study: Duke SABG DB Pilot</a:t>
            </a:r>
          </a:p>
        </p:txBody>
      </p:sp>
      <p:sp>
        <p:nvSpPr>
          <p:cNvPr id="346115" name="Content Placeholder 2">
            <a:extLst>
              <a:ext uri="{FF2B5EF4-FFF2-40B4-BE49-F238E27FC236}">
                <a16:creationId xmlns:a16="http://schemas.microsoft.com/office/drawing/2014/main" id="{78652DA9-9F63-4DF6-BFE4-FFFCC111369E}"/>
              </a:ext>
            </a:extLst>
          </p:cNvPr>
          <p:cNvSpPr>
            <a:spLocks noGrp="1"/>
          </p:cNvSpPr>
          <p:nvPr>
            <p:ph idx="1"/>
          </p:nvPr>
        </p:nvSpPr>
        <p:spPr/>
        <p:txBody>
          <a:bodyPr/>
          <a:lstStyle/>
          <a:p>
            <a:pPr eaLnBrk="1" hangingPunct="1"/>
            <a:r>
              <a:rPr lang="en-US" altLang="en-US" sz="2400" i="1"/>
              <a:t>Major criteria:</a:t>
            </a:r>
            <a:r>
              <a:rPr lang="en-US" altLang="en-US" sz="2400"/>
              <a:t> </a:t>
            </a:r>
            <a:r>
              <a:rPr lang="en-US" altLang="en-US" sz="2400" i="1"/>
              <a:t>Positive blood culture for infective endocarditis</a:t>
            </a:r>
            <a:r>
              <a:rPr lang="en-US" altLang="en-US" sz="2400"/>
              <a:t> </a:t>
            </a:r>
          </a:p>
          <a:p>
            <a:pPr eaLnBrk="1" hangingPunct="1"/>
            <a:r>
              <a:rPr lang="en-US" altLang="en-US" sz="2400"/>
              <a:t>sabg:blood culture of infective endocarditis = </a:t>
            </a:r>
          </a:p>
          <a:p>
            <a:pPr eaLnBrk="1" hangingPunct="1">
              <a:buFont typeface="Arial" panose="020B0604020202020204" pitchFamily="34" charset="0"/>
              <a:buNone/>
            </a:pPr>
            <a:r>
              <a:rPr lang="en-US" altLang="en-US" sz="2400"/>
              <a:t>	obi:blood specimen AND </a:t>
            </a:r>
          </a:p>
          <a:p>
            <a:pPr eaLnBrk="1" hangingPunct="1">
              <a:buFont typeface="Arial" panose="020B0604020202020204" pitchFamily="34" charset="0"/>
              <a:buNone/>
            </a:pPr>
            <a:r>
              <a:rPr lang="en-US" altLang="en-US" sz="2400" b="1"/>
              <a:t>	has_role</a:t>
            </a:r>
            <a:r>
              <a:rPr lang="en-US" altLang="en-US" sz="2400"/>
              <a:t> SOME obi:culture medium role  AND </a:t>
            </a:r>
          </a:p>
          <a:p>
            <a:pPr eaLnBrk="1" hangingPunct="1">
              <a:buFont typeface="Arial" panose="020B0604020202020204" pitchFamily="34" charset="0"/>
              <a:buNone/>
            </a:pPr>
            <a:r>
              <a:rPr lang="en-US" altLang="en-US" sz="2400" b="1"/>
              <a:t>	is_specified_output_of </a:t>
            </a:r>
            <a:r>
              <a:rPr lang="en-US" altLang="en-US" sz="2400"/>
              <a:t>SOME </a:t>
            </a:r>
          </a:p>
          <a:p>
            <a:pPr eaLnBrk="1" hangingPunct="1">
              <a:buFont typeface="Arial" panose="020B0604020202020204" pitchFamily="34" charset="0"/>
              <a:buNone/>
            </a:pPr>
            <a:r>
              <a:rPr lang="en-US" altLang="en-US" sz="2400" b="1"/>
              <a:t>		(</a:t>
            </a:r>
            <a:r>
              <a:rPr lang="en-US" altLang="en-US" sz="2400"/>
              <a:t>obi:collecting specimen from organism AND </a:t>
            </a:r>
          </a:p>
          <a:p>
            <a:pPr eaLnBrk="1" hangingPunct="1">
              <a:buFont typeface="Arial" panose="020B0604020202020204" pitchFamily="34" charset="0"/>
              <a:buNone/>
            </a:pPr>
            <a:r>
              <a:rPr lang="en-US" altLang="en-US" sz="2400" b="1"/>
              <a:t>		has_specified_input</a:t>
            </a:r>
            <a:r>
              <a:rPr lang="en-US" altLang="en-US" sz="2400"/>
              <a:t> SOME </a:t>
            </a:r>
          </a:p>
          <a:p>
            <a:pPr eaLnBrk="1" hangingPunct="1">
              <a:buFont typeface="Arial" panose="020B0604020202020204" pitchFamily="34" charset="0"/>
              <a:buNone/>
            </a:pPr>
            <a:r>
              <a:rPr lang="en-US" altLang="en-US" sz="2400"/>
              <a:t>			(organism AND </a:t>
            </a:r>
            <a:r>
              <a:rPr lang="en-US" altLang="en-US" sz="2400" b="1"/>
              <a:t>has_proper_part</a:t>
            </a:r>
            <a:r>
              <a:rPr lang="en-US" altLang="en-US" sz="2400"/>
              <a:t> SOME </a:t>
            </a:r>
          </a:p>
          <a:p>
            <a:pPr eaLnBrk="1" hangingPunct="1">
              <a:buFont typeface="Arial" panose="020B0604020202020204" pitchFamily="34" charset="0"/>
              <a:buNone/>
            </a:pPr>
            <a:r>
              <a:rPr lang="en-US" altLang="en-US" sz="2400"/>
              <a:t>				(ido:infection AND </a:t>
            </a:r>
            <a:r>
              <a:rPr lang="en-US" altLang="en-US" sz="2400" b="1"/>
              <a:t>has_location</a:t>
            </a:r>
            <a:r>
              <a:rPr lang="en-US" altLang="en-US" sz="2400"/>
              <a:t> ONLY</a:t>
            </a:r>
            <a:r>
              <a:rPr lang="en-US" altLang="en-US" sz="2400" b="1"/>
              <a:t> 				proper_part_of</a:t>
            </a:r>
            <a:r>
              <a:rPr lang="en-US" altLang="en-US" sz="2400"/>
              <a:t> SOME fma:heart)))</a:t>
            </a:r>
          </a:p>
          <a:p>
            <a:pPr eaLnBrk="1" hangingPunct="1">
              <a:buFont typeface="Arial" panose="020B0604020202020204" pitchFamily="34" charset="0"/>
              <a:buNone/>
            </a:pPr>
            <a:endParaRPr lang="en-US" altLang="en-US" sz="2000"/>
          </a:p>
        </p:txBody>
      </p:sp>
      <p:sp>
        <p:nvSpPr>
          <p:cNvPr id="346116" name="Slide Number Placeholder 3">
            <a:extLst>
              <a:ext uri="{FF2B5EF4-FFF2-40B4-BE49-F238E27FC236}">
                <a16:creationId xmlns:a16="http://schemas.microsoft.com/office/drawing/2014/main" id="{3250310C-8FC5-4D9C-B0EE-72072E8808B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5D7C3445-E579-4B8D-8DB5-90701B3F3FF1}" type="slidenum">
              <a:rPr lang="en-US" altLang="en-US" sz="1200" smtClean="0">
                <a:solidFill>
                  <a:srgbClr val="898989"/>
                </a:solidFill>
              </a:rPr>
              <a:pPr eaLnBrk="1" hangingPunct="1">
                <a:spcBef>
                  <a:spcPct val="0"/>
                </a:spcBef>
                <a:buFontTx/>
                <a:buNone/>
              </a:pPr>
              <a:t>131</a:t>
            </a:fld>
            <a:endParaRPr lang="en-US" altLang="en-US" sz="1200">
              <a:solidFill>
                <a:srgbClr val="898989"/>
              </a:solidFill>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a:extLst>
              <a:ext uri="{FF2B5EF4-FFF2-40B4-BE49-F238E27FC236}">
                <a16:creationId xmlns:a16="http://schemas.microsoft.com/office/drawing/2014/main" id="{236F480B-D5F2-41E4-8C03-60CC2A50330A}"/>
              </a:ext>
            </a:extLst>
          </p:cNvPr>
          <p:cNvSpPr>
            <a:spLocks noGrp="1"/>
          </p:cNvSpPr>
          <p:nvPr>
            <p:ph type="title"/>
          </p:nvPr>
        </p:nvSpPr>
        <p:spPr/>
        <p:txBody>
          <a:bodyPr/>
          <a:lstStyle/>
          <a:p>
            <a:pPr eaLnBrk="1" hangingPunct="1"/>
            <a:r>
              <a:rPr lang="en-US" altLang="en-US"/>
              <a:t>Case Study: Duke SABG DB Pilot</a:t>
            </a:r>
          </a:p>
        </p:txBody>
      </p:sp>
      <p:sp>
        <p:nvSpPr>
          <p:cNvPr id="347139" name="Content Placeholder 2">
            <a:extLst>
              <a:ext uri="{FF2B5EF4-FFF2-40B4-BE49-F238E27FC236}">
                <a16:creationId xmlns:a16="http://schemas.microsoft.com/office/drawing/2014/main" id="{7851D668-0284-4F63-8FD3-22A4030D6897}"/>
              </a:ext>
            </a:extLst>
          </p:cNvPr>
          <p:cNvSpPr>
            <a:spLocks noGrp="1"/>
          </p:cNvSpPr>
          <p:nvPr>
            <p:ph idx="1"/>
          </p:nvPr>
        </p:nvSpPr>
        <p:spPr/>
        <p:txBody>
          <a:bodyPr/>
          <a:lstStyle/>
          <a:p>
            <a:pPr eaLnBrk="1" hangingPunct="1"/>
            <a:r>
              <a:rPr lang="en-US" altLang="en-US" sz="2800" i="1"/>
              <a:t>Evidence of endocardial involvement</a:t>
            </a:r>
            <a:r>
              <a:rPr lang="en-US" altLang="en-US" sz="2800"/>
              <a:t>: </a:t>
            </a:r>
            <a:r>
              <a:rPr lang="en-US" altLang="en-US" sz="2800" i="1"/>
              <a:t>Positive echocardiogram for infective endocarditis</a:t>
            </a:r>
            <a:endParaRPr lang="en-US" altLang="en-US" sz="2800"/>
          </a:p>
          <a:p>
            <a:pPr eaLnBrk="1" hangingPunct="1"/>
            <a:r>
              <a:rPr lang="en-US" altLang="en-US" sz="2800"/>
              <a:t>sabg: echocardiogram for infective endocarditis =</a:t>
            </a:r>
          </a:p>
          <a:p>
            <a:pPr eaLnBrk="1" hangingPunct="1">
              <a:buFont typeface="Arial" panose="020B0604020202020204" pitchFamily="34" charset="0"/>
              <a:buNone/>
            </a:pPr>
            <a:r>
              <a:rPr lang="en-US" altLang="en-US" sz="2800"/>
              <a:t>	echocardiogram AND </a:t>
            </a:r>
            <a:r>
              <a:rPr lang="en-US" altLang="en-US" sz="2800" b="1"/>
              <a:t>iao:is_about </a:t>
            </a:r>
            <a:r>
              <a:rPr lang="en-US" altLang="en-US" sz="2800"/>
              <a:t>SOME </a:t>
            </a:r>
          </a:p>
          <a:p>
            <a:pPr eaLnBrk="1" hangingPunct="1">
              <a:buFont typeface="Arial" panose="020B0604020202020204" pitchFamily="34" charset="0"/>
              <a:buNone/>
            </a:pPr>
            <a:r>
              <a:rPr lang="en-US" altLang="en-US" sz="2800"/>
              <a:t>		(organism AND </a:t>
            </a:r>
            <a:r>
              <a:rPr lang="en-US" altLang="en-US" sz="2800" b="1"/>
              <a:t>has_proper_part</a:t>
            </a:r>
            <a:r>
              <a:rPr lang="en-US" altLang="en-US" sz="2800"/>
              <a:t> SOME </a:t>
            </a:r>
          </a:p>
          <a:p>
            <a:pPr eaLnBrk="1" hangingPunct="1">
              <a:buFont typeface="Arial" panose="020B0604020202020204" pitchFamily="34" charset="0"/>
              <a:buNone/>
            </a:pPr>
            <a:r>
              <a:rPr lang="en-US" altLang="en-US" sz="2800"/>
              <a:t>			(ido:infection AND </a:t>
            </a:r>
            <a:r>
              <a:rPr lang="en-US" altLang="en-US" sz="2800" b="1"/>
              <a:t>has_location</a:t>
            </a:r>
            <a:r>
              <a:rPr lang="en-US" altLang="en-US" sz="2800"/>
              <a:t> ONLY</a:t>
            </a:r>
            <a:r>
              <a:rPr lang="en-US" altLang="en-US" sz="2800" b="1"/>
              <a:t> 		proper_part_of</a:t>
            </a:r>
            <a:r>
              <a:rPr lang="en-US" altLang="en-US" sz="2800"/>
              <a:t> SOME fma:heart)))</a:t>
            </a:r>
          </a:p>
        </p:txBody>
      </p:sp>
      <p:sp>
        <p:nvSpPr>
          <p:cNvPr id="347140" name="Slide Number Placeholder 3">
            <a:extLst>
              <a:ext uri="{FF2B5EF4-FFF2-40B4-BE49-F238E27FC236}">
                <a16:creationId xmlns:a16="http://schemas.microsoft.com/office/drawing/2014/main" id="{E9FD973F-41CD-4CCB-B661-0092661FB6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37636D4F-7296-4D9D-8520-F9A88F82CDDA}" type="slidenum">
              <a:rPr lang="en-US" altLang="en-US" sz="1200" smtClean="0">
                <a:solidFill>
                  <a:srgbClr val="898989"/>
                </a:solidFill>
              </a:rPr>
              <a:pPr eaLnBrk="1" hangingPunct="1">
                <a:spcBef>
                  <a:spcPct val="0"/>
                </a:spcBef>
                <a:buFontTx/>
                <a:buNone/>
              </a:pPr>
              <a:t>132</a:t>
            </a:fld>
            <a:endParaRPr lang="en-US" altLang="en-US" sz="1200">
              <a:solidFill>
                <a:srgbClr val="898989"/>
              </a:solidFill>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48162" name="Title 1">
            <a:extLst>
              <a:ext uri="{FF2B5EF4-FFF2-40B4-BE49-F238E27FC236}">
                <a16:creationId xmlns:a16="http://schemas.microsoft.com/office/drawing/2014/main" id="{ECAD5635-7102-496B-BB83-F130F5A7A2D9}"/>
              </a:ext>
            </a:extLst>
          </p:cNvPr>
          <p:cNvSpPr>
            <a:spLocks noGrp="1" noChangeArrowheads="1"/>
          </p:cNvSpPr>
          <p:nvPr>
            <p:ph type="ctrTitle"/>
          </p:nvPr>
        </p:nvSpPr>
        <p:spPr/>
        <p:txBody>
          <a:bodyPr/>
          <a:lstStyle/>
          <a:p>
            <a:pPr eaLnBrk="1" hangingPunct="1"/>
            <a:r>
              <a:rPr lang="en-US" altLang="en-US"/>
              <a:t>Ontology for Biomedical Investigation</a:t>
            </a:r>
          </a:p>
        </p:txBody>
      </p:sp>
      <p:sp>
        <p:nvSpPr>
          <p:cNvPr id="3" name="Subtitle 2">
            <a:extLst>
              <a:ext uri="{FF2B5EF4-FFF2-40B4-BE49-F238E27FC236}">
                <a16:creationId xmlns:a16="http://schemas.microsoft.com/office/drawing/2014/main" id="{60045C2B-DBFD-4483-A8EA-EC068FC5F4DA}"/>
              </a:ext>
            </a:extLst>
          </p:cNvPr>
          <p:cNvSpPr>
            <a:spLocks noGrp="1"/>
          </p:cNvSpPr>
          <p:nvPr>
            <p:ph type="subTitle" idx="1"/>
          </p:nvPr>
        </p:nvSpPr>
        <p:spPr>
          <a:xfrm>
            <a:off x="304800" y="3886200"/>
            <a:ext cx="8153400" cy="1752600"/>
          </a:xfrm>
        </p:spPr>
        <p:txBody>
          <a:bodyPr rtlCol="0">
            <a:normAutofit/>
          </a:bodyPr>
          <a:lstStyle/>
          <a:p>
            <a:pPr eaLnBrk="1" fontAlgn="auto" hangingPunct="1">
              <a:spcAft>
                <a:spcPts val="0"/>
              </a:spcAft>
              <a:defRPr/>
            </a:pPr>
            <a:r>
              <a:rPr lang="en-US" dirty="0"/>
              <a:t>3/16/2016, ACS, San Diego</a:t>
            </a:r>
          </a:p>
          <a:p>
            <a:pPr eaLnBrk="1" fontAlgn="auto" hangingPunct="1">
              <a:spcAft>
                <a:spcPts val="0"/>
              </a:spcAft>
              <a:defRPr/>
            </a:pPr>
            <a:r>
              <a:rPr lang="en-US" dirty="0" err="1"/>
              <a:t>Bjoern</a:t>
            </a:r>
            <a:r>
              <a:rPr lang="en-US" dirty="0"/>
              <a:t> Peters</a:t>
            </a:r>
          </a:p>
          <a:p>
            <a:pPr eaLnBrk="1" fontAlgn="auto" hangingPunct="1">
              <a:spcAft>
                <a:spcPts val="0"/>
              </a:spcAft>
              <a:defRPr/>
            </a:pPr>
            <a:r>
              <a:rPr lang="en-US" dirty="0"/>
              <a:t>La Jolla Institute for Allergy and Immunology</a:t>
            </a:r>
          </a:p>
        </p:txBody>
      </p:sp>
      <p:sp>
        <p:nvSpPr>
          <p:cNvPr id="5" name="Slide Number Placeholder 4">
            <a:extLst>
              <a:ext uri="{FF2B5EF4-FFF2-40B4-BE49-F238E27FC236}">
                <a16:creationId xmlns:a16="http://schemas.microsoft.com/office/drawing/2014/main" id="{F54A7A10-CEE6-4A6E-971E-4353A1311698}"/>
              </a:ext>
            </a:extLst>
          </p:cNvPr>
          <p:cNvSpPr>
            <a:spLocks noGrp="1"/>
          </p:cNvSpPr>
          <p:nvPr>
            <p:ph type="sldNum" sz="quarter" idx="12"/>
          </p:nvPr>
        </p:nvSpPr>
        <p:spPr/>
        <p:txBody>
          <a:bodyPr/>
          <a:lstStyle/>
          <a:p>
            <a:pPr>
              <a:defRPr/>
            </a:pPr>
            <a:fld id="{856835D9-E083-4E81-B58A-BD11A9C42B57}" type="slidenum">
              <a:rPr lang="en-US"/>
              <a:pPr>
                <a:defRPr/>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C4014D-E4C4-4DA8-8808-688B5DE757B8}"/>
              </a:ext>
            </a:extLst>
          </p:cNvPr>
          <p:cNvSpPr/>
          <p:nvPr/>
        </p:nvSpPr>
        <p:spPr>
          <a:xfrm>
            <a:off x="2286000" y="0"/>
            <a:ext cx="457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349187" name="Line 2">
            <a:extLst>
              <a:ext uri="{FF2B5EF4-FFF2-40B4-BE49-F238E27FC236}">
                <a16:creationId xmlns:a16="http://schemas.microsoft.com/office/drawing/2014/main" id="{7C803C1B-E214-4621-A269-E467F0D8ADB8}"/>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188" name="Line 3">
            <a:extLst>
              <a:ext uri="{FF2B5EF4-FFF2-40B4-BE49-F238E27FC236}">
                <a16:creationId xmlns:a16="http://schemas.microsoft.com/office/drawing/2014/main" id="{735CA47E-E962-49EB-8CDD-A57D5F54C840}"/>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0708" name="Group 4">
            <a:extLst>
              <a:ext uri="{FF2B5EF4-FFF2-40B4-BE49-F238E27FC236}">
                <a16:creationId xmlns:a16="http://schemas.microsoft.com/office/drawing/2014/main" id="{79EE299A-0BC6-4CCA-A499-25F6DF390AAB}"/>
              </a:ext>
            </a:extLst>
          </p:cNvPr>
          <p:cNvGraphicFramePr>
            <a:graphicFrameLocks noGrp="1"/>
          </p:cNvGraphicFramePr>
          <p:nvPr/>
        </p:nvGraphicFramePr>
        <p:xfrm>
          <a:off x="228600" y="457200"/>
          <a:ext cx="8534400" cy="4797425"/>
        </p:xfrm>
        <a:graphic>
          <a:graphicData uri="http://schemas.openxmlformats.org/drawingml/2006/table">
            <a:tbl>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2057400">
                  <a:extLst>
                    <a:ext uri="{9D8B030D-6E8A-4147-A177-3AD203B41FA5}">
                      <a16:colId xmlns:a16="http://schemas.microsoft.com/office/drawing/2014/main" val="20007"/>
                    </a:ext>
                  </a:extLst>
                </a:gridCol>
              </a:tblGrid>
              <a:tr h="670642">
                <a:tc>
                  <a:txBody>
                    <a:bodyPr/>
                    <a:lstStyle/>
                    <a:p>
                      <a:pPr marL="0" marR="0" lvl="0" indent="0" algn="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0" i="0" u="none" strike="noStrike" cap="none" normalizeH="0" baseline="0" dirty="0">
                          <a:ln>
                            <a:noFill/>
                          </a:ln>
                          <a:solidFill>
                            <a:schemeClr val="tx1"/>
                          </a:solidFill>
                          <a:effectLst/>
                          <a:latin typeface="Palatino Linotype" pitchFamily="18" charset="0"/>
                          <a:cs typeface="Arial" charset="0"/>
                        </a:rPr>
                        <a:t>                   </a:t>
                      </a:r>
                      <a:r>
                        <a:rPr kumimoji="0" lang="en-US" sz="1400" b="0" i="0" u="none" strike="noStrike" cap="none" normalizeH="0" baseline="0" dirty="0">
                          <a:ln>
                            <a:noFill/>
                          </a:ln>
                          <a:solidFill>
                            <a:schemeClr val="tx1"/>
                          </a:solidFill>
                          <a:effectLst/>
                          <a:latin typeface="Palatino Linotype" pitchFamily="18" charset="0"/>
                          <a:cs typeface="Arial" charset="0"/>
                        </a:rPr>
                        <a:t>RELATION TO TIME </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OCCURRENT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221">
                <a:tc>
                  <a:txBody>
                    <a:bodyPr/>
                    <a:lstStyle/>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GRANULARITY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INDEPENDENT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DEPENDENT 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vMerge="1">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1400" b="0" i="0" u="none" strike="noStrike" kern="1200" cap="none" normalizeH="0" baseline="0" dirty="0">
                        <a:ln>
                          <a:noFill/>
                        </a:ln>
                        <a:solidFill>
                          <a:schemeClr val="tx1"/>
                        </a:solidFill>
                        <a:effectLst/>
                        <a:latin typeface="Palatino Linotype" pitchFamily="18" charset="0"/>
                        <a:ea typeface="+mn-ea"/>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vMerge="1">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2400" b="0" i="0" u="none" strike="noStrike" cap="none" normalizeH="0" baseline="0" dirty="0">
                        <a:ln>
                          <a:noFill/>
                        </a:ln>
                        <a:solidFill>
                          <a:schemeClr val="tx1"/>
                        </a:solidFill>
                        <a:effectLst/>
                        <a:latin typeface="Palatino Linotype" pitchFamily="18" charset="0"/>
                      </a:endParaRPr>
                    </a:p>
                  </a:txBody>
                  <a:tcPr marL="0" marR="0" marT="45716" marB="45716"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66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 AND</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chemeClr val="tx1"/>
                          </a:solidFill>
                          <a:effectLst/>
                          <a:latin typeface="Palatino Linotype" pitchFamily="18" charset="0"/>
                          <a:cs typeface="Arial" charset="0"/>
                        </a:rPr>
                        <a:t>Ontology for Biomedical Investigations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chemeClr val="tx1"/>
                          </a:solidFill>
                          <a:effectLst/>
                          <a:latin typeface="Palatino Linotype" pitchFamily="18" charset="0"/>
                          <a:cs typeface="Arial" charset="0"/>
                        </a:rPr>
                        <a:t>(OBI)</a:t>
                      </a: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041450">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50">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ChEBI</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SO,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RnaO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PrO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800" b="1" i="0" u="none" strike="noStrike" cap="none" normalizeH="0" baseline="0" dirty="0">
                          <a:ln>
                            <a:noFill/>
                          </a:ln>
                          <a:solidFill>
                            <a:schemeClr val="tx1"/>
                          </a:solidFill>
                          <a:effectLst/>
                          <a:latin typeface="Palatino Linotype" pitchFamily="18" charset="0"/>
                          <a:cs typeface="Arial" charset="0"/>
                        </a:rPr>
                        <a:t>OBI: Imaging Ontology Branch</a:t>
                      </a: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349230" name="TextBox 9">
            <a:extLst>
              <a:ext uri="{FF2B5EF4-FFF2-40B4-BE49-F238E27FC236}">
                <a16:creationId xmlns:a16="http://schemas.microsoft.com/office/drawing/2014/main" id="{EFC5A461-8F39-4FBC-B441-2A8834857518}"/>
              </a:ext>
            </a:extLst>
          </p:cNvPr>
          <p:cNvSpPr txBox="1">
            <a:spLocks noChangeArrowheads="1"/>
          </p:cNvSpPr>
          <p:nvPr/>
        </p:nvSpPr>
        <p:spPr bwMode="auto">
          <a:xfrm rot="-5400000">
            <a:off x="2101057" y="3244056"/>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Environment Ontology (ENVO)</a:t>
            </a:r>
            <a:r>
              <a:rPr lang="en-US" altLang="en-US" sz="1400">
                <a:solidFill>
                  <a:srgbClr val="000000"/>
                </a:solidFill>
                <a:latin typeface="Times New Roman" panose="02020603050405020304" pitchFamily="18" charset="0"/>
                <a:cs typeface="Times New Roman" panose="02020603050405020304" pitchFamily="18" charset="0"/>
              </a:rPr>
              <a:t> </a:t>
            </a:r>
          </a:p>
        </p:txBody>
      </p:sp>
      <p:sp>
        <p:nvSpPr>
          <p:cNvPr id="349231" name="Slide Number Placeholder 1">
            <a:extLst>
              <a:ext uri="{FF2B5EF4-FFF2-40B4-BE49-F238E27FC236}">
                <a16:creationId xmlns:a16="http://schemas.microsoft.com/office/drawing/2014/main" id="{6CFBB707-CA9F-4A7D-AB28-9B887B63A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316B7AF9-E71C-420F-A0F4-3F249948683C}" type="slidenum">
              <a:rPr lang="en-US" altLang="en-US" sz="1200" smtClean="0">
                <a:solidFill>
                  <a:srgbClr val="898989"/>
                </a:solidFill>
                <a:latin typeface="Arial" panose="020B0604020202020204" pitchFamily="34" charset="0"/>
              </a:rPr>
              <a:pPr eaLnBrk="1" hangingPunct="1">
                <a:spcBef>
                  <a:spcPct val="0"/>
                </a:spcBef>
                <a:buFontTx/>
                <a:buNone/>
              </a:pPr>
              <a:t>134</a:t>
            </a:fld>
            <a:endParaRPr lang="en-US" altLang="en-US" sz="1200">
              <a:solidFill>
                <a:srgbClr val="898989"/>
              </a:solidFill>
              <a:latin typeface="Arial" panose="020B0604020202020204" pitchFamily="34" charset="0"/>
            </a:endParaRPr>
          </a:p>
        </p:txBody>
      </p:sp>
      <p:sp>
        <p:nvSpPr>
          <p:cNvPr id="349232" name="TextBox 9">
            <a:extLst>
              <a:ext uri="{FF2B5EF4-FFF2-40B4-BE49-F238E27FC236}">
                <a16:creationId xmlns:a16="http://schemas.microsoft.com/office/drawing/2014/main" id="{B6FC992C-527D-408C-BB46-FE98EA35AE5E}"/>
              </a:ext>
            </a:extLst>
          </p:cNvPr>
          <p:cNvSpPr txBox="1">
            <a:spLocks noChangeArrowheads="1"/>
          </p:cNvSpPr>
          <p:nvPr/>
        </p:nvSpPr>
        <p:spPr bwMode="auto">
          <a:xfrm rot="-5400000">
            <a:off x="3880644" y="2756694"/>
            <a:ext cx="28194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a:solidFill>
                  <a:srgbClr val="000000"/>
                </a:solidFill>
                <a:latin typeface="Times New Roman" panose="02020603050405020304" pitchFamily="18" charset="0"/>
                <a:cs typeface="Times New Roman" panose="02020603050405020304" pitchFamily="18" charset="0"/>
              </a:rPr>
              <a:t>Phenotypic Quality (PATO)</a:t>
            </a:r>
          </a:p>
        </p:txBody>
      </p:sp>
      <p:sp>
        <p:nvSpPr>
          <p:cNvPr id="349233" name="Text Box 39">
            <a:extLst>
              <a:ext uri="{FF2B5EF4-FFF2-40B4-BE49-F238E27FC236}">
                <a16:creationId xmlns:a16="http://schemas.microsoft.com/office/drawing/2014/main" id="{4722EC43-84FB-4CF2-9E43-26A543D9EA7F}"/>
              </a:ext>
            </a:extLst>
          </p:cNvPr>
          <p:cNvSpPr txBox="1">
            <a:spLocks noChangeArrowheads="1"/>
          </p:cNvSpPr>
          <p:nvPr/>
        </p:nvSpPr>
        <p:spPr bwMode="auto">
          <a:xfrm>
            <a:off x="0" y="5562600"/>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a:solidFill>
                  <a:srgbClr val="000000"/>
                </a:solidFill>
                <a:latin typeface="Arial" panose="020B0604020202020204" pitchFamily="34" charset="0"/>
              </a:rPr>
              <a:t>Recognizing a new family of processes (investigation, assay, protocol-driven process)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6ED04-66E7-4529-A079-D56D7137496E}"/>
              </a:ext>
            </a:extLst>
          </p:cNvPr>
          <p:cNvSpPr>
            <a:spLocks noGrp="1"/>
          </p:cNvSpPr>
          <p:nvPr>
            <p:ph type="title"/>
          </p:nvPr>
        </p:nvSpPr>
        <p:spPr/>
        <p:txBody>
          <a:bodyPr rtlCol="0">
            <a:normAutofit fontScale="90000"/>
          </a:bodyPr>
          <a:lstStyle/>
          <a:p>
            <a:pPr eaLnBrk="1" fontAlgn="auto" hangingPunct="1">
              <a:spcAft>
                <a:spcPts val="0"/>
              </a:spcAft>
              <a:defRPr/>
            </a:pPr>
            <a:r>
              <a:rPr lang="en-US" dirty="0"/>
              <a:t>OBO foundry history: Gene Ontology</a:t>
            </a:r>
          </a:p>
        </p:txBody>
      </p:sp>
      <p:sp>
        <p:nvSpPr>
          <p:cNvPr id="3" name="Content Placeholder 2">
            <a:extLst>
              <a:ext uri="{FF2B5EF4-FFF2-40B4-BE49-F238E27FC236}">
                <a16:creationId xmlns:a16="http://schemas.microsoft.com/office/drawing/2014/main" id="{C779EA0A-5207-4608-9375-2664DB7C3155}"/>
              </a:ext>
            </a:extLst>
          </p:cNvPr>
          <p:cNvSpPr>
            <a:spLocks noGrp="1" noChangeArrowheads="1"/>
          </p:cNvSpPr>
          <p:nvPr>
            <p:ph idx="1"/>
          </p:nvPr>
        </p:nvSpPr>
        <p:spPr>
          <a:xfrm>
            <a:off x="152400" y="1600200"/>
            <a:ext cx="8915400" cy="4953000"/>
          </a:xfrm>
        </p:spPr>
        <p:txBody>
          <a:bodyPr/>
          <a:lstStyle/>
          <a:p>
            <a:pPr eaLnBrk="1" hangingPunct="1"/>
            <a:r>
              <a:rPr lang="en-US" altLang="en-US" sz="2000"/>
              <a:t>Model organism databases wanted to use the same vocabulary to annotate gene products </a:t>
            </a:r>
            <a:r>
              <a:rPr lang="en-US" altLang="en-US" sz="2000">
                <a:sym typeface="Wingdings" panose="05000000000000000000" pitchFamily="2" charset="2"/>
              </a:rPr>
              <a:t> Gene Ontology Consortium</a:t>
            </a:r>
          </a:p>
          <a:p>
            <a:pPr eaLnBrk="1" hangingPunct="1"/>
            <a:r>
              <a:rPr lang="en-US" altLang="en-US" sz="2000">
                <a:sym typeface="Wingdings" panose="05000000000000000000" pitchFamily="2" charset="2"/>
              </a:rPr>
              <a:t>22,000 citations (!)</a:t>
            </a:r>
            <a:endParaRPr lang="en-US" altLang="en-US" sz="2000"/>
          </a:p>
          <a:p>
            <a:pPr eaLnBrk="1" hangingPunct="1"/>
            <a:endParaRPr lang="en-US" altLang="en-US" sz="2000" u="sng"/>
          </a:p>
          <a:p>
            <a:pPr eaLnBrk="1" hangingPunct="1"/>
            <a:endParaRPr lang="en-US" altLang="en-US" sz="2000" u="sng"/>
          </a:p>
          <a:p>
            <a:pPr eaLnBrk="1" hangingPunct="1"/>
            <a:endParaRPr lang="en-US" altLang="en-US" sz="2000" u="sng"/>
          </a:p>
        </p:txBody>
      </p:sp>
      <p:pic>
        <p:nvPicPr>
          <p:cNvPr id="4" name="Picture 3">
            <a:extLst>
              <a:ext uri="{FF2B5EF4-FFF2-40B4-BE49-F238E27FC236}">
                <a16:creationId xmlns:a16="http://schemas.microsoft.com/office/drawing/2014/main" id="{C16EE563-723B-4308-B774-8F87A54C5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17" t="41852" r="32500" b="15926"/>
          <a:stretch>
            <a:fillRect/>
          </a:stretch>
        </p:blipFill>
        <p:spPr bwMode="auto">
          <a:xfrm>
            <a:off x="2590800" y="2359025"/>
            <a:ext cx="6781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C188D19A-7277-4EF9-A092-11D65F12990F}"/>
              </a:ext>
            </a:extLst>
          </p:cNvPr>
          <p:cNvSpPr>
            <a:spLocks noGrp="1"/>
          </p:cNvSpPr>
          <p:nvPr>
            <p:ph type="sldNum" sz="quarter" idx="12"/>
          </p:nvPr>
        </p:nvSpPr>
        <p:spPr/>
        <p:txBody>
          <a:bodyPr/>
          <a:lstStyle/>
          <a:p>
            <a:pPr>
              <a:defRPr/>
            </a:pPr>
            <a:fld id="{F5E8EF33-2C03-452D-A0BE-2B46683AD818}" type="slidenum">
              <a:rPr lang="en-US"/>
              <a:pPr>
                <a:defRPr/>
              </a:pPr>
              <a:t>135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9B82-6707-4A47-8916-3CD52A7CFF49}"/>
              </a:ext>
            </a:extLst>
          </p:cNvPr>
          <p:cNvSpPr>
            <a:spLocks noGrp="1"/>
          </p:cNvSpPr>
          <p:nvPr>
            <p:ph type="title"/>
          </p:nvPr>
        </p:nvSpPr>
        <p:spPr/>
        <p:txBody>
          <a:bodyPr rtlCol="0">
            <a:normAutofit fontScale="90000"/>
          </a:bodyPr>
          <a:lstStyle/>
          <a:p>
            <a:pPr eaLnBrk="1" fontAlgn="auto" hangingPunct="1">
              <a:spcAft>
                <a:spcPts val="0"/>
              </a:spcAft>
              <a:defRPr/>
            </a:pPr>
            <a:r>
              <a:rPr lang="en-US" dirty="0"/>
              <a:t>OBO foundry history: Gene Ontology</a:t>
            </a:r>
          </a:p>
        </p:txBody>
      </p:sp>
      <p:sp>
        <p:nvSpPr>
          <p:cNvPr id="3" name="Content Placeholder 2">
            <a:extLst>
              <a:ext uri="{FF2B5EF4-FFF2-40B4-BE49-F238E27FC236}">
                <a16:creationId xmlns:a16="http://schemas.microsoft.com/office/drawing/2014/main" id="{537CE4BE-7035-426D-8F74-8D139F29DD42}"/>
              </a:ext>
            </a:extLst>
          </p:cNvPr>
          <p:cNvSpPr>
            <a:spLocks noGrp="1"/>
          </p:cNvSpPr>
          <p:nvPr>
            <p:ph idx="1"/>
          </p:nvPr>
        </p:nvSpPr>
        <p:spPr>
          <a:xfrm>
            <a:off x="152400" y="1600200"/>
            <a:ext cx="8915400" cy="4953000"/>
          </a:xfrm>
        </p:spPr>
        <p:txBody>
          <a:bodyPr rtlCol="0">
            <a:noAutofit/>
          </a:bodyPr>
          <a:lstStyle/>
          <a:p>
            <a:pPr eaLnBrk="1" fontAlgn="auto" hangingPunct="1">
              <a:spcAft>
                <a:spcPts val="0"/>
              </a:spcAft>
              <a:defRPr/>
            </a:pPr>
            <a:r>
              <a:rPr lang="en-US" sz="2000" u="sng" dirty="0"/>
              <a:t>Killer app 1 (design goal)</a:t>
            </a:r>
            <a:r>
              <a:rPr lang="en-US" sz="2000" dirty="0"/>
              <a:t>: </a:t>
            </a:r>
            <a:r>
              <a:rPr lang="en-US" sz="2000" b="1" dirty="0"/>
              <a:t>Predicting function of a newly discovered gene</a:t>
            </a:r>
            <a:r>
              <a:rPr lang="en-US" sz="2000" dirty="0"/>
              <a:t> </a:t>
            </a:r>
          </a:p>
          <a:p>
            <a:pPr lvl="1" eaLnBrk="1" fontAlgn="auto" hangingPunct="1">
              <a:spcAft>
                <a:spcPts val="0"/>
              </a:spcAft>
              <a:defRPr/>
            </a:pPr>
            <a:r>
              <a:rPr lang="en-US" sz="2000" dirty="0"/>
              <a:t>Compare sequence of gene with genes of known function</a:t>
            </a:r>
          </a:p>
          <a:p>
            <a:pPr lvl="1" eaLnBrk="1" fontAlgn="auto" hangingPunct="1">
              <a:spcAft>
                <a:spcPts val="0"/>
              </a:spcAft>
              <a:defRPr/>
            </a:pPr>
            <a:r>
              <a:rPr lang="en-US" sz="2000" dirty="0"/>
              <a:t>GO ensures same vocabulary is used across model organisms</a:t>
            </a:r>
          </a:p>
          <a:p>
            <a:pPr lvl="1" eaLnBrk="1" fontAlgn="auto" hangingPunct="1">
              <a:spcAft>
                <a:spcPts val="0"/>
              </a:spcAft>
              <a:defRPr/>
            </a:pPr>
            <a:r>
              <a:rPr lang="en-US" sz="2000" dirty="0"/>
              <a:t>Hierarchy of terms enables dealing with different level of details: </a:t>
            </a:r>
            <a:br>
              <a:rPr lang="en-US" sz="2000" dirty="0"/>
            </a:br>
            <a:r>
              <a:rPr lang="en-US" sz="2000" dirty="0"/>
              <a:t>Hit 1: GO:0005262 = ‘calcium channel activity’</a:t>
            </a:r>
            <a:br>
              <a:rPr lang="en-US" sz="2000" dirty="0"/>
            </a:br>
            <a:r>
              <a:rPr lang="en-US" sz="2000" dirty="0"/>
              <a:t>Hit 2: GO:0005245 = ‘voltage-gated calcium channel activity’</a:t>
            </a:r>
            <a:br>
              <a:rPr lang="en-US" sz="2000" dirty="0"/>
            </a:br>
            <a:r>
              <a:rPr lang="en-US" sz="2000" dirty="0">
                <a:sym typeface="Wingdings" panose="05000000000000000000" pitchFamily="2" charset="2"/>
              </a:rPr>
              <a:t> Both hits consistent (</a:t>
            </a:r>
            <a:r>
              <a:rPr lang="en-US" sz="2000" dirty="0"/>
              <a:t>GO:0005245 </a:t>
            </a:r>
            <a:r>
              <a:rPr lang="en-US" sz="2000" dirty="0" err="1"/>
              <a:t>is_a</a:t>
            </a:r>
            <a:r>
              <a:rPr lang="en-US" sz="2000" dirty="0"/>
              <a:t> GO:0005262)</a:t>
            </a:r>
          </a:p>
          <a:p>
            <a:pPr eaLnBrk="1" fontAlgn="auto" hangingPunct="1">
              <a:spcAft>
                <a:spcPts val="0"/>
              </a:spcAft>
              <a:defRPr/>
            </a:pPr>
            <a:r>
              <a:rPr lang="en-US" sz="2000" u="sng" dirty="0"/>
              <a:t>Killer app 2 (bonus)</a:t>
            </a:r>
            <a:r>
              <a:rPr lang="en-US" sz="2000" dirty="0"/>
              <a:t>: </a:t>
            </a:r>
            <a:r>
              <a:rPr lang="en-US" sz="2000" b="1" dirty="0"/>
              <a:t>Gene set enrichment analysis for microarrays</a:t>
            </a:r>
          </a:p>
          <a:p>
            <a:pPr lvl="1" eaLnBrk="1" fontAlgn="auto" hangingPunct="1">
              <a:spcAft>
                <a:spcPts val="0"/>
              </a:spcAft>
              <a:defRPr/>
            </a:pPr>
            <a:r>
              <a:rPr lang="en-US" sz="2000" dirty="0"/>
              <a:t>Measure gene expression in presence or absence of a chemical</a:t>
            </a:r>
          </a:p>
          <a:p>
            <a:pPr lvl="1" eaLnBrk="1" fontAlgn="auto" hangingPunct="1">
              <a:spcAft>
                <a:spcPts val="0"/>
              </a:spcAft>
              <a:defRPr/>
            </a:pPr>
            <a:r>
              <a:rPr lang="en-US" sz="2000" dirty="0"/>
              <a:t>Determine which genes are expressed differently  (</a:t>
            </a:r>
            <a:r>
              <a:rPr lang="en-US" sz="2000" dirty="0">
                <a:sym typeface="Wingdings" panose="05000000000000000000" pitchFamily="2" charset="2"/>
              </a:rPr>
              <a:t> typically &gt;100)</a:t>
            </a:r>
          </a:p>
          <a:p>
            <a:pPr lvl="1" eaLnBrk="1" fontAlgn="auto" hangingPunct="1">
              <a:spcAft>
                <a:spcPts val="0"/>
              </a:spcAft>
              <a:defRPr/>
            </a:pPr>
            <a:r>
              <a:rPr lang="en-US" sz="2000" dirty="0">
                <a:sym typeface="Wingdings" panose="05000000000000000000" pitchFamily="2" charset="2"/>
              </a:rPr>
              <a:t>Determine if there is an enrichment of GO annotations in the differentially expressed genes (e.g. DNA repair  chemical causes damage)</a:t>
            </a:r>
            <a:endParaRPr lang="en-US" sz="2000" dirty="0"/>
          </a:p>
          <a:p>
            <a:pPr marL="0" indent="0" eaLnBrk="1" fontAlgn="auto" hangingPunct="1">
              <a:spcAft>
                <a:spcPts val="0"/>
              </a:spcAft>
              <a:buFont typeface="Arial" panose="020B0604020202020204" pitchFamily="34" charset="0"/>
              <a:buNone/>
              <a:defRPr/>
            </a:pPr>
            <a:endParaRPr lang="en-US" sz="2000" dirty="0"/>
          </a:p>
        </p:txBody>
      </p:sp>
      <p:sp>
        <p:nvSpPr>
          <p:cNvPr id="5" name="Slide Number Placeholder 4">
            <a:extLst>
              <a:ext uri="{FF2B5EF4-FFF2-40B4-BE49-F238E27FC236}">
                <a16:creationId xmlns:a16="http://schemas.microsoft.com/office/drawing/2014/main" id="{E2B83F42-2BFE-4010-A8BD-134A8F875BB6}"/>
              </a:ext>
            </a:extLst>
          </p:cNvPr>
          <p:cNvSpPr>
            <a:spLocks noGrp="1"/>
          </p:cNvSpPr>
          <p:nvPr>
            <p:ph type="sldNum" sz="quarter" idx="12"/>
          </p:nvPr>
        </p:nvSpPr>
        <p:spPr/>
        <p:txBody>
          <a:bodyPr/>
          <a:lstStyle/>
          <a:p>
            <a:pPr>
              <a:defRPr/>
            </a:pPr>
            <a:fld id="{9CBD30B0-CA45-4670-9324-D98B3614532C}" type="slidenum">
              <a:rPr lang="en-US"/>
              <a:pPr>
                <a:defRPr/>
              </a:pPr>
              <a:t>136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53282" name="Title 1">
            <a:extLst>
              <a:ext uri="{FF2B5EF4-FFF2-40B4-BE49-F238E27FC236}">
                <a16:creationId xmlns:a16="http://schemas.microsoft.com/office/drawing/2014/main" id="{C8423A5E-D2A1-4A63-AF39-BE943391F7C2}"/>
              </a:ext>
            </a:extLst>
          </p:cNvPr>
          <p:cNvSpPr>
            <a:spLocks noGrp="1" noChangeArrowheads="1"/>
          </p:cNvSpPr>
          <p:nvPr>
            <p:ph type="title"/>
          </p:nvPr>
        </p:nvSpPr>
        <p:spPr/>
        <p:txBody>
          <a:bodyPr/>
          <a:lstStyle/>
          <a:p>
            <a:pPr eaLnBrk="1" hangingPunct="1"/>
            <a:r>
              <a:rPr lang="en-US" altLang="en-US"/>
              <a:t>OBO foundry history: Beyond GO </a:t>
            </a:r>
          </a:p>
        </p:txBody>
      </p:sp>
      <p:sp>
        <p:nvSpPr>
          <p:cNvPr id="3" name="Content Placeholder 2">
            <a:extLst>
              <a:ext uri="{FF2B5EF4-FFF2-40B4-BE49-F238E27FC236}">
                <a16:creationId xmlns:a16="http://schemas.microsoft.com/office/drawing/2014/main" id="{47316FF3-A4CE-4EF0-A075-0C51AB0358AC}"/>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sz="2400" dirty="0"/>
              <a:t>The </a:t>
            </a:r>
            <a:r>
              <a:rPr lang="en-US" sz="2400" u="sng" dirty="0"/>
              <a:t>practical success</a:t>
            </a:r>
            <a:r>
              <a:rPr lang="en-US" sz="2400" dirty="0"/>
              <a:t> of GO made ontologies a thing in biomedical science</a:t>
            </a:r>
          </a:p>
          <a:p>
            <a:pPr eaLnBrk="1" fontAlgn="auto" hangingPunct="1">
              <a:spcAft>
                <a:spcPts val="0"/>
              </a:spcAft>
              <a:defRPr/>
            </a:pPr>
            <a:r>
              <a:rPr lang="en-US" sz="2400" dirty="0"/>
              <a:t>Knowledge representation community became engaged </a:t>
            </a:r>
            <a:br>
              <a:rPr lang="en-US" sz="2400" dirty="0"/>
            </a:br>
            <a:r>
              <a:rPr lang="en-US" sz="2400" dirty="0">
                <a:sym typeface="Wingdings" panose="05000000000000000000" pitchFamily="2" charset="2"/>
              </a:rPr>
              <a:t> more formal ontology development beyond controlled vocabulary + acyclic graph</a:t>
            </a:r>
          </a:p>
          <a:p>
            <a:pPr eaLnBrk="1" fontAlgn="auto" hangingPunct="1">
              <a:spcAft>
                <a:spcPts val="0"/>
              </a:spcAft>
              <a:defRPr/>
            </a:pPr>
            <a:r>
              <a:rPr lang="en-US" sz="2400" dirty="0">
                <a:sym typeface="Wingdings" panose="05000000000000000000" pitchFamily="2" charset="2"/>
              </a:rPr>
              <a:t>Sibling ontologies emerged that wanted to ‘plug in’ to GO + expand beyond genomics</a:t>
            </a:r>
          </a:p>
          <a:p>
            <a:pPr lvl="1" eaLnBrk="1" fontAlgn="auto" hangingPunct="1">
              <a:spcAft>
                <a:spcPts val="0"/>
              </a:spcAft>
              <a:defRPr/>
            </a:pPr>
            <a:r>
              <a:rPr lang="en-US" sz="2000" dirty="0">
                <a:sym typeface="Wingdings" panose="05000000000000000000" pitchFamily="2" charset="2"/>
              </a:rPr>
              <a:t>Transcriptomics</a:t>
            </a:r>
          </a:p>
          <a:p>
            <a:pPr lvl="1" eaLnBrk="1" fontAlgn="auto" hangingPunct="1">
              <a:spcAft>
                <a:spcPts val="0"/>
              </a:spcAft>
              <a:defRPr/>
            </a:pPr>
            <a:r>
              <a:rPr lang="en-US" sz="2000" dirty="0">
                <a:sym typeface="Wingdings" panose="05000000000000000000" pitchFamily="2" charset="2"/>
              </a:rPr>
              <a:t>Proteomics</a:t>
            </a:r>
          </a:p>
          <a:p>
            <a:pPr lvl="1" eaLnBrk="1" fontAlgn="auto" hangingPunct="1">
              <a:spcAft>
                <a:spcPts val="0"/>
              </a:spcAft>
              <a:defRPr/>
            </a:pPr>
            <a:r>
              <a:rPr lang="en-US" sz="2000" dirty="0">
                <a:sym typeface="Wingdings" panose="05000000000000000000" pitchFamily="2" charset="2"/>
              </a:rPr>
              <a:t>Metabolomics </a:t>
            </a:r>
          </a:p>
          <a:p>
            <a:pPr eaLnBrk="1" fontAlgn="auto" hangingPunct="1">
              <a:spcAft>
                <a:spcPts val="0"/>
              </a:spcAft>
              <a:buFont typeface="Wingdings" panose="05000000000000000000" pitchFamily="2" charset="2"/>
              <a:buChar char="à"/>
              <a:defRPr/>
            </a:pPr>
            <a:r>
              <a:rPr lang="en-US" sz="2400" dirty="0">
                <a:sym typeface="Wingdings" panose="05000000000000000000" pitchFamily="2" charset="2"/>
              </a:rPr>
              <a:t>Proliferation of incompatible ontologies with overlapping scope</a:t>
            </a:r>
          </a:p>
          <a:p>
            <a:pPr eaLnBrk="1" fontAlgn="auto" hangingPunct="1">
              <a:spcAft>
                <a:spcPts val="0"/>
              </a:spcAft>
              <a:buFont typeface="Wingdings" panose="05000000000000000000" pitchFamily="2" charset="2"/>
              <a:buChar char="à"/>
              <a:defRPr/>
            </a:pPr>
            <a:r>
              <a:rPr lang="en-US" sz="2400" dirty="0">
                <a:sym typeface="Wingdings" panose="05000000000000000000" pitchFamily="2" charset="2"/>
              </a:rPr>
              <a:t>Rather than mimicking the attributes that made GO successful, this resembled the status quo ante of incompatible model organism DBs</a:t>
            </a:r>
            <a:endParaRPr lang="en-US" sz="2400" dirty="0"/>
          </a:p>
          <a:p>
            <a:pPr eaLnBrk="1" fontAlgn="auto" hangingPunct="1">
              <a:spcAft>
                <a:spcPts val="0"/>
              </a:spcAft>
              <a:defRPr/>
            </a:pPr>
            <a:endParaRPr lang="en-US" sz="2400" dirty="0"/>
          </a:p>
        </p:txBody>
      </p:sp>
      <p:sp>
        <p:nvSpPr>
          <p:cNvPr id="5" name="Slide Number Placeholder 4">
            <a:extLst>
              <a:ext uri="{FF2B5EF4-FFF2-40B4-BE49-F238E27FC236}">
                <a16:creationId xmlns:a16="http://schemas.microsoft.com/office/drawing/2014/main" id="{11634B37-62FF-41B2-A687-A3B02FA6C45F}"/>
              </a:ext>
            </a:extLst>
          </p:cNvPr>
          <p:cNvSpPr>
            <a:spLocks noGrp="1"/>
          </p:cNvSpPr>
          <p:nvPr>
            <p:ph type="sldNum" sz="quarter" idx="12"/>
          </p:nvPr>
        </p:nvSpPr>
        <p:spPr/>
        <p:txBody>
          <a:bodyPr/>
          <a:lstStyle/>
          <a:p>
            <a:pPr>
              <a:defRPr/>
            </a:pPr>
            <a:fld id="{049F5A93-6C32-40BE-A4C4-4AC46FA58717}" type="slidenum">
              <a:rPr lang="en-US"/>
              <a:pPr>
                <a:defRPr/>
              </a:pPr>
              <a:t>137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5D92-8067-469D-9D62-363BB87B56C9}"/>
              </a:ext>
            </a:extLst>
          </p:cNvPr>
          <p:cNvSpPr>
            <a:spLocks noGrp="1"/>
          </p:cNvSpPr>
          <p:nvPr>
            <p:ph type="title"/>
          </p:nvPr>
        </p:nvSpPr>
        <p:spPr>
          <a:xfrm>
            <a:off x="76200" y="0"/>
            <a:ext cx="8991600" cy="1143000"/>
          </a:xfrm>
        </p:spPr>
        <p:txBody>
          <a:bodyPr rtlCol="0">
            <a:normAutofit fontScale="90000"/>
          </a:bodyPr>
          <a:lstStyle/>
          <a:p>
            <a:pPr eaLnBrk="1" fontAlgn="auto" hangingPunct="1">
              <a:spcAft>
                <a:spcPts val="0"/>
              </a:spcAft>
              <a:defRPr/>
            </a:pPr>
            <a:r>
              <a:rPr lang="en-US" dirty="0"/>
              <a:t>Focus of OBO foundry: ‘Biological Reality’</a:t>
            </a:r>
          </a:p>
        </p:txBody>
      </p:sp>
      <p:sp>
        <p:nvSpPr>
          <p:cNvPr id="3" name="Content Placeholder 2">
            <a:extLst>
              <a:ext uri="{FF2B5EF4-FFF2-40B4-BE49-F238E27FC236}">
                <a16:creationId xmlns:a16="http://schemas.microsoft.com/office/drawing/2014/main" id="{FD5F9D06-F37F-4CF9-A845-332D6F81E9F9}"/>
              </a:ext>
            </a:extLst>
          </p:cNvPr>
          <p:cNvSpPr>
            <a:spLocks noGrp="1"/>
          </p:cNvSpPr>
          <p:nvPr>
            <p:ph idx="1"/>
          </p:nvPr>
        </p:nvSpPr>
        <p:spPr>
          <a:xfrm>
            <a:off x="15875" y="990600"/>
            <a:ext cx="9144000" cy="5257800"/>
          </a:xfrm>
        </p:spPr>
        <p:txBody>
          <a:bodyPr rtlCol="0">
            <a:noAutofit/>
          </a:bodyPr>
          <a:lstStyle/>
          <a:p>
            <a:pPr eaLnBrk="1" fontAlgn="auto" hangingPunct="1">
              <a:spcAft>
                <a:spcPts val="0"/>
              </a:spcAft>
              <a:defRPr/>
            </a:pPr>
            <a:r>
              <a:rPr lang="en-US" sz="2400" dirty="0"/>
              <a:t>Gene ontology (GO, the start of it all)</a:t>
            </a:r>
          </a:p>
          <a:p>
            <a:pPr lvl="1" eaLnBrk="1" fontAlgn="auto" hangingPunct="1">
              <a:spcAft>
                <a:spcPts val="0"/>
              </a:spcAft>
              <a:defRPr/>
            </a:pPr>
            <a:r>
              <a:rPr lang="en-US" sz="2000" dirty="0"/>
              <a:t>Molecular function</a:t>
            </a:r>
          </a:p>
          <a:p>
            <a:pPr lvl="1" eaLnBrk="1" fontAlgn="auto" hangingPunct="1">
              <a:spcAft>
                <a:spcPts val="0"/>
              </a:spcAft>
              <a:defRPr/>
            </a:pPr>
            <a:r>
              <a:rPr lang="en-US" sz="2000" dirty="0"/>
              <a:t>Biological process</a:t>
            </a:r>
          </a:p>
          <a:p>
            <a:pPr lvl="1" eaLnBrk="1" fontAlgn="auto" hangingPunct="1">
              <a:spcAft>
                <a:spcPts val="0"/>
              </a:spcAft>
              <a:defRPr/>
            </a:pPr>
            <a:r>
              <a:rPr lang="en-US" sz="2000" dirty="0"/>
              <a:t>Cellular component</a:t>
            </a:r>
          </a:p>
          <a:p>
            <a:pPr eaLnBrk="1" fontAlgn="auto" hangingPunct="1">
              <a:spcAft>
                <a:spcPts val="0"/>
              </a:spcAft>
              <a:defRPr/>
            </a:pPr>
            <a:r>
              <a:rPr lang="en-US" sz="2400" dirty="0"/>
              <a:t>Relationship Ontology (RO, evolved with gene ontology)</a:t>
            </a:r>
          </a:p>
          <a:p>
            <a:pPr eaLnBrk="1" fontAlgn="auto" hangingPunct="1">
              <a:spcAft>
                <a:spcPts val="0"/>
              </a:spcAft>
              <a:defRPr/>
            </a:pPr>
            <a:r>
              <a:rPr lang="en-US" sz="2400" dirty="0"/>
              <a:t>Ontologies describing complementary entities to GO </a:t>
            </a:r>
            <a:br>
              <a:rPr lang="en-US" sz="2400" dirty="0"/>
            </a:br>
            <a:r>
              <a:rPr lang="en-US" sz="2400" dirty="0"/>
              <a:t>(</a:t>
            </a:r>
            <a:r>
              <a:rPr lang="en-US" sz="2000" dirty="0"/>
              <a:t>Anatomy (XFO, ZFA), Chemical entities (</a:t>
            </a:r>
            <a:r>
              <a:rPr lang="en-US" sz="2000" dirty="0" err="1"/>
              <a:t>ChEBI</a:t>
            </a:r>
            <a:r>
              <a:rPr lang="en-US" sz="2000" dirty="0"/>
              <a:t>), Proteins (PRO), Phenotypes (PATO))</a:t>
            </a:r>
          </a:p>
          <a:p>
            <a:pPr eaLnBrk="1" fontAlgn="auto" hangingPunct="1">
              <a:spcAft>
                <a:spcPts val="0"/>
              </a:spcAft>
              <a:defRPr/>
            </a:pPr>
            <a:r>
              <a:rPr lang="en-US" sz="2400" dirty="0"/>
              <a:t>Focus on representing assertions like: “chemical X inhibits protein Y”</a:t>
            </a:r>
          </a:p>
          <a:p>
            <a:pPr eaLnBrk="1" fontAlgn="auto" hangingPunct="1">
              <a:spcAft>
                <a:spcPts val="0"/>
              </a:spcAft>
              <a:defRPr/>
            </a:pPr>
            <a:r>
              <a:rPr lang="en-US" sz="2400" u="sng" dirty="0"/>
              <a:t>Problem</a:t>
            </a:r>
            <a:r>
              <a:rPr lang="en-US" sz="2400" dirty="0"/>
              <a:t>: Lack of context/evidence/provenance/metadata to go along with these assertions</a:t>
            </a:r>
            <a:endParaRPr lang="en-US" sz="2400" dirty="0">
              <a:sym typeface="Wingdings" panose="05000000000000000000" pitchFamily="2" charset="2"/>
            </a:endParaRPr>
          </a:p>
          <a:p>
            <a:pPr eaLnBrk="1" fontAlgn="auto" hangingPunct="1">
              <a:spcAft>
                <a:spcPts val="0"/>
              </a:spcAft>
              <a:defRPr/>
            </a:pPr>
            <a:r>
              <a:rPr lang="en-US" sz="2400" u="sng" dirty="0">
                <a:sym typeface="Wingdings" panose="05000000000000000000" pitchFamily="2" charset="2"/>
              </a:rPr>
              <a:t>We would like to know</a:t>
            </a:r>
            <a:r>
              <a:rPr lang="en-US" sz="2400" dirty="0">
                <a:sym typeface="Wingdings" panose="05000000000000000000" pitchFamily="2" charset="2"/>
              </a:rPr>
              <a:t>: Who said that? Based on w</a:t>
            </a:r>
            <a:r>
              <a:rPr lang="en-US" sz="2400" dirty="0"/>
              <a:t>hat? Crystal structure of chemical binding to active site? Protein expression level in animal administered with chemical? </a:t>
            </a:r>
          </a:p>
          <a:p>
            <a:pPr marL="0" indent="0" eaLnBrk="1" fontAlgn="auto" hangingPunct="1">
              <a:spcAft>
                <a:spcPts val="0"/>
              </a:spcAft>
              <a:buFont typeface="Arial" panose="020B0604020202020204" pitchFamily="34" charset="0"/>
              <a:buNone/>
              <a:defRPr/>
            </a:pPr>
            <a:r>
              <a:rPr lang="en-US" sz="2400" dirty="0">
                <a:sym typeface="Wingdings" panose="05000000000000000000" pitchFamily="2" charset="2"/>
              </a:rPr>
              <a:t> OBI goal: represent the experiment / investigation</a:t>
            </a:r>
            <a:endParaRPr lang="en-US" sz="2400" dirty="0"/>
          </a:p>
        </p:txBody>
      </p:sp>
      <p:sp>
        <p:nvSpPr>
          <p:cNvPr id="5" name="Slide Number Placeholder 4">
            <a:extLst>
              <a:ext uri="{FF2B5EF4-FFF2-40B4-BE49-F238E27FC236}">
                <a16:creationId xmlns:a16="http://schemas.microsoft.com/office/drawing/2014/main" id="{4918ED98-0A5D-4D98-84FE-DCD2B169CCD9}"/>
              </a:ext>
            </a:extLst>
          </p:cNvPr>
          <p:cNvSpPr>
            <a:spLocks noGrp="1"/>
          </p:cNvSpPr>
          <p:nvPr>
            <p:ph type="sldNum" sz="quarter" idx="12"/>
          </p:nvPr>
        </p:nvSpPr>
        <p:spPr/>
        <p:txBody>
          <a:bodyPr/>
          <a:lstStyle/>
          <a:p>
            <a:pPr>
              <a:defRPr/>
            </a:pPr>
            <a:fld id="{B78F0B19-6309-4014-ACD6-55A4FB880368}" type="slidenum">
              <a:rPr lang="en-US"/>
              <a:pPr>
                <a:defRPr/>
              </a:pPr>
              <a:t>138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13A78275-4B13-49BA-81A4-554D072D2DE7}"/>
              </a:ext>
            </a:extLst>
          </p:cNvPr>
          <p:cNvSpPr>
            <a:spLocks noGrp="1" noChangeArrowheads="1"/>
          </p:cNvSpPr>
          <p:nvPr>
            <p:ph type="title"/>
          </p:nvPr>
        </p:nvSpPr>
        <p:spPr/>
        <p:txBody>
          <a:bodyPr/>
          <a:lstStyle/>
          <a:p>
            <a:pPr eaLnBrk="1" hangingPunct="1"/>
            <a:r>
              <a:rPr lang="en-US" altLang="en-US"/>
              <a:t>OBI Origins</a:t>
            </a:r>
          </a:p>
        </p:txBody>
      </p:sp>
      <p:sp>
        <p:nvSpPr>
          <p:cNvPr id="31747" name="Line 3">
            <a:extLst>
              <a:ext uri="{FF2B5EF4-FFF2-40B4-BE49-F238E27FC236}">
                <a16:creationId xmlns:a16="http://schemas.microsoft.com/office/drawing/2014/main" id="{A4FBDC77-2521-4756-99CE-523FD99B6B2E}"/>
              </a:ext>
            </a:extLst>
          </p:cNvPr>
          <p:cNvSpPr>
            <a:spLocks noChangeShapeType="1"/>
          </p:cNvSpPr>
          <p:nvPr/>
        </p:nvSpPr>
        <p:spPr bwMode="auto">
          <a:xfrm>
            <a:off x="76200" y="1981200"/>
            <a:ext cx="8991600" cy="0"/>
          </a:xfrm>
          <a:prstGeom prst="line">
            <a:avLst/>
          </a:prstGeom>
          <a:noFill/>
          <a:ln w="38100">
            <a:solidFill>
              <a:schemeClr val="tx1"/>
            </a:solidFill>
            <a:round/>
            <a:headEnd type="none" w="med" len="med"/>
            <a:tailEnd type="arrow" w="med" len="med"/>
          </a:ln>
          <a:effec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31748" name="Rectangle 4">
            <a:extLst>
              <a:ext uri="{FF2B5EF4-FFF2-40B4-BE49-F238E27FC236}">
                <a16:creationId xmlns:a16="http://schemas.microsoft.com/office/drawing/2014/main" id="{61E01D97-02D7-45D3-96D9-30898EEFE9FB}"/>
              </a:ext>
            </a:extLst>
          </p:cNvPr>
          <p:cNvSpPr>
            <a:spLocks noChangeArrowheads="1"/>
          </p:cNvSpPr>
          <p:nvPr/>
        </p:nvSpPr>
        <p:spPr bwMode="auto">
          <a:xfrm>
            <a:off x="152400" y="2057400"/>
            <a:ext cx="8991600" cy="400050"/>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en-US" sz="2000" i="1" dirty="0">
                <a:solidFill>
                  <a:prstClr val="black"/>
                </a:solidFill>
                <a:latin typeface="Arial" charset="0"/>
                <a:cs typeface="+mn-cs"/>
              </a:rPr>
              <a:t>      2004 		2005			2006	 	         2007</a:t>
            </a:r>
            <a:endParaRPr lang="en-US" sz="1400" b="1" i="1" dirty="0">
              <a:solidFill>
                <a:prstClr val="black"/>
              </a:solidFill>
              <a:latin typeface="Arial" charset="0"/>
              <a:cs typeface="+mn-cs"/>
            </a:endParaRPr>
          </a:p>
        </p:txBody>
      </p:sp>
      <p:sp>
        <p:nvSpPr>
          <p:cNvPr id="31749" name="Rectangle 5">
            <a:extLst>
              <a:ext uri="{FF2B5EF4-FFF2-40B4-BE49-F238E27FC236}">
                <a16:creationId xmlns:a16="http://schemas.microsoft.com/office/drawing/2014/main" id="{75C8D769-18A1-4134-9131-46929FB0A5C1}"/>
              </a:ext>
            </a:extLst>
          </p:cNvPr>
          <p:cNvSpPr>
            <a:spLocks noChangeArrowheads="1"/>
          </p:cNvSpPr>
          <p:nvPr/>
        </p:nvSpPr>
        <p:spPr bwMode="auto">
          <a:xfrm>
            <a:off x="4800600" y="2590800"/>
            <a:ext cx="963613" cy="825500"/>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MGED 8</a:t>
            </a:r>
          </a:p>
          <a:p>
            <a:pPr algn="ctr" eaLnBrk="1" fontAlgn="auto" hangingPunct="1">
              <a:spcBef>
                <a:spcPts val="0"/>
              </a:spcBef>
              <a:spcAft>
                <a:spcPts val="0"/>
              </a:spcAft>
              <a:defRPr/>
            </a:pPr>
            <a:r>
              <a:rPr lang="en-US" sz="1600">
                <a:solidFill>
                  <a:prstClr val="black"/>
                </a:solidFill>
                <a:latin typeface="Arial" charset="0"/>
                <a:cs typeface="+mn-cs"/>
              </a:rPr>
              <a:t>Bergen</a:t>
            </a:r>
          </a:p>
          <a:p>
            <a:pPr algn="ctr" eaLnBrk="1" fontAlgn="auto" hangingPunct="1">
              <a:spcBef>
                <a:spcPts val="0"/>
              </a:spcBef>
              <a:spcAft>
                <a:spcPts val="0"/>
              </a:spcAft>
              <a:defRPr/>
            </a:pPr>
            <a:r>
              <a:rPr lang="en-US" sz="1600">
                <a:solidFill>
                  <a:prstClr val="black"/>
                </a:solidFill>
                <a:latin typeface="Arial" charset="0"/>
                <a:cs typeface="+mn-cs"/>
              </a:rPr>
              <a:t>Sept.</a:t>
            </a:r>
          </a:p>
        </p:txBody>
      </p:sp>
      <p:sp>
        <p:nvSpPr>
          <p:cNvPr id="31750" name="Rectangle 6">
            <a:extLst>
              <a:ext uri="{FF2B5EF4-FFF2-40B4-BE49-F238E27FC236}">
                <a16:creationId xmlns:a16="http://schemas.microsoft.com/office/drawing/2014/main" id="{B87E6A90-EE23-430A-9F00-41347C7D6058}"/>
              </a:ext>
            </a:extLst>
          </p:cNvPr>
          <p:cNvSpPr>
            <a:spLocks noChangeArrowheads="1"/>
          </p:cNvSpPr>
          <p:nvPr/>
        </p:nvSpPr>
        <p:spPr bwMode="auto">
          <a:xfrm>
            <a:off x="3581400" y="2663825"/>
            <a:ext cx="1087438" cy="10699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MAGE</a:t>
            </a:r>
          </a:p>
          <a:p>
            <a:pPr algn="ctr" eaLnBrk="1" fontAlgn="auto" hangingPunct="1">
              <a:spcBef>
                <a:spcPts val="0"/>
              </a:spcBef>
              <a:spcAft>
                <a:spcPts val="0"/>
              </a:spcAft>
              <a:defRPr/>
            </a:pPr>
            <a:r>
              <a:rPr lang="en-US" sz="1600">
                <a:solidFill>
                  <a:prstClr val="black"/>
                </a:solidFill>
                <a:latin typeface="Arial" charset="0"/>
                <a:cs typeface="+mn-cs"/>
              </a:rPr>
              <a:t>Jamboree</a:t>
            </a:r>
          </a:p>
          <a:p>
            <a:pPr algn="ctr" eaLnBrk="1" fontAlgn="auto" hangingPunct="1">
              <a:spcBef>
                <a:spcPts val="0"/>
              </a:spcBef>
              <a:spcAft>
                <a:spcPts val="0"/>
              </a:spcAft>
              <a:defRPr/>
            </a:pPr>
            <a:r>
              <a:rPr lang="en-US" sz="1600">
                <a:solidFill>
                  <a:prstClr val="black"/>
                </a:solidFill>
                <a:latin typeface="Arial" charset="0"/>
                <a:cs typeface="+mn-cs"/>
              </a:rPr>
              <a:t>Stanford</a:t>
            </a:r>
          </a:p>
          <a:p>
            <a:pPr algn="ctr" eaLnBrk="1" fontAlgn="auto" hangingPunct="1">
              <a:spcBef>
                <a:spcPts val="0"/>
              </a:spcBef>
              <a:spcAft>
                <a:spcPts val="0"/>
              </a:spcAft>
              <a:defRPr/>
            </a:pPr>
            <a:r>
              <a:rPr lang="en-US" sz="1600">
                <a:solidFill>
                  <a:prstClr val="black"/>
                </a:solidFill>
                <a:latin typeface="Arial" charset="0"/>
                <a:cs typeface="+mn-cs"/>
              </a:rPr>
              <a:t>March</a:t>
            </a:r>
          </a:p>
        </p:txBody>
      </p:sp>
      <p:sp>
        <p:nvSpPr>
          <p:cNvPr id="31751" name="Rectangle 7">
            <a:extLst>
              <a:ext uri="{FF2B5EF4-FFF2-40B4-BE49-F238E27FC236}">
                <a16:creationId xmlns:a16="http://schemas.microsoft.com/office/drawing/2014/main" id="{6E06EF0E-1C28-453C-9D1F-A4B40CE44695}"/>
              </a:ext>
            </a:extLst>
          </p:cNvPr>
          <p:cNvSpPr>
            <a:spLocks noChangeArrowheads="1"/>
          </p:cNvSpPr>
          <p:nvPr/>
        </p:nvSpPr>
        <p:spPr bwMode="auto">
          <a:xfrm>
            <a:off x="1905000" y="2667000"/>
            <a:ext cx="1285875" cy="825500"/>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SOFG</a:t>
            </a:r>
          </a:p>
          <a:p>
            <a:pPr algn="ctr" eaLnBrk="1" fontAlgn="auto" hangingPunct="1">
              <a:spcBef>
                <a:spcPts val="0"/>
              </a:spcBef>
              <a:spcAft>
                <a:spcPts val="0"/>
              </a:spcAft>
              <a:defRPr/>
            </a:pPr>
            <a:r>
              <a:rPr lang="en-US" sz="1600">
                <a:solidFill>
                  <a:prstClr val="black"/>
                </a:solidFill>
                <a:latin typeface="Arial" charset="0"/>
                <a:cs typeface="+mn-cs"/>
              </a:rPr>
              <a:t>Philadelphia</a:t>
            </a:r>
          </a:p>
          <a:p>
            <a:pPr algn="ctr" eaLnBrk="1" fontAlgn="auto" hangingPunct="1">
              <a:spcBef>
                <a:spcPts val="0"/>
              </a:spcBef>
              <a:spcAft>
                <a:spcPts val="0"/>
              </a:spcAft>
              <a:defRPr/>
            </a:pPr>
            <a:r>
              <a:rPr lang="en-US" sz="1600">
                <a:solidFill>
                  <a:prstClr val="black"/>
                </a:solidFill>
                <a:latin typeface="Arial" charset="0"/>
                <a:cs typeface="+mn-cs"/>
              </a:rPr>
              <a:t>Oct</a:t>
            </a:r>
          </a:p>
        </p:txBody>
      </p:sp>
      <p:sp>
        <p:nvSpPr>
          <p:cNvPr id="31752" name="Rectangle 8">
            <a:extLst>
              <a:ext uri="{FF2B5EF4-FFF2-40B4-BE49-F238E27FC236}">
                <a16:creationId xmlns:a16="http://schemas.microsoft.com/office/drawing/2014/main" id="{BFAC5714-5636-4542-95C9-D8E733F7D44E}"/>
              </a:ext>
            </a:extLst>
          </p:cNvPr>
          <p:cNvSpPr>
            <a:spLocks noChangeArrowheads="1"/>
          </p:cNvSpPr>
          <p:nvPr/>
        </p:nvSpPr>
        <p:spPr bwMode="auto">
          <a:xfrm>
            <a:off x="84138" y="3733800"/>
            <a:ext cx="2430462" cy="590550"/>
          </a:xfrm>
          <a:prstGeom prst="rect">
            <a:avLst/>
          </a:prstGeom>
          <a:noFill/>
          <a:ln w="9525">
            <a:solidFill>
              <a:schemeClr val="tx1"/>
            </a:solid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Transcriptomics (MGED)</a:t>
            </a:r>
          </a:p>
          <a:p>
            <a:pPr algn="ctr" eaLnBrk="1" fontAlgn="auto" hangingPunct="1">
              <a:spcBef>
                <a:spcPts val="0"/>
              </a:spcBef>
              <a:spcAft>
                <a:spcPts val="0"/>
              </a:spcAft>
              <a:defRPr/>
            </a:pPr>
            <a:r>
              <a:rPr lang="en-US" sz="1600">
                <a:solidFill>
                  <a:prstClr val="black"/>
                </a:solidFill>
                <a:latin typeface="Arial" charset="0"/>
                <a:cs typeface="+mn-cs"/>
              </a:rPr>
              <a:t>Proteomics (PSI)</a:t>
            </a:r>
          </a:p>
        </p:txBody>
      </p:sp>
      <p:sp>
        <p:nvSpPr>
          <p:cNvPr id="31753" name="Rectangle 9">
            <a:extLst>
              <a:ext uri="{FF2B5EF4-FFF2-40B4-BE49-F238E27FC236}">
                <a16:creationId xmlns:a16="http://schemas.microsoft.com/office/drawing/2014/main" id="{F8174A84-5119-4882-BAFF-A5E398EFF4C6}"/>
              </a:ext>
            </a:extLst>
          </p:cNvPr>
          <p:cNvSpPr>
            <a:spLocks noChangeArrowheads="1"/>
          </p:cNvSpPr>
          <p:nvPr/>
        </p:nvSpPr>
        <p:spPr bwMode="auto">
          <a:xfrm>
            <a:off x="1066800" y="4724400"/>
            <a:ext cx="2462213" cy="1079500"/>
          </a:xfrm>
          <a:prstGeom prst="rect">
            <a:avLst/>
          </a:prstGeom>
          <a:noFill/>
          <a:ln w="9525">
            <a:solidFill>
              <a:schemeClr val="tx1"/>
            </a:solid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Toxicogenomics</a:t>
            </a:r>
          </a:p>
          <a:p>
            <a:pPr algn="ctr" eaLnBrk="1" fontAlgn="auto" hangingPunct="1">
              <a:spcBef>
                <a:spcPts val="0"/>
              </a:spcBef>
              <a:spcAft>
                <a:spcPts val="0"/>
              </a:spcAft>
              <a:defRPr/>
            </a:pPr>
            <a:r>
              <a:rPr lang="en-US" sz="1600">
                <a:solidFill>
                  <a:prstClr val="black"/>
                </a:solidFill>
                <a:latin typeface="Arial" charset="0"/>
                <a:cs typeface="+mn-cs"/>
              </a:rPr>
              <a:t>Environmental Genomics</a:t>
            </a:r>
          </a:p>
          <a:p>
            <a:pPr algn="ctr" eaLnBrk="1" fontAlgn="auto" hangingPunct="1">
              <a:spcBef>
                <a:spcPts val="0"/>
              </a:spcBef>
              <a:spcAft>
                <a:spcPts val="0"/>
              </a:spcAft>
              <a:defRPr/>
            </a:pPr>
            <a:r>
              <a:rPr lang="en-US" sz="1600">
                <a:solidFill>
                  <a:prstClr val="black"/>
                </a:solidFill>
                <a:latin typeface="Arial" charset="0"/>
                <a:cs typeface="+mn-cs"/>
              </a:rPr>
              <a:t>Nutrigenomics</a:t>
            </a:r>
          </a:p>
          <a:p>
            <a:pPr algn="ctr" eaLnBrk="1" fontAlgn="auto" hangingPunct="1">
              <a:spcBef>
                <a:spcPts val="0"/>
              </a:spcBef>
              <a:spcAft>
                <a:spcPts val="0"/>
              </a:spcAft>
              <a:defRPr/>
            </a:pPr>
            <a:r>
              <a:rPr lang="en-US" sz="1600">
                <a:solidFill>
                  <a:prstClr val="black"/>
                </a:solidFill>
                <a:latin typeface="Arial" charset="0"/>
                <a:cs typeface="+mn-cs"/>
              </a:rPr>
              <a:t>(MGED RSBI)</a:t>
            </a:r>
          </a:p>
        </p:txBody>
      </p:sp>
      <p:sp>
        <p:nvSpPr>
          <p:cNvPr id="31754" name="Rectangle 10">
            <a:extLst>
              <a:ext uri="{FF2B5EF4-FFF2-40B4-BE49-F238E27FC236}">
                <a16:creationId xmlns:a16="http://schemas.microsoft.com/office/drawing/2014/main" id="{7A093C51-D93F-47E9-A60B-041FB0AB1823}"/>
              </a:ext>
            </a:extLst>
          </p:cNvPr>
          <p:cNvSpPr>
            <a:spLocks noChangeArrowheads="1"/>
          </p:cNvSpPr>
          <p:nvPr/>
        </p:nvSpPr>
        <p:spPr bwMode="auto">
          <a:xfrm>
            <a:off x="4038600" y="3746500"/>
            <a:ext cx="701675" cy="825500"/>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PSI</a:t>
            </a:r>
          </a:p>
          <a:p>
            <a:pPr algn="ctr" eaLnBrk="1" fontAlgn="auto" hangingPunct="1">
              <a:spcBef>
                <a:spcPts val="0"/>
              </a:spcBef>
              <a:spcAft>
                <a:spcPts val="0"/>
              </a:spcAft>
              <a:defRPr/>
            </a:pPr>
            <a:r>
              <a:rPr lang="en-US" sz="1600">
                <a:solidFill>
                  <a:prstClr val="black"/>
                </a:solidFill>
                <a:latin typeface="Arial" charset="0"/>
                <a:cs typeface="+mn-cs"/>
              </a:rPr>
              <a:t>Siena</a:t>
            </a:r>
          </a:p>
          <a:p>
            <a:pPr algn="ctr" eaLnBrk="1" fontAlgn="auto" hangingPunct="1">
              <a:spcBef>
                <a:spcPts val="0"/>
              </a:spcBef>
              <a:spcAft>
                <a:spcPts val="0"/>
              </a:spcAft>
              <a:defRPr/>
            </a:pPr>
            <a:r>
              <a:rPr lang="en-US" sz="1600">
                <a:solidFill>
                  <a:prstClr val="black"/>
                </a:solidFill>
                <a:latin typeface="Arial" charset="0"/>
                <a:cs typeface="+mn-cs"/>
              </a:rPr>
              <a:t>April</a:t>
            </a:r>
          </a:p>
        </p:txBody>
      </p:sp>
      <p:sp>
        <p:nvSpPr>
          <p:cNvPr id="31755" name="Rectangle 11">
            <a:extLst>
              <a:ext uri="{FF2B5EF4-FFF2-40B4-BE49-F238E27FC236}">
                <a16:creationId xmlns:a16="http://schemas.microsoft.com/office/drawing/2014/main" id="{04ABDA2B-963D-44D9-AD78-6266E909C619}"/>
              </a:ext>
            </a:extLst>
          </p:cNvPr>
          <p:cNvSpPr>
            <a:spLocks noChangeArrowheads="1"/>
          </p:cNvSpPr>
          <p:nvPr/>
        </p:nvSpPr>
        <p:spPr bwMode="auto">
          <a:xfrm>
            <a:off x="0" y="2514600"/>
            <a:ext cx="1087438" cy="10699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MAGE</a:t>
            </a:r>
          </a:p>
          <a:p>
            <a:pPr algn="ctr" eaLnBrk="1" fontAlgn="auto" hangingPunct="1">
              <a:spcBef>
                <a:spcPts val="0"/>
              </a:spcBef>
              <a:spcAft>
                <a:spcPts val="0"/>
              </a:spcAft>
              <a:defRPr/>
            </a:pPr>
            <a:r>
              <a:rPr lang="en-US" sz="1600">
                <a:solidFill>
                  <a:prstClr val="black"/>
                </a:solidFill>
                <a:latin typeface="Arial" charset="0"/>
                <a:cs typeface="+mn-cs"/>
              </a:rPr>
              <a:t>Jamboree</a:t>
            </a:r>
          </a:p>
          <a:p>
            <a:pPr algn="ctr" eaLnBrk="1" fontAlgn="auto" hangingPunct="1">
              <a:spcBef>
                <a:spcPts val="0"/>
              </a:spcBef>
              <a:spcAft>
                <a:spcPts val="0"/>
              </a:spcAft>
              <a:defRPr/>
            </a:pPr>
            <a:r>
              <a:rPr lang="en-US" sz="1600">
                <a:solidFill>
                  <a:prstClr val="black"/>
                </a:solidFill>
                <a:latin typeface="Arial" charset="0"/>
                <a:cs typeface="+mn-cs"/>
              </a:rPr>
              <a:t>Hinxton</a:t>
            </a:r>
          </a:p>
          <a:p>
            <a:pPr algn="ctr" eaLnBrk="1" fontAlgn="auto" hangingPunct="1">
              <a:spcBef>
                <a:spcPts val="0"/>
              </a:spcBef>
              <a:spcAft>
                <a:spcPts val="0"/>
              </a:spcAft>
              <a:defRPr/>
            </a:pPr>
            <a:r>
              <a:rPr lang="en-US" sz="1600">
                <a:solidFill>
                  <a:prstClr val="black"/>
                </a:solidFill>
                <a:latin typeface="Arial" charset="0"/>
                <a:cs typeface="+mn-cs"/>
              </a:rPr>
              <a:t>Dec</a:t>
            </a:r>
          </a:p>
        </p:txBody>
      </p:sp>
      <p:sp>
        <p:nvSpPr>
          <p:cNvPr id="31756" name="Rectangle 12">
            <a:extLst>
              <a:ext uri="{FF2B5EF4-FFF2-40B4-BE49-F238E27FC236}">
                <a16:creationId xmlns:a16="http://schemas.microsoft.com/office/drawing/2014/main" id="{68CE5F4B-A7A9-4A2A-814D-91133FB7CB6D}"/>
              </a:ext>
            </a:extLst>
          </p:cNvPr>
          <p:cNvSpPr>
            <a:spLocks noChangeArrowheads="1"/>
          </p:cNvSpPr>
          <p:nvPr/>
        </p:nvSpPr>
        <p:spPr bwMode="auto">
          <a:xfrm>
            <a:off x="82550" y="1576388"/>
            <a:ext cx="1365250" cy="366712"/>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b="1">
                <a:solidFill>
                  <a:srgbClr val="FF0000"/>
                </a:solidFill>
                <a:latin typeface="Arial" charset="0"/>
                <a:cs typeface="+mn-cs"/>
              </a:rPr>
              <a:t>MO/ MAGE</a:t>
            </a:r>
          </a:p>
        </p:txBody>
      </p:sp>
      <p:sp>
        <p:nvSpPr>
          <p:cNvPr id="31757" name="Rectangle 13">
            <a:extLst>
              <a:ext uri="{FF2B5EF4-FFF2-40B4-BE49-F238E27FC236}">
                <a16:creationId xmlns:a16="http://schemas.microsoft.com/office/drawing/2014/main" id="{47BA1503-07EC-4DF8-9631-5AD82582B142}"/>
              </a:ext>
            </a:extLst>
          </p:cNvPr>
          <p:cNvSpPr>
            <a:spLocks noChangeArrowheads="1"/>
          </p:cNvSpPr>
          <p:nvPr/>
        </p:nvSpPr>
        <p:spPr bwMode="auto">
          <a:xfrm>
            <a:off x="4286250" y="1524000"/>
            <a:ext cx="819150" cy="915988"/>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b="1">
                <a:solidFill>
                  <a:srgbClr val="FF0000"/>
                </a:solidFill>
                <a:latin typeface="Arial" charset="0"/>
                <a:cs typeface="+mn-cs"/>
              </a:rPr>
              <a:t>FuGO</a:t>
            </a:r>
          </a:p>
          <a:p>
            <a:pPr algn="ctr" eaLnBrk="1" fontAlgn="auto" hangingPunct="1">
              <a:spcBef>
                <a:spcPts val="0"/>
              </a:spcBef>
              <a:spcAft>
                <a:spcPts val="0"/>
              </a:spcAft>
              <a:defRPr/>
            </a:pPr>
            <a:endParaRPr lang="en-US" b="1">
              <a:solidFill>
                <a:srgbClr val="FF0000"/>
              </a:solidFill>
              <a:latin typeface="Arial" charset="0"/>
              <a:cs typeface="+mn-cs"/>
            </a:endParaRPr>
          </a:p>
          <a:p>
            <a:pPr algn="ctr" eaLnBrk="1" fontAlgn="auto" hangingPunct="1">
              <a:spcBef>
                <a:spcPts val="0"/>
              </a:spcBef>
              <a:spcAft>
                <a:spcPts val="0"/>
              </a:spcAft>
              <a:defRPr/>
            </a:pPr>
            <a:r>
              <a:rPr lang="en-US" b="1">
                <a:solidFill>
                  <a:srgbClr val="0000FF"/>
                </a:solidFill>
                <a:latin typeface="Arial" charset="0"/>
                <a:cs typeface="+mn-cs"/>
              </a:rPr>
              <a:t>FuGE</a:t>
            </a:r>
            <a:endParaRPr lang="en-US" b="1">
              <a:solidFill>
                <a:srgbClr val="FF0000"/>
              </a:solidFill>
              <a:latin typeface="Arial" charset="0"/>
              <a:cs typeface="+mn-cs"/>
            </a:endParaRPr>
          </a:p>
        </p:txBody>
      </p:sp>
      <p:sp>
        <p:nvSpPr>
          <p:cNvPr id="31758" name="Line 14">
            <a:extLst>
              <a:ext uri="{FF2B5EF4-FFF2-40B4-BE49-F238E27FC236}">
                <a16:creationId xmlns:a16="http://schemas.microsoft.com/office/drawing/2014/main" id="{3A2EEA67-8A3E-4330-AAD0-BAD86894FA70}"/>
              </a:ext>
            </a:extLst>
          </p:cNvPr>
          <p:cNvSpPr>
            <a:spLocks noChangeShapeType="1"/>
          </p:cNvSpPr>
          <p:nvPr/>
        </p:nvSpPr>
        <p:spPr bwMode="auto">
          <a:xfrm>
            <a:off x="914400" y="1905000"/>
            <a:ext cx="0" cy="152400"/>
          </a:xfrm>
          <a:prstGeom prst="line">
            <a:avLst/>
          </a:prstGeom>
          <a:noFill/>
          <a:ln w="38100">
            <a:solidFill>
              <a:schemeClr val="tx1"/>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31759" name="Line 15">
            <a:extLst>
              <a:ext uri="{FF2B5EF4-FFF2-40B4-BE49-F238E27FC236}">
                <a16:creationId xmlns:a16="http://schemas.microsoft.com/office/drawing/2014/main" id="{7982995B-00F6-434E-8D7A-75A3D7033475}"/>
              </a:ext>
            </a:extLst>
          </p:cNvPr>
          <p:cNvSpPr>
            <a:spLocks noChangeShapeType="1"/>
          </p:cNvSpPr>
          <p:nvPr/>
        </p:nvSpPr>
        <p:spPr bwMode="auto">
          <a:xfrm>
            <a:off x="3352800" y="1905000"/>
            <a:ext cx="0" cy="152400"/>
          </a:xfrm>
          <a:prstGeom prst="line">
            <a:avLst/>
          </a:prstGeom>
          <a:noFill/>
          <a:ln w="38100">
            <a:solidFill>
              <a:schemeClr val="tx1"/>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31761" name="Rectangle 17">
            <a:extLst>
              <a:ext uri="{FF2B5EF4-FFF2-40B4-BE49-F238E27FC236}">
                <a16:creationId xmlns:a16="http://schemas.microsoft.com/office/drawing/2014/main" id="{75E62A61-3AD9-4E9E-B56B-5E7065860E00}"/>
              </a:ext>
            </a:extLst>
          </p:cNvPr>
          <p:cNvSpPr>
            <a:spLocks noChangeArrowheads="1"/>
          </p:cNvSpPr>
          <p:nvPr/>
        </p:nvSpPr>
        <p:spPr bwMode="auto">
          <a:xfrm>
            <a:off x="7848600" y="2511425"/>
            <a:ext cx="1295400" cy="106997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1600" b="1" dirty="0">
                <a:solidFill>
                  <a:srgbClr val="008000"/>
                </a:solidFill>
                <a:latin typeface="Arial" charset="0"/>
                <a:cs typeface="+mn-cs"/>
              </a:rPr>
              <a:t>OBI Workshop San Diego Jan.</a:t>
            </a:r>
          </a:p>
        </p:txBody>
      </p:sp>
      <p:sp>
        <p:nvSpPr>
          <p:cNvPr id="31764" name="Rectangle 20">
            <a:extLst>
              <a:ext uri="{FF2B5EF4-FFF2-40B4-BE49-F238E27FC236}">
                <a16:creationId xmlns:a16="http://schemas.microsoft.com/office/drawing/2014/main" id="{B751C456-2FA0-42DB-B0F2-053ECBAB7FB8}"/>
              </a:ext>
            </a:extLst>
          </p:cNvPr>
          <p:cNvSpPr>
            <a:spLocks noChangeArrowheads="1"/>
          </p:cNvSpPr>
          <p:nvPr/>
        </p:nvSpPr>
        <p:spPr bwMode="auto">
          <a:xfrm>
            <a:off x="6172200" y="4876800"/>
            <a:ext cx="1828800" cy="1079500"/>
          </a:xfrm>
          <a:prstGeom prst="rect">
            <a:avLst/>
          </a:prstGeom>
          <a:noFill/>
          <a:ln w="9525">
            <a:solidFill>
              <a:schemeClr val="tx1"/>
            </a:solidFill>
            <a:miter lim="800000"/>
            <a:headEnd/>
            <a:tailEnd/>
          </a:ln>
          <a:effectLst/>
        </p:spPr>
        <p:txBody>
          <a:bodyPr>
            <a:spAutoFit/>
          </a:bodyPr>
          <a:lstStyle/>
          <a:p>
            <a:pPr algn="ctr" eaLnBrk="1" fontAlgn="auto" hangingPunct="1">
              <a:spcBef>
                <a:spcPts val="0"/>
              </a:spcBef>
              <a:spcAft>
                <a:spcPts val="0"/>
              </a:spcAft>
              <a:defRPr/>
            </a:pPr>
            <a:r>
              <a:rPr lang="en-US" sz="1600">
                <a:solidFill>
                  <a:prstClr val="black"/>
                </a:solidFill>
                <a:latin typeface="Arial" charset="0"/>
                <a:cs typeface="+mn-cs"/>
              </a:rPr>
              <a:t>Cellular Assays Immport        IEDB Neuroinformatics</a:t>
            </a:r>
          </a:p>
        </p:txBody>
      </p:sp>
      <p:grpSp>
        <p:nvGrpSpPr>
          <p:cNvPr id="355346" name="Group 26">
            <a:extLst>
              <a:ext uri="{FF2B5EF4-FFF2-40B4-BE49-F238E27FC236}">
                <a16:creationId xmlns:a16="http://schemas.microsoft.com/office/drawing/2014/main" id="{6B847AED-B0E8-446C-8589-4DCC217F8A2C}"/>
              </a:ext>
            </a:extLst>
          </p:cNvPr>
          <p:cNvGrpSpPr>
            <a:grpSpLocks/>
          </p:cNvGrpSpPr>
          <p:nvPr/>
        </p:nvGrpSpPr>
        <p:grpSpPr bwMode="auto">
          <a:xfrm>
            <a:off x="5651500" y="2514600"/>
            <a:ext cx="2044700" cy="2209800"/>
            <a:chOff x="3560" y="1584"/>
            <a:chExt cx="1288" cy="1392"/>
          </a:xfrm>
        </p:grpSpPr>
        <p:sp>
          <p:nvSpPr>
            <p:cNvPr id="31760" name="Rectangle 16">
              <a:extLst>
                <a:ext uri="{FF2B5EF4-FFF2-40B4-BE49-F238E27FC236}">
                  <a16:creationId xmlns:a16="http://schemas.microsoft.com/office/drawing/2014/main" id="{6458D12D-8037-4125-8D6A-480F98AB9426}"/>
                </a:ext>
              </a:extLst>
            </p:cNvPr>
            <p:cNvSpPr>
              <a:spLocks noChangeArrowheads="1"/>
            </p:cNvSpPr>
            <p:nvPr/>
          </p:nvSpPr>
          <p:spPr bwMode="auto">
            <a:xfrm>
              <a:off x="3648" y="1584"/>
              <a:ext cx="810" cy="674"/>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dirty="0">
                  <a:solidFill>
                    <a:prstClr val="black"/>
                  </a:solidFill>
                  <a:latin typeface="Arial" charset="0"/>
                  <a:cs typeface="+mn-cs"/>
                </a:rPr>
                <a:t>1st </a:t>
              </a:r>
              <a:r>
                <a:rPr lang="en-US" sz="1600" dirty="0" err="1">
                  <a:solidFill>
                    <a:prstClr val="black"/>
                  </a:solidFill>
                  <a:latin typeface="Arial" charset="0"/>
                  <a:cs typeface="+mn-cs"/>
                </a:rPr>
                <a:t>FuGO</a:t>
              </a:r>
              <a:endParaRPr lang="en-US" sz="1600" dirty="0">
                <a:solidFill>
                  <a:prstClr val="black"/>
                </a:solidFill>
                <a:latin typeface="Arial" charset="0"/>
                <a:cs typeface="+mn-cs"/>
              </a:endParaRPr>
            </a:p>
            <a:p>
              <a:pPr algn="ctr" eaLnBrk="1" fontAlgn="auto" hangingPunct="1">
                <a:spcBef>
                  <a:spcPts val="0"/>
                </a:spcBef>
                <a:spcAft>
                  <a:spcPts val="0"/>
                </a:spcAft>
                <a:defRPr/>
              </a:pPr>
              <a:r>
                <a:rPr lang="en-US" sz="1600" dirty="0">
                  <a:solidFill>
                    <a:prstClr val="black"/>
                  </a:solidFill>
                  <a:latin typeface="Arial" charset="0"/>
                  <a:cs typeface="+mn-cs"/>
                </a:rPr>
                <a:t>Workshop</a:t>
              </a:r>
            </a:p>
            <a:p>
              <a:pPr algn="ctr" eaLnBrk="1" fontAlgn="auto" hangingPunct="1">
                <a:spcBef>
                  <a:spcPts val="0"/>
                </a:spcBef>
                <a:spcAft>
                  <a:spcPts val="0"/>
                </a:spcAft>
                <a:defRPr/>
              </a:pPr>
              <a:r>
                <a:rPr lang="en-US" sz="1600" dirty="0">
                  <a:solidFill>
                    <a:prstClr val="black"/>
                  </a:solidFill>
                  <a:latin typeface="Arial" charset="0"/>
                  <a:cs typeface="+mn-cs"/>
                </a:rPr>
                <a:t>Philadelphia</a:t>
              </a:r>
            </a:p>
            <a:p>
              <a:pPr algn="ctr" eaLnBrk="1" fontAlgn="auto" hangingPunct="1">
                <a:spcBef>
                  <a:spcPts val="0"/>
                </a:spcBef>
                <a:spcAft>
                  <a:spcPts val="0"/>
                </a:spcAft>
                <a:defRPr/>
              </a:pPr>
              <a:r>
                <a:rPr lang="en-US" sz="1600" dirty="0">
                  <a:solidFill>
                    <a:prstClr val="black"/>
                  </a:solidFill>
                  <a:latin typeface="Arial" charset="0"/>
                  <a:cs typeface="+mn-cs"/>
                </a:rPr>
                <a:t>Feb.</a:t>
              </a:r>
            </a:p>
          </p:txBody>
        </p:sp>
        <p:sp>
          <p:nvSpPr>
            <p:cNvPr id="31765" name="Rectangle 21">
              <a:extLst>
                <a:ext uri="{FF2B5EF4-FFF2-40B4-BE49-F238E27FC236}">
                  <a16:creationId xmlns:a16="http://schemas.microsoft.com/office/drawing/2014/main" id="{73BCF680-884E-440A-AAB9-9403EACC979B}"/>
                </a:ext>
              </a:extLst>
            </p:cNvPr>
            <p:cNvSpPr>
              <a:spLocks noChangeArrowheads="1"/>
            </p:cNvSpPr>
            <p:nvPr/>
          </p:nvSpPr>
          <p:spPr bwMode="auto">
            <a:xfrm>
              <a:off x="3560" y="2296"/>
              <a:ext cx="1288" cy="680"/>
            </a:xfrm>
            <a:prstGeom prst="rect">
              <a:avLst/>
            </a:prstGeom>
            <a:noFill/>
            <a:ln w="9525">
              <a:solidFill>
                <a:schemeClr val="tx1"/>
              </a:solid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Cancer Genomics</a:t>
              </a:r>
            </a:p>
            <a:p>
              <a:pPr algn="ctr" eaLnBrk="1" fontAlgn="auto" hangingPunct="1">
                <a:spcBef>
                  <a:spcPts val="0"/>
                </a:spcBef>
                <a:spcAft>
                  <a:spcPts val="0"/>
                </a:spcAft>
                <a:defRPr/>
              </a:pPr>
              <a:r>
                <a:rPr lang="en-US" sz="1600">
                  <a:solidFill>
                    <a:prstClr val="black"/>
                  </a:solidFill>
                  <a:latin typeface="Arial" charset="0"/>
                  <a:cs typeface="+mn-cs"/>
                </a:rPr>
                <a:t>Polypmorphisms</a:t>
              </a:r>
            </a:p>
            <a:p>
              <a:pPr algn="ctr" eaLnBrk="1" fontAlgn="auto" hangingPunct="1">
                <a:spcBef>
                  <a:spcPts val="0"/>
                </a:spcBef>
                <a:spcAft>
                  <a:spcPts val="0"/>
                </a:spcAft>
                <a:defRPr/>
              </a:pPr>
              <a:r>
                <a:rPr lang="en-US" sz="1600">
                  <a:solidFill>
                    <a:prstClr val="black"/>
                  </a:solidFill>
                  <a:latin typeface="Arial" charset="0"/>
                  <a:cs typeface="+mn-cs"/>
                </a:rPr>
                <a:t>Genome Sequences</a:t>
              </a:r>
            </a:p>
            <a:p>
              <a:pPr algn="ctr" eaLnBrk="1" fontAlgn="auto" hangingPunct="1">
                <a:spcBef>
                  <a:spcPts val="0"/>
                </a:spcBef>
                <a:spcAft>
                  <a:spcPts val="0"/>
                </a:spcAft>
                <a:defRPr/>
              </a:pPr>
              <a:r>
                <a:rPr lang="en-US" sz="1600">
                  <a:solidFill>
                    <a:prstClr val="black"/>
                  </a:solidFill>
                  <a:latin typeface="Arial" charset="0"/>
                  <a:cs typeface="+mn-cs"/>
                </a:rPr>
                <a:t>Crop Sciences</a:t>
              </a:r>
            </a:p>
          </p:txBody>
        </p:sp>
      </p:grpSp>
      <p:sp>
        <p:nvSpPr>
          <p:cNvPr id="31766" name="Rectangle 22">
            <a:extLst>
              <a:ext uri="{FF2B5EF4-FFF2-40B4-BE49-F238E27FC236}">
                <a16:creationId xmlns:a16="http://schemas.microsoft.com/office/drawing/2014/main" id="{56762D7C-3F38-4622-B75A-62D17B6CAEB4}"/>
              </a:ext>
            </a:extLst>
          </p:cNvPr>
          <p:cNvSpPr>
            <a:spLocks noChangeArrowheads="1"/>
          </p:cNvSpPr>
          <p:nvPr/>
        </p:nvSpPr>
        <p:spPr bwMode="auto">
          <a:xfrm>
            <a:off x="4414838" y="4895850"/>
            <a:ext cx="1604962" cy="590550"/>
          </a:xfrm>
          <a:prstGeom prst="rect">
            <a:avLst/>
          </a:prstGeom>
          <a:noFill/>
          <a:ln w="9525">
            <a:solidFill>
              <a:schemeClr val="tx1"/>
            </a:solidFill>
            <a:miter lim="800000"/>
            <a:headEnd/>
            <a:tailEnd/>
          </a:ln>
          <a:effectLst/>
        </p:spPr>
        <p:txBody>
          <a:bodyPr wrap="none">
            <a:spAutoFit/>
          </a:bodyPr>
          <a:lstStyle/>
          <a:p>
            <a:pPr algn="ctr" eaLnBrk="1" fontAlgn="auto" hangingPunct="1">
              <a:spcBef>
                <a:spcPts val="0"/>
              </a:spcBef>
              <a:spcAft>
                <a:spcPts val="0"/>
              </a:spcAft>
              <a:defRPr/>
            </a:pPr>
            <a:r>
              <a:rPr lang="en-US" sz="1600">
                <a:solidFill>
                  <a:prstClr val="black"/>
                </a:solidFill>
                <a:latin typeface="Arial" charset="0"/>
                <a:cs typeface="+mn-cs"/>
              </a:rPr>
              <a:t>Metabolomics</a:t>
            </a:r>
          </a:p>
          <a:p>
            <a:pPr algn="ctr" eaLnBrk="1" fontAlgn="auto" hangingPunct="1">
              <a:spcBef>
                <a:spcPts val="0"/>
              </a:spcBef>
              <a:spcAft>
                <a:spcPts val="0"/>
              </a:spcAft>
              <a:defRPr/>
            </a:pPr>
            <a:r>
              <a:rPr lang="en-US" sz="1600">
                <a:solidFill>
                  <a:prstClr val="black"/>
                </a:solidFill>
                <a:latin typeface="Arial" charset="0"/>
                <a:cs typeface="+mn-cs"/>
              </a:rPr>
              <a:t>Flow Cytometry</a:t>
            </a:r>
          </a:p>
        </p:txBody>
      </p:sp>
      <p:grpSp>
        <p:nvGrpSpPr>
          <p:cNvPr id="355348" name="Group 23">
            <a:extLst>
              <a:ext uri="{FF2B5EF4-FFF2-40B4-BE49-F238E27FC236}">
                <a16:creationId xmlns:a16="http://schemas.microsoft.com/office/drawing/2014/main" id="{7978330E-2998-448B-902B-DFBC6F44F491}"/>
              </a:ext>
            </a:extLst>
          </p:cNvPr>
          <p:cNvGrpSpPr>
            <a:grpSpLocks/>
          </p:cNvGrpSpPr>
          <p:nvPr/>
        </p:nvGrpSpPr>
        <p:grpSpPr bwMode="auto">
          <a:xfrm>
            <a:off x="6934200" y="1524000"/>
            <a:ext cx="1133475" cy="1928813"/>
            <a:chOff x="4128" y="993"/>
            <a:chExt cx="714" cy="1215"/>
          </a:xfrm>
        </p:grpSpPr>
        <p:sp>
          <p:nvSpPr>
            <p:cNvPr id="31768" name="Rectangle 24">
              <a:extLst>
                <a:ext uri="{FF2B5EF4-FFF2-40B4-BE49-F238E27FC236}">
                  <a16:creationId xmlns:a16="http://schemas.microsoft.com/office/drawing/2014/main" id="{ED3B918D-C4DB-4AEF-A86A-1D546BEA3142}"/>
                </a:ext>
              </a:extLst>
            </p:cNvPr>
            <p:cNvSpPr>
              <a:spLocks noChangeArrowheads="1"/>
            </p:cNvSpPr>
            <p:nvPr/>
          </p:nvSpPr>
          <p:spPr bwMode="auto">
            <a:xfrm>
              <a:off x="4128" y="1534"/>
              <a:ext cx="714" cy="674"/>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1600" dirty="0">
                  <a:solidFill>
                    <a:prstClr val="black"/>
                  </a:solidFill>
                  <a:latin typeface="Arial" charset="0"/>
                  <a:cs typeface="+mn-cs"/>
                </a:rPr>
                <a:t>2nd </a:t>
              </a:r>
              <a:r>
                <a:rPr lang="en-US" sz="1600" dirty="0" err="1">
                  <a:solidFill>
                    <a:prstClr val="black"/>
                  </a:solidFill>
                  <a:latin typeface="Arial" charset="0"/>
                  <a:cs typeface="+mn-cs"/>
                </a:rPr>
                <a:t>FuGO</a:t>
              </a:r>
              <a:endParaRPr lang="en-US" sz="1600" dirty="0">
                <a:solidFill>
                  <a:prstClr val="black"/>
                </a:solidFill>
                <a:latin typeface="Arial" charset="0"/>
                <a:cs typeface="+mn-cs"/>
              </a:endParaRPr>
            </a:p>
            <a:p>
              <a:pPr algn="ctr" eaLnBrk="1" fontAlgn="auto" hangingPunct="1">
                <a:spcBef>
                  <a:spcPts val="0"/>
                </a:spcBef>
                <a:spcAft>
                  <a:spcPts val="0"/>
                </a:spcAft>
                <a:defRPr/>
              </a:pPr>
              <a:r>
                <a:rPr lang="en-US" sz="1600" dirty="0">
                  <a:solidFill>
                    <a:prstClr val="black"/>
                  </a:solidFill>
                  <a:latin typeface="Arial" charset="0"/>
                  <a:cs typeface="+mn-cs"/>
                </a:rPr>
                <a:t>Workshop</a:t>
              </a:r>
            </a:p>
            <a:p>
              <a:pPr algn="ctr" eaLnBrk="1" fontAlgn="auto" hangingPunct="1">
                <a:spcBef>
                  <a:spcPts val="0"/>
                </a:spcBef>
                <a:spcAft>
                  <a:spcPts val="0"/>
                </a:spcAft>
                <a:defRPr/>
              </a:pPr>
              <a:r>
                <a:rPr lang="en-US" sz="1600" dirty="0" err="1">
                  <a:solidFill>
                    <a:prstClr val="black"/>
                  </a:solidFill>
                  <a:latin typeface="Arial" charset="0"/>
                  <a:cs typeface="+mn-cs"/>
                </a:rPr>
                <a:t>Hinxton</a:t>
              </a:r>
              <a:endParaRPr lang="en-US" sz="1600" dirty="0">
                <a:solidFill>
                  <a:prstClr val="black"/>
                </a:solidFill>
                <a:latin typeface="Arial" charset="0"/>
                <a:cs typeface="+mn-cs"/>
              </a:endParaRPr>
            </a:p>
            <a:p>
              <a:pPr algn="ctr" eaLnBrk="1" fontAlgn="auto" hangingPunct="1">
                <a:spcBef>
                  <a:spcPts val="0"/>
                </a:spcBef>
                <a:spcAft>
                  <a:spcPts val="0"/>
                </a:spcAft>
                <a:defRPr/>
              </a:pPr>
              <a:r>
                <a:rPr lang="en-US" sz="1600" dirty="0">
                  <a:solidFill>
                    <a:prstClr val="black"/>
                  </a:solidFill>
                  <a:latin typeface="ArialMT" charset="0"/>
                  <a:cs typeface="+mn-cs"/>
                </a:rPr>
                <a:t>July</a:t>
              </a:r>
            </a:p>
          </p:txBody>
        </p:sp>
        <p:sp>
          <p:nvSpPr>
            <p:cNvPr id="31769" name="Rectangle 25">
              <a:extLst>
                <a:ext uri="{FF2B5EF4-FFF2-40B4-BE49-F238E27FC236}">
                  <a16:creationId xmlns:a16="http://schemas.microsoft.com/office/drawing/2014/main" id="{9E542803-1AD9-4E77-B53A-2EC6A606ED9B}"/>
                </a:ext>
              </a:extLst>
            </p:cNvPr>
            <p:cNvSpPr>
              <a:spLocks noChangeArrowheads="1"/>
            </p:cNvSpPr>
            <p:nvPr/>
          </p:nvSpPr>
          <p:spPr bwMode="auto">
            <a:xfrm>
              <a:off x="4295" y="993"/>
              <a:ext cx="372" cy="231"/>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b="1">
                  <a:solidFill>
                    <a:srgbClr val="FF0000"/>
                  </a:solidFill>
                  <a:latin typeface="Arial" charset="0"/>
                  <a:cs typeface="+mn-cs"/>
                </a:rPr>
                <a:t>OBI</a:t>
              </a:r>
            </a:p>
          </p:txBody>
        </p:sp>
      </p:grpSp>
      <p:sp>
        <p:nvSpPr>
          <p:cNvPr id="26" name="Line 15">
            <a:extLst>
              <a:ext uri="{FF2B5EF4-FFF2-40B4-BE49-F238E27FC236}">
                <a16:creationId xmlns:a16="http://schemas.microsoft.com/office/drawing/2014/main" id="{AA7F3A22-58CA-41DC-8D89-F08ABDE84ED4}"/>
              </a:ext>
            </a:extLst>
          </p:cNvPr>
          <p:cNvSpPr>
            <a:spLocks noChangeShapeType="1"/>
          </p:cNvSpPr>
          <p:nvPr/>
        </p:nvSpPr>
        <p:spPr bwMode="auto">
          <a:xfrm>
            <a:off x="6019800" y="1905000"/>
            <a:ext cx="0" cy="152400"/>
          </a:xfrm>
          <a:prstGeom prst="line">
            <a:avLst/>
          </a:prstGeom>
          <a:noFill/>
          <a:ln w="38100">
            <a:solidFill>
              <a:schemeClr val="tx1"/>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27" name="Line 15">
            <a:extLst>
              <a:ext uri="{FF2B5EF4-FFF2-40B4-BE49-F238E27FC236}">
                <a16:creationId xmlns:a16="http://schemas.microsoft.com/office/drawing/2014/main" id="{CBBA4A15-3ACF-4406-9FAA-3E98255CD1CF}"/>
              </a:ext>
            </a:extLst>
          </p:cNvPr>
          <p:cNvSpPr>
            <a:spLocks noChangeShapeType="1"/>
          </p:cNvSpPr>
          <p:nvPr/>
        </p:nvSpPr>
        <p:spPr bwMode="auto">
          <a:xfrm>
            <a:off x="8461375" y="1905000"/>
            <a:ext cx="0" cy="152400"/>
          </a:xfrm>
          <a:prstGeom prst="line">
            <a:avLst/>
          </a:prstGeom>
          <a:noFill/>
          <a:ln w="38100">
            <a:solidFill>
              <a:schemeClr val="tx1"/>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a:cs typeface="+mn-cs"/>
            </a:endParaRPr>
          </a:p>
        </p:txBody>
      </p:sp>
      <p:sp>
        <p:nvSpPr>
          <p:cNvPr id="5" name="Slide Number Placeholder 4">
            <a:extLst>
              <a:ext uri="{FF2B5EF4-FFF2-40B4-BE49-F238E27FC236}">
                <a16:creationId xmlns:a16="http://schemas.microsoft.com/office/drawing/2014/main" id="{68CF4640-B55C-4485-B3BE-BCCB3D8E3335}"/>
              </a:ext>
            </a:extLst>
          </p:cNvPr>
          <p:cNvSpPr>
            <a:spLocks noGrp="1"/>
          </p:cNvSpPr>
          <p:nvPr>
            <p:ph type="sldNum" sz="quarter" idx="12"/>
          </p:nvPr>
        </p:nvSpPr>
        <p:spPr/>
        <p:txBody>
          <a:bodyPr/>
          <a:lstStyle/>
          <a:p>
            <a:pPr>
              <a:defRPr/>
            </a:pPr>
            <a:fld id="{BC1B36AF-BA55-48AB-81BC-216E5B8C264F}" type="slidenum">
              <a:rPr lang="en-US"/>
              <a:pPr>
                <a:defRPr/>
              </a:pPr>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a:extLst>
              <a:ext uri="{FF2B5EF4-FFF2-40B4-BE49-F238E27FC236}">
                <a16:creationId xmlns:a16="http://schemas.microsoft.com/office/drawing/2014/main" id="{F0CB215D-0BA3-4706-9C4D-5F2F4A319A9F}"/>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00633502-F59C-4D27-B9B8-70081DD1559E}" type="slidenum">
              <a:rPr lang="en-US" altLang="en-US" sz="1400" smtClean="0">
                <a:solidFill>
                  <a:srgbClr val="000000"/>
                </a:solidFill>
              </a:rPr>
              <a:pPr>
                <a:spcBef>
                  <a:spcPct val="0"/>
                </a:spcBef>
              </a:pPr>
              <a:t>14</a:t>
            </a:fld>
            <a:endParaRPr lang="en-US" altLang="en-US" sz="1400">
              <a:solidFill>
                <a:srgbClr val="000000"/>
              </a:solidFill>
            </a:endParaRPr>
          </a:p>
        </p:txBody>
      </p:sp>
      <p:sp>
        <p:nvSpPr>
          <p:cNvPr id="178179" name="Rectangle 2">
            <a:extLst>
              <a:ext uri="{FF2B5EF4-FFF2-40B4-BE49-F238E27FC236}">
                <a16:creationId xmlns:a16="http://schemas.microsoft.com/office/drawing/2014/main" id="{B690076C-2080-4BB9-8F6B-71375D009F64}"/>
              </a:ext>
            </a:extLst>
          </p:cNvPr>
          <p:cNvSpPr>
            <a:spLocks noGrp="1" noChangeArrowheads="1"/>
          </p:cNvSpPr>
          <p:nvPr>
            <p:ph type="title"/>
          </p:nvPr>
        </p:nvSpPr>
        <p:spPr>
          <a:xfrm>
            <a:off x="457200" y="0"/>
            <a:ext cx="8229600" cy="914400"/>
          </a:xfrm>
        </p:spPr>
        <p:txBody>
          <a:bodyPr/>
          <a:lstStyle/>
          <a:p>
            <a:pPr eaLnBrk="1" hangingPunct="1"/>
            <a:r>
              <a:rPr lang="en-US" altLang="en-US"/>
              <a:t>GO’s three ontologies</a:t>
            </a:r>
          </a:p>
        </p:txBody>
      </p:sp>
      <p:sp>
        <p:nvSpPr>
          <p:cNvPr id="178180" name="Rectangle 3">
            <a:extLst>
              <a:ext uri="{FF2B5EF4-FFF2-40B4-BE49-F238E27FC236}">
                <a16:creationId xmlns:a16="http://schemas.microsoft.com/office/drawing/2014/main" id="{3FD462A3-7013-4CFC-9E1F-C7B82F11BDEE}"/>
              </a:ext>
            </a:extLst>
          </p:cNvPr>
          <p:cNvSpPr>
            <a:spLocks noGrp="1" noChangeArrowheads="1"/>
          </p:cNvSpPr>
          <p:nvPr>
            <p:ph type="body" idx="1"/>
          </p:nvPr>
        </p:nvSpPr>
        <p:spPr>
          <a:xfrm>
            <a:off x="457200" y="1600200"/>
            <a:ext cx="8229600" cy="5105400"/>
          </a:xfrm>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178181" name="Oval 4">
            <a:extLst>
              <a:ext uri="{FF2B5EF4-FFF2-40B4-BE49-F238E27FC236}">
                <a16:creationId xmlns:a16="http://schemas.microsoft.com/office/drawing/2014/main" id="{79CE2FEF-A179-45C3-9E2C-56C03AD04F6B}"/>
              </a:ext>
            </a:extLst>
          </p:cNvPr>
          <p:cNvSpPr>
            <a:spLocks noChangeAspect="1" noChangeArrowheads="1"/>
          </p:cNvSpPr>
          <p:nvPr/>
        </p:nvSpPr>
        <p:spPr bwMode="auto">
          <a:xfrm>
            <a:off x="685800" y="1524000"/>
            <a:ext cx="2146300" cy="2333625"/>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2400">
                <a:solidFill>
                  <a:srgbClr val="000000"/>
                </a:solidFill>
              </a:rPr>
              <a:t>molecular functions</a:t>
            </a:r>
          </a:p>
        </p:txBody>
      </p:sp>
      <p:sp>
        <p:nvSpPr>
          <p:cNvPr id="178182" name="Oval 5">
            <a:extLst>
              <a:ext uri="{FF2B5EF4-FFF2-40B4-BE49-F238E27FC236}">
                <a16:creationId xmlns:a16="http://schemas.microsoft.com/office/drawing/2014/main" id="{2408B647-FF0F-4E46-8646-82F0443232E0}"/>
              </a:ext>
            </a:extLst>
          </p:cNvPr>
          <p:cNvSpPr>
            <a:spLocks noChangeAspect="1" noChangeArrowheads="1"/>
          </p:cNvSpPr>
          <p:nvPr/>
        </p:nvSpPr>
        <p:spPr bwMode="auto">
          <a:xfrm>
            <a:off x="3048000" y="3962400"/>
            <a:ext cx="2601913" cy="2332038"/>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000">
              <a:solidFill>
                <a:srgbClr val="000000"/>
              </a:solidFill>
            </a:endParaRPr>
          </a:p>
          <a:p>
            <a:pPr algn="ctr" eaLnBrk="1" hangingPunct="1">
              <a:spcBef>
                <a:spcPct val="0"/>
              </a:spcBef>
            </a:pPr>
            <a:r>
              <a:rPr lang="en-US" altLang="en-US" sz="2400">
                <a:solidFill>
                  <a:srgbClr val="000000"/>
                </a:solidFill>
              </a:rPr>
              <a:t>cellular components</a:t>
            </a:r>
          </a:p>
        </p:txBody>
      </p:sp>
      <p:sp>
        <p:nvSpPr>
          <p:cNvPr id="178183" name="Oval 6">
            <a:extLst>
              <a:ext uri="{FF2B5EF4-FFF2-40B4-BE49-F238E27FC236}">
                <a16:creationId xmlns:a16="http://schemas.microsoft.com/office/drawing/2014/main" id="{BE30DDBC-C2B9-4381-B408-75DDEF061AD4}"/>
              </a:ext>
            </a:extLst>
          </p:cNvPr>
          <p:cNvSpPr>
            <a:spLocks noChangeAspect="1" noChangeArrowheads="1"/>
          </p:cNvSpPr>
          <p:nvPr/>
        </p:nvSpPr>
        <p:spPr bwMode="auto">
          <a:xfrm>
            <a:off x="5715000" y="1371600"/>
            <a:ext cx="2370138" cy="2486025"/>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000">
              <a:solidFill>
                <a:srgbClr val="000000"/>
              </a:solidFill>
            </a:endParaRPr>
          </a:p>
          <a:p>
            <a:pPr algn="ctr" eaLnBrk="1" hangingPunct="1">
              <a:spcBef>
                <a:spcPct val="0"/>
              </a:spcBef>
            </a:pPr>
            <a:r>
              <a:rPr lang="en-US" altLang="en-US" sz="2400">
                <a:solidFill>
                  <a:srgbClr val="000000"/>
                </a:solidFill>
              </a:rPr>
              <a:t>biological processes</a:t>
            </a:r>
          </a:p>
          <a:p>
            <a:pPr algn="ctr" eaLnBrk="1" hangingPunct="1">
              <a:spcBef>
                <a:spcPct val="0"/>
              </a:spcBef>
            </a:pPr>
            <a:endParaRPr lang="en-US" altLang="en-US" sz="2400">
              <a:solidFill>
                <a:srgbClr val="000000"/>
              </a:solidFill>
            </a:endParaRPr>
          </a:p>
        </p:txBody>
      </p:sp>
      <p:sp>
        <p:nvSpPr>
          <p:cNvPr id="178184" name="Rectangle 7">
            <a:extLst>
              <a:ext uri="{FF2B5EF4-FFF2-40B4-BE49-F238E27FC236}">
                <a16:creationId xmlns:a16="http://schemas.microsoft.com/office/drawing/2014/main" id="{EE5A54A3-35BF-4958-856A-3B61AE3DDFD0}"/>
              </a:ext>
            </a:extLst>
          </p:cNvPr>
          <p:cNvSpPr>
            <a:spLocks noChangeArrowheads="1"/>
          </p:cNvSpPr>
          <p:nvPr/>
        </p:nvSpPr>
        <p:spPr bwMode="auto">
          <a:xfrm>
            <a:off x="685800" y="5327650"/>
            <a:ext cx="36941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de-DE" altLang="en-US" sz="1800">
              <a:solidFill>
                <a:srgbClr val="0000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287346FD-FF85-4764-9061-2DFEA62B5CA0}"/>
              </a:ext>
            </a:extLst>
          </p:cNvPr>
          <p:cNvSpPr>
            <a:spLocks noGrp="1" noChangeArrowheads="1"/>
          </p:cNvSpPr>
          <p:nvPr>
            <p:ph type="title"/>
          </p:nvPr>
        </p:nvSpPr>
        <p:spPr/>
        <p:txBody>
          <a:bodyPr/>
          <a:lstStyle/>
          <a:p>
            <a:pPr eaLnBrk="1" hangingPunct="1"/>
            <a:r>
              <a:rPr lang="en-US" altLang="en-US"/>
              <a:t>OBI – a user driven project</a:t>
            </a:r>
          </a:p>
        </p:txBody>
      </p:sp>
      <p:sp>
        <p:nvSpPr>
          <p:cNvPr id="3" name="Content Placeholder 2">
            <a:extLst>
              <a:ext uri="{FF2B5EF4-FFF2-40B4-BE49-F238E27FC236}">
                <a16:creationId xmlns:a16="http://schemas.microsoft.com/office/drawing/2014/main" id="{16CDD300-DA77-431D-9F1C-1D2BE4DC0ABC}"/>
              </a:ext>
            </a:extLst>
          </p:cNvPr>
          <p:cNvSpPr>
            <a:spLocks noGrp="1"/>
          </p:cNvSpPr>
          <p:nvPr>
            <p:ph idx="1"/>
          </p:nvPr>
        </p:nvSpPr>
        <p:spPr/>
        <p:txBody>
          <a:bodyPr rtlCol="0">
            <a:normAutofit lnSpcReduction="10000"/>
          </a:bodyPr>
          <a:lstStyle/>
          <a:p>
            <a:pPr eaLnBrk="1" fontAlgn="auto" hangingPunct="1">
              <a:spcAft>
                <a:spcPts val="0"/>
              </a:spcAft>
              <a:defRPr/>
            </a:pPr>
            <a:r>
              <a:rPr lang="en-US" dirty="0"/>
              <a:t>Established 2007 (along with OBO foundry)</a:t>
            </a:r>
          </a:p>
          <a:p>
            <a:pPr eaLnBrk="1" fontAlgn="auto" hangingPunct="1">
              <a:spcAft>
                <a:spcPts val="0"/>
              </a:spcAft>
              <a:defRPr/>
            </a:pPr>
            <a:r>
              <a:rPr lang="en-US" dirty="0"/>
              <a:t>First stable release in 2009</a:t>
            </a:r>
          </a:p>
          <a:p>
            <a:pPr eaLnBrk="1" fontAlgn="auto" hangingPunct="1">
              <a:spcAft>
                <a:spcPts val="0"/>
              </a:spcAft>
              <a:defRPr/>
            </a:pPr>
            <a:r>
              <a:rPr lang="en-US" dirty="0"/>
              <a:t>Current members typically have one or more applications that drive OBI development. </a:t>
            </a:r>
            <a:r>
              <a:rPr lang="en-US" u="sng" dirty="0"/>
              <a:t>Funding comes from these projects</a:t>
            </a:r>
          </a:p>
          <a:p>
            <a:pPr eaLnBrk="1" fontAlgn="auto" hangingPunct="1">
              <a:spcAft>
                <a:spcPts val="0"/>
              </a:spcAft>
              <a:defRPr/>
            </a:pPr>
            <a:r>
              <a:rPr lang="en-US" dirty="0"/>
              <a:t>9 year running effort, 1-2 phone calls per week, 1-2 face-to-face meetings per year</a:t>
            </a:r>
          </a:p>
          <a:p>
            <a:pPr eaLnBrk="1" fontAlgn="auto" hangingPunct="1">
              <a:spcAft>
                <a:spcPts val="0"/>
              </a:spcAft>
              <a:buFont typeface="Arial" panose="020B0604020202020204" pitchFamily="34" charset="0"/>
              <a:buNone/>
              <a:defRPr/>
            </a:pPr>
            <a:r>
              <a:rPr lang="en-US" dirty="0">
                <a:sym typeface="Wingdings" pitchFamily="2" charset="2"/>
              </a:rPr>
              <a:t> Open project with constant addition of new communities, please consider joining!</a:t>
            </a:r>
            <a:endParaRPr lang="en-US" dirty="0"/>
          </a:p>
        </p:txBody>
      </p:sp>
      <p:sp>
        <p:nvSpPr>
          <p:cNvPr id="5" name="Slide Number Placeholder 4">
            <a:extLst>
              <a:ext uri="{FF2B5EF4-FFF2-40B4-BE49-F238E27FC236}">
                <a16:creationId xmlns:a16="http://schemas.microsoft.com/office/drawing/2014/main" id="{2C9C7352-D55B-4B16-B56B-DBB292F7F72B}"/>
              </a:ext>
            </a:extLst>
          </p:cNvPr>
          <p:cNvSpPr>
            <a:spLocks noGrp="1"/>
          </p:cNvSpPr>
          <p:nvPr>
            <p:ph type="sldNum" sz="quarter" idx="12"/>
          </p:nvPr>
        </p:nvSpPr>
        <p:spPr/>
        <p:txBody>
          <a:bodyPr/>
          <a:lstStyle/>
          <a:p>
            <a:pPr>
              <a:defRPr/>
            </a:pPr>
            <a:fld id="{51913716-4A5F-41E4-AC72-9256FA5AB9DC}" type="slidenum">
              <a:rPr lang="en-US"/>
              <a:pPr>
                <a:defRPr/>
              </a:pPr>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721C-18B8-41DD-BF89-CDC5596A6323}"/>
              </a:ext>
            </a:extLst>
          </p:cNvPr>
          <p:cNvSpPr>
            <a:spLocks noGrp="1"/>
          </p:cNvSpPr>
          <p:nvPr>
            <p:ph type="title"/>
          </p:nvPr>
        </p:nvSpPr>
        <p:spPr>
          <a:xfrm>
            <a:off x="609600" y="76200"/>
            <a:ext cx="8153400" cy="715963"/>
          </a:xfrm>
        </p:spPr>
        <p:txBody>
          <a:bodyPr rtlCol="0">
            <a:normAutofit fontScale="90000"/>
          </a:bodyPr>
          <a:lstStyle/>
          <a:p>
            <a:pPr eaLnBrk="1" fontAlgn="auto" hangingPunct="1">
              <a:spcAft>
                <a:spcPts val="0"/>
              </a:spcAft>
              <a:defRPr/>
            </a:pPr>
            <a:r>
              <a:rPr lang="en-US" dirty="0"/>
              <a:t>&gt;30 projects involved with OBI</a:t>
            </a:r>
          </a:p>
        </p:txBody>
      </p:sp>
      <p:graphicFrame>
        <p:nvGraphicFramePr>
          <p:cNvPr id="4" name="Table 3">
            <a:extLst>
              <a:ext uri="{FF2B5EF4-FFF2-40B4-BE49-F238E27FC236}">
                <a16:creationId xmlns:a16="http://schemas.microsoft.com/office/drawing/2014/main" id="{4ABA26AB-42C6-4612-A692-B6BC3D08D2D5}"/>
              </a:ext>
            </a:extLst>
          </p:cNvPr>
          <p:cNvGraphicFramePr>
            <a:graphicFrameLocks noGrp="1"/>
          </p:cNvGraphicFramePr>
          <p:nvPr/>
        </p:nvGraphicFramePr>
        <p:xfrm>
          <a:off x="571500" y="1219200"/>
          <a:ext cx="8229600" cy="5434013"/>
        </p:xfrm>
        <a:graphic>
          <a:graphicData uri="http://schemas.openxmlformats.org/drawingml/2006/table">
            <a:tbl>
              <a:tblPr>
                <a:tableStyleId>{5C22544A-7EE6-4342-B048-85BDC9FD1C3A}</a:tableStyleId>
              </a:tblPr>
              <a:tblGrid>
                <a:gridCol w="2537902">
                  <a:extLst>
                    <a:ext uri="{9D8B030D-6E8A-4147-A177-3AD203B41FA5}">
                      <a16:colId xmlns:a16="http://schemas.microsoft.com/office/drawing/2014/main" val="20000"/>
                    </a:ext>
                  </a:extLst>
                </a:gridCol>
                <a:gridCol w="2845849">
                  <a:extLst>
                    <a:ext uri="{9D8B030D-6E8A-4147-A177-3AD203B41FA5}">
                      <a16:colId xmlns:a16="http://schemas.microsoft.com/office/drawing/2014/main" val="20001"/>
                    </a:ext>
                  </a:extLst>
                </a:gridCol>
                <a:gridCol w="2845849">
                  <a:extLst>
                    <a:ext uri="{9D8B030D-6E8A-4147-A177-3AD203B41FA5}">
                      <a16:colId xmlns:a16="http://schemas.microsoft.com/office/drawing/2014/main" val="20002"/>
                    </a:ext>
                  </a:extLst>
                </a:gridCol>
              </a:tblGrid>
              <a:tr h="494001">
                <a:tc>
                  <a:txBody>
                    <a:bodyPr/>
                    <a:lstStyle/>
                    <a:p>
                      <a:pPr algn="l" fontAlgn="t"/>
                      <a:r>
                        <a:rPr lang="en-US" sz="1600" u="none" strike="noStrike" dirty="0">
                          <a:effectLst/>
                        </a:rPr>
                        <a:t>Adverse Event Reporting Ontology (AERO)</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eNanoMapper</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NCBO Resource Index</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0"/>
                  </a:ext>
                </a:extLst>
              </a:tr>
              <a:tr h="494001">
                <a:tc>
                  <a:txBody>
                    <a:bodyPr/>
                    <a:lstStyle/>
                    <a:p>
                      <a:pPr algn="l" fontAlgn="t"/>
                      <a:r>
                        <a:rPr lang="en-US" sz="1600" u="none" strike="noStrike" dirty="0">
                          <a:effectLst/>
                        </a:rPr>
                        <a:t>An Ontology for Drug Discovery Investigations (DDI)</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EuPathDB</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Neuroscience Information Framework (NIF)</a:t>
                      </a:r>
                      <a:endParaRPr lang="en-US" sz="1600" b="0" i="0" u="none" strike="noStrike" dirty="0">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1"/>
                  </a:ext>
                </a:extLst>
              </a:tr>
              <a:tr h="250185">
                <a:tc>
                  <a:txBody>
                    <a:bodyPr/>
                    <a:lstStyle/>
                    <a:p>
                      <a:pPr algn="l" fontAlgn="t"/>
                      <a:r>
                        <a:rPr lang="en-US" sz="1600" u="none" strike="noStrike">
                          <a:effectLst/>
                        </a:rPr>
                        <a:t>Antibody Registry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Evidence Ontology (ECO)</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NIAID GSC/BRC project</a:t>
                      </a:r>
                      <a:endParaRPr lang="en-US" sz="1600" b="0" i="0" u="none" strike="noStrike" dirty="0">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2"/>
                  </a:ext>
                </a:extLst>
              </a:tr>
              <a:tr h="494001">
                <a:tc>
                  <a:txBody>
                    <a:bodyPr/>
                    <a:lstStyle/>
                    <a:p>
                      <a:pPr algn="l" fontAlgn="t"/>
                      <a:r>
                        <a:rPr lang="en-US" sz="1600" u="none" strike="noStrike" dirty="0">
                          <a:effectLst/>
                        </a:rPr>
                        <a:t>Beta Cell Genomics Ontology (BCGO)</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Experimental Factor Ontology (EFO)</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Ontology for Biological and Clinical Statistics (OBCS)</a:t>
                      </a:r>
                      <a:endParaRPr lang="en-US" sz="1600" b="0" i="0" u="none" strike="noStrike" dirty="0">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3"/>
                  </a:ext>
                </a:extLst>
              </a:tr>
              <a:tr h="494001">
                <a:tc>
                  <a:txBody>
                    <a:bodyPr/>
                    <a:lstStyle/>
                    <a:p>
                      <a:pPr algn="l" fontAlgn="t"/>
                      <a:r>
                        <a:rPr lang="en-US" sz="1600" u="none" strike="noStrike">
                          <a:effectLst/>
                        </a:rPr>
                        <a:t>BioSharing</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Functional Genomics Data (FGED) Society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dirty="0">
                          <a:effectLst/>
                        </a:rPr>
                        <a:t>Ontology of Core Data Mining Entities (</a:t>
                      </a:r>
                      <a:r>
                        <a:rPr lang="en-US" sz="1600" u="none" strike="noStrike" dirty="0" err="1">
                          <a:effectLst/>
                        </a:rPr>
                        <a:t>OntoDM</a:t>
                      </a:r>
                      <a:r>
                        <a:rPr lang="en-US" sz="1600" u="none" strike="noStrike" dirty="0">
                          <a:effectLst/>
                        </a:rPr>
                        <a:t>)</a:t>
                      </a:r>
                      <a:endParaRPr lang="en-US" sz="1600" b="0" i="0" u="none" strike="noStrike" dirty="0">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4"/>
                  </a:ext>
                </a:extLst>
              </a:tr>
              <a:tr h="494001">
                <a:tc>
                  <a:txBody>
                    <a:bodyPr/>
                    <a:lstStyle/>
                    <a:p>
                      <a:pPr algn="l" fontAlgn="t"/>
                      <a:r>
                        <a:rPr lang="en-US" sz="1600" u="none" strike="noStrike">
                          <a:effectLst/>
                        </a:rPr>
                        <a:t>Brucellosis Ontology (IDOBRU)</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Immune Epitope Database and Analysis Resource (IEDB)</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Statistics Ontology (STATO)</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5"/>
                  </a:ext>
                </a:extLst>
              </a:tr>
              <a:tr h="737817">
                <a:tc>
                  <a:txBody>
                    <a:bodyPr/>
                    <a:lstStyle/>
                    <a:p>
                      <a:pPr algn="l" fontAlgn="t"/>
                      <a:r>
                        <a:rPr lang="en-US" sz="1600" u="none" strike="noStrike">
                          <a:effectLst/>
                        </a:rPr>
                        <a:t>Cardiac Electrophysiology (CEP) Ontology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Influenza Ontology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The Encyclopedia of DNA Elements</a:t>
                      </a:r>
                      <a:br>
                        <a:rPr lang="en-US" sz="1600" u="none" strike="noStrike">
                          <a:effectLst/>
                        </a:rPr>
                      </a:br>
                      <a:r>
                        <a:rPr lang="en-US" sz="1600" u="none" strike="noStrike">
                          <a:effectLst/>
                        </a:rPr>
                        <a:t>(ENCODE)</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6"/>
                  </a:ext>
                </a:extLst>
              </a:tr>
              <a:tr h="494001">
                <a:tc>
                  <a:txBody>
                    <a:bodyPr/>
                    <a:lstStyle/>
                    <a:p>
                      <a:pPr algn="l" fontAlgn="t"/>
                      <a:r>
                        <a:rPr lang="en-US" sz="1600" u="none" strike="noStrike">
                          <a:effectLst/>
                        </a:rPr>
                        <a:t>Cell Line Ontology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Informed Consent Ontology (ICO)</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The Investigation / Study / Assay (ISA) tab-delimited (TAB)</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7"/>
                  </a:ext>
                </a:extLst>
              </a:tr>
              <a:tr h="494001">
                <a:tc>
                  <a:txBody>
                    <a:bodyPr/>
                    <a:lstStyle/>
                    <a:p>
                      <a:pPr algn="l" fontAlgn="t"/>
                      <a:r>
                        <a:rPr lang="en-US" sz="1600" u="none" strike="noStrike">
                          <a:effectLst/>
                        </a:rPr>
                        <a:t>Chemical Methods Ontology (CHMO)</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miRNA and Aging Ontology (MIAGO)</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Vaccination Informed Consent Ontology (VICO)</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8"/>
                  </a:ext>
                </a:extLst>
              </a:tr>
              <a:tr h="494001">
                <a:tc>
                  <a:txBody>
                    <a:bodyPr/>
                    <a:lstStyle/>
                    <a:p>
                      <a:pPr algn="l" fontAlgn="t"/>
                      <a:r>
                        <a:rPr lang="en-US" sz="1600" u="none" strike="noStrike">
                          <a:effectLst/>
                        </a:rPr>
                        <a:t>Cognitive Paradigm Ontology (CogPO)</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NanoParticle Ontology</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Vaccine Ontology</a:t>
                      </a:r>
                      <a:endParaRPr lang="en-US" sz="1600" b="0" i="0" u="none" strike="noStrike">
                        <a:solidFill>
                          <a:srgbClr val="000000"/>
                        </a:solidFill>
                        <a:effectLst/>
                        <a:latin typeface="Arial" panose="020B0604020202020204" pitchFamily="34" charset="0"/>
                      </a:endParaRPr>
                    </a:p>
                  </a:txBody>
                  <a:tcPr marL="6371" marR="6371" marT="6369" marB="0"/>
                </a:tc>
                <a:extLst>
                  <a:ext uri="{0D108BD9-81ED-4DB2-BD59-A6C34878D82A}">
                    <a16:rowId xmlns:a16="http://schemas.microsoft.com/office/drawing/2014/main" val="10009"/>
                  </a:ext>
                </a:extLst>
              </a:tr>
              <a:tr h="494001">
                <a:tc>
                  <a:txBody>
                    <a:bodyPr/>
                    <a:lstStyle/>
                    <a:p>
                      <a:pPr algn="l" fontAlgn="t"/>
                      <a:r>
                        <a:rPr lang="en-US" sz="1600" u="none" strike="noStrike" dirty="0">
                          <a:effectLst/>
                        </a:rPr>
                        <a:t>eagle-</a:t>
                      </a:r>
                      <a:r>
                        <a:rPr lang="en-US" sz="1600" u="none" strike="noStrike" dirty="0" err="1">
                          <a:effectLst/>
                        </a:rPr>
                        <a:t>i</a:t>
                      </a:r>
                      <a:endParaRPr lang="en-US" sz="1600" b="0" i="0" u="none" strike="noStrike" dirty="0">
                        <a:solidFill>
                          <a:srgbClr val="000000"/>
                        </a:solidFill>
                        <a:effectLst/>
                        <a:latin typeface="Arial" panose="020B0604020202020204" pitchFamily="34" charset="0"/>
                      </a:endParaRPr>
                    </a:p>
                  </a:txBody>
                  <a:tcPr marL="6371" marR="6371" marT="6369" marB="0"/>
                </a:tc>
                <a:tc>
                  <a:txBody>
                    <a:bodyPr/>
                    <a:lstStyle/>
                    <a:p>
                      <a:pPr algn="l" fontAlgn="t"/>
                      <a:r>
                        <a:rPr lang="en-US" sz="1600" u="none" strike="noStrike">
                          <a:effectLst/>
                        </a:rPr>
                        <a:t>National Center for Biomedical Ontology (NCBO) Annotator</a:t>
                      </a:r>
                      <a:endParaRPr lang="en-US" sz="1600" b="0" i="0" u="none" strike="noStrike">
                        <a:solidFill>
                          <a:srgbClr val="000000"/>
                        </a:solidFill>
                        <a:effectLst/>
                        <a:latin typeface="Arial" panose="020B0604020202020204" pitchFamily="34" charset="0"/>
                      </a:endParaRPr>
                    </a:p>
                  </a:txBody>
                  <a:tcPr marL="6371" marR="6371" marT="6369" marB="0"/>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71" marR="6371" marT="6369" marB="0" anchor="b"/>
                </a:tc>
                <a:extLst>
                  <a:ext uri="{0D108BD9-81ED-4DB2-BD59-A6C34878D82A}">
                    <a16:rowId xmlns:a16="http://schemas.microsoft.com/office/drawing/2014/main" val="10010"/>
                  </a:ext>
                </a:extLst>
              </a:tr>
            </a:tbl>
          </a:graphicData>
        </a:graphic>
      </p:graphicFrame>
      <p:sp>
        <p:nvSpPr>
          <p:cNvPr id="5" name="Slide Number Placeholder 4">
            <a:extLst>
              <a:ext uri="{FF2B5EF4-FFF2-40B4-BE49-F238E27FC236}">
                <a16:creationId xmlns:a16="http://schemas.microsoft.com/office/drawing/2014/main" id="{A53BCE1D-F0FE-4979-9945-6FF55AAF76E3}"/>
              </a:ext>
            </a:extLst>
          </p:cNvPr>
          <p:cNvSpPr>
            <a:spLocks noGrp="1"/>
          </p:cNvSpPr>
          <p:nvPr>
            <p:ph type="sldNum" sz="quarter" idx="12"/>
          </p:nvPr>
        </p:nvSpPr>
        <p:spPr/>
        <p:txBody>
          <a:bodyPr/>
          <a:lstStyle/>
          <a:p>
            <a:pPr>
              <a:defRPr/>
            </a:pPr>
            <a:fld id="{755EB1D5-28C8-420D-A9D3-ACBA05E3056D}" type="slidenum">
              <a:rPr lang="en-US"/>
              <a:pPr>
                <a:defRPr/>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360450" name="Group 79">
            <a:extLst>
              <a:ext uri="{FF2B5EF4-FFF2-40B4-BE49-F238E27FC236}">
                <a16:creationId xmlns:a16="http://schemas.microsoft.com/office/drawing/2014/main" id="{AAD62953-7E4C-4705-9AB6-CB26BFD51261}"/>
              </a:ext>
            </a:extLst>
          </p:cNvPr>
          <p:cNvGrpSpPr>
            <a:grpSpLocks/>
          </p:cNvGrpSpPr>
          <p:nvPr/>
        </p:nvGrpSpPr>
        <p:grpSpPr bwMode="auto">
          <a:xfrm>
            <a:off x="200025" y="1228725"/>
            <a:ext cx="8748713" cy="4795838"/>
            <a:chOff x="235012" y="1228725"/>
            <a:chExt cx="8747352" cy="4795447"/>
          </a:xfrm>
        </p:grpSpPr>
        <p:grpSp>
          <p:nvGrpSpPr>
            <p:cNvPr id="360458" name="Group 80">
              <a:extLst>
                <a:ext uri="{FF2B5EF4-FFF2-40B4-BE49-F238E27FC236}">
                  <a16:creationId xmlns:a16="http://schemas.microsoft.com/office/drawing/2014/main" id="{816030AC-5D77-433E-ADED-4CBD74C6AA54}"/>
                </a:ext>
              </a:extLst>
            </p:cNvPr>
            <p:cNvGrpSpPr>
              <a:grpSpLocks/>
            </p:cNvGrpSpPr>
            <p:nvPr/>
          </p:nvGrpSpPr>
          <p:grpSpPr bwMode="auto">
            <a:xfrm>
              <a:off x="235012" y="1228725"/>
              <a:ext cx="8747352" cy="4795447"/>
              <a:chOff x="235012" y="1533525"/>
              <a:chExt cx="8747352" cy="4795447"/>
            </a:xfrm>
          </p:grpSpPr>
          <p:grpSp>
            <p:nvGrpSpPr>
              <p:cNvPr id="360460" name="Group 82">
                <a:extLst>
                  <a:ext uri="{FF2B5EF4-FFF2-40B4-BE49-F238E27FC236}">
                    <a16:creationId xmlns:a16="http://schemas.microsoft.com/office/drawing/2014/main" id="{F9CDE3B0-7D63-425E-8837-6A61041EEB8F}"/>
                  </a:ext>
                </a:extLst>
              </p:cNvPr>
              <p:cNvGrpSpPr>
                <a:grpSpLocks/>
              </p:cNvGrpSpPr>
              <p:nvPr/>
            </p:nvGrpSpPr>
            <p:grpSpPr bwMode="auto">
              <a:xfrm>
                <a:off x="235012" y="1533525"/>
                <a:ext cx="8747352" cy="4795447"/>
                <a:chOff x="244248" y="1457325"/>
                <a:chExt cx="8747352" cy="4795447"/>
              </a:xfrm>
            </p:grpSpPr>
            <p:grpSp>
              <p:nvGrpSpPr>
                <p:cNvPr id="360465" name="Group 87">
                  <a:extLst>
                    <a:ext uri="{FF2B5EF4-FFF2-40B4-BE49-F238E27FC236}">
                      <a16:creationId xmlns:a16="http://schemas.microsoft.com/office/drawing/2014/main" id="{251A1308-F75E-4640-8903-F842C3F8333B}"/>
                    </a:ext>
                  </a:extLst>
                </p:cNvPr>
                <p:cNvGrpSpPr>
                  <a:grpSpLocks/>
                </p:cNvGrpSpPr>
                <p:nvPr/>
              </p:nvGrpSpPr>
              <p:grpSpPr bwMode="auto">
                <a:xfrm>
                  <a:off x="8282010" y="1600386"/>
                  <a:ext cx="709590" cy="1523814"/>
                  <a:chOff x="8229600" y="1295586"/>
                  <a:chExt cx="709590" cy="1523814"/>
                </a:xfrm>
              </p:grpSpPr>
              <p:sp>
                <p:nvSpPr>
                  <p:cNvPr id="153" name="TextBox 152">
                    <a:extLst>
                      <a:ext uri="{FF2B5EF4-FFF2-40B4-BE49-F238E27FC236}">
                        <a16:creationId xmlns:a16="http://schemas.microsoft.com/office/drawing/2014/main" id="{30AB94AE-5D7D-4ACE-B8F0-386AFAFED071}"/>
                      </a:ext>
                    </a:extLst>
                  </p:cNvPr>
                  <p:cNvSpPr txBox="1"/>
                  <p:nvPr/>
                </p:nvSpPr>
                <p:spPr>
                  <a:xfrm>
                    <a:off x="8231275" y="1295388"/>
                    <a:ext cx="666647" cy="277790"/>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b="1" dirty="0">
                        <a:solidFill>
                          <a:prstClr val="white"/>
                        </a:solidFill>
                        <a:latin typeface="Calibri"/>
                        <a:cs typeface="+mn-cs"/>
                      </a:rPr>
                      <a:t>BFO</a:t>
                    </a:r>
                  </a:p>
                </p:txBody>
              </p:sp>
              <p:sp>
                <p:nvSpPr>
                  <p:cNvPr id="154" name="TextBox 153">
                    <a:extLst>
                      <a:ext uri="{FF2B5EF4-FFF2-40B4-BE49-F238E27FC236}">
                        <a16:creationId xmlns:a16="http://schemas.microsoft.com/office/drawing/2014/main" id="{7B6E10AF-81AC-415F-B116-DB5016154EE5}"/>
                      </a:ext>
                    </a:extLst>
                  </p:cNvPr>
                  <p:cNvSpPr txBox="1"/>
                  <p:nvPr/>
                </p:nvSpPr>
                <p:spPr>
                  <a:xfrm>
                    <a:off x="8229687" y="1609687"/>
                    <a:ext cx="668234" cy="276203"/>
                  </a:xfrm>
                  <a:prstGeom prst="rect">
                    <a:avLst/>
                  </a:prstGeom>
                  <a:solidFill>
                    <a:srgbClr val="7030A0"/>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b="1" dirty="0">
                        <a:solidFill>
                          <a:prstClr val="white"/>
                        </a:solidFill>
                        <a:latin typeface="Calibri"/>
                        <a:cs typeface="+mn-cs"/>
                      </a:rPr>
                      <a:t>IAO</a:t>
                    </a:r>
                  </a:p>
                </p:txBody>
              </p:sp>
              <p:sp>
                <p:nvSpPr>
                  <p:cNvPr id="155" name="TextBox 154">
                    <a:extLst>
                      <a:ext uri="{FF2B5EF4-FFF2-40B4-BE49-F238E27FC236}">
                        <a16:creationId xmlns:a16="http://schemas.microsoft.com/office/drawing/2014/main" id="{EA6B3916-224B-44C7-BD43-BC412BB18780}"/>
                      </a:ext>
                    </a:extLst>
                  </p:cNvPr>
                  <p:cNvSpPr txBox="1"/>
                  <p:nvPr/>
                </p:nvSpPr>
                <p:spPr>
                  <a:xfrm>
                    <a:off x="8231275" y="1925575"/>
                    <a:ext cx="666647" cy="276203"/>
                  </a:xfrm>
                  <a:prstGeom prst="rect">
                    <a:avLst/>
                  </a:prstGeom>
                  <a:solidFill>
                    <a:srgbClr val="C00000"/>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b="1" dirty="0">
                        <a:solidFill>
                          <a:prstClr val="white"/>
                        </a:solidFill>
                        <a:latin typeface="Calibri"/>
                        <a:cs typeface="+mn-cs"/>
                      </a:rPr>
                      <a:t>OBO</a:t>
                    </a:r>
                  </a:p>
                </p:txBody>
              </p:sp>
              <p:sp>
                <p:nvSpPr>
                  <p:cNvPr id="156" name="TextBox 155">
                    <a:extLst>
                      <a:ext uri="{FF2B5EF4-FFF2-40B4-BE49-F238E27FC236}">
                        <a16:creationId xmlns:a16="http://schemas.microsoft.com/office/drawing/2014/main" id="{5D98B1EE-5777-4BA9-A6E2-35407DDBBF66}"/>
                      </a:ext>
                    </a:extLst>
                  </p:cNvPr>
                  <p:cNvSpPr txBox="1"/>
                  <p:nvPr/>
                </p:nvSpPr>
                <p:spPr>
                  <a:xfrm>
                    <a:off x="8229687" y="2236699"/>
                    <a:ext cx="668234" cy="277789"/>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b="1" dirty="0">
                        <a:solidFill>
                          <a:prstClr val="white"/>
                        </a:solidFill>
                        <a:latin typeface="Calibri"/>
                        <a:cs typeface="+mn-cs"/>
                      </a:rPr>
                      <a:t>OBI</a:t>
                    </a:r>
                  </a:p>
                </p:txBody>
              </p:sp>
              <p:grpSp>
                <p:nvGrpSpPr>
                  <p:cNvPr id="360532" name="Group 156">
                    <a:extLst>
                      <a:ext uri="{FF2B5EF4-FFF2-40B4-BE49-F238E27FC236}">
                        <a16:creationId xmlns:a16="http://schemas.microsoft.com/office/drawing/2014/main" id="{CBD6A1A9-777F-4B00-90CB-8AD3CFA0184D}"/>
                      </a:ext>
                    </a:extLst>
                  </p:cNvPr>
                  <p:cNvGrpSpPr>
                    <a:grpSpLocks/>
                  </p:cNvGrpSpPr>
                  <p:nvPr/>
                </p:nvGrpSpPr>
                <p:grpSpPr bwMode="auto">
                  <a:xfrm>
                    <a:off x="8263935" y="2542401"/>
                    <a:ext cx="675255" cy="276999"/>
                    <a:chOff x="8263935" y="2609365"/>
                    <a:chExt cx="675255" cy="276999"/>
                  </a:xfrm>
                </p:grpSpPr>
                <p:cxnSp>
                  <p:nvCxnSpPr>
                    <p:cNvPr id="158" name="Straight Arrow Connector 157">
                      <a:extLst>
                        <a:ext uri="{FF2B5EF4-FFF2-40B4-BE49-F238E27FC236}">
                          <a16:creationId xmlns:a16="http://schemas.microsoft.com/office/drawing/2014/main" id="{249F74E8-D205-4CE3-8457-695D521552C0}"/>
                        </a:ext>
                      </a:extLst>
                    </p:cNvPr>
                    <p:cNvCxnSpPr/>
                    <p:nvPr/>
                  </p:nvCxnSpPr>
                  <p:spPr>
                    <a:xfrm>
                      <a:off x="8264607" y="2746540"/>
                      <a:ext cx="271421" cy="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816F0329-B68A-4D7C-8CD4-AACB4884599C}"/>
                        </a:ext>
                      </a:extLst>
                    </p:cNvPr>
                    <p:cNvSpPr txBox="1"/>
                    <p:nvPr/>
                  </p:nvSpPr>
                  <p:spPr>
                    <a:xfrm>
                      <a:off x="8542377" y="2606851"/>
                      <a:ext cx="396813" cy="279377"/>
                    </a:xfrm>
                    <a:prstGeom prst="rect">
                      <a:avLst/>
                    </a:prstGeom>
                    <a:noFill/>
                  </p:spPr>
                  <p:txBody>
                    <a:bodyPr wrap="none">
                      <a:spAutoFit/>
                    </a:bodyPr>
                    <a:lstStyle/>
                    <a:p>
                      <a:pPr eaLnBrk="1" fontAlgn="auto" hangingPunct="1">
                        <a:spcBef>
                          <a:spcPts val="0"/>
                        </a:spcBef>
                        <a:spcAft>
                          <a:spcPts val="0"/>
                        </a:spcAft>
                        <a:defRPr/>
                      </a:pPr>
                      <a:r>
                        <a:rPr lang="en-US" sz="1200" b="1" dirty="0">
                          <a:solidFill>
                            <a:prstClr val="black"/>
                          </a:solidFill>
                          <a:latin typeface="Calibri"/>
                          <a:cs typeface="+mn-cs"/>
                        </a:rPr>
                        <a:t>is a</a:t>
                      </a:r>
                    </a:p>
                  </p:txBody>
                </p:sp>
              </p:grpSp>
            </p:grpSp>
            <p:grpSp>
              <p:nvGrpSpPr>
                <p:cNvPr id="360466" name="Group 88">
                  <a:extLst>
                    <a:ext uri="{FF2B5EF4-FFF2-40B4-BE49-F238E27FC236}">
                      <a16:creationId xmlns:a16="http://schemas.microsoft.com/office/drawing/2014/main" id="{66693BDD-F056-4268-9E29-27FBD5AD7D0F}"/>
                    </a:ext>
                  </a:extLst>
                </p:cNvPr>
                <p:cNvGrpSpPr>
                  <a:grpSpLocks/>
                </p:cNvGrpSpPr>
                <p:nvPr/>
              </p:nvGrpSpPr>
              <p:grpSpPr bwMode="auto">
                <a:xfrm>
                  <a:off x="244248" y="1457325"/>
                  <a:ext cx="7909152" cy="4795447"/>
                  <a:chOff x="244248" y="1457325"/>
                  <a:chExt cx="7909152" cy="4795447"/>
                </a:xfrm>
              </p:grpSpPr>
              <p:sp>
                <p:nvSpPr>
                  <p:cNvPr id="90" name="TextBox 89">
                    <a:extLst>
                      <a:ext uri="{FF2B5EF4-FFF2-40B4-BE49-F238E27FC236}">
                        <a16:creationId xmlns:a16="http://schemas.microsoft.com/office/drawing/2014/main" id="{7F6E69AE-C048-4F7A-BBF3-C216652A344F}"/>
                      </a:ext>
                    </a:extLst>
                  </p:cNvPr>
                  <p:cNvSpPr txBox="1"/>
                  <p:nvPr/>
                </p:nvSpPr>
                <p:spPr>
                  <a:xfrm>
                    <a:off x="244248" y="3827270"/>
                    <a:ext cx="582522" cy="276202"/>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entity </a:t>
                    </a:r>
                  </a:p>
                </p:txBody>
              </p:sp>
              <p:sp>
                <p:nvSpPr>
                  <p:cNvPr id="91" name="TextBox 90">
                    <a:extLst>
                      <a:ext uri="{FF2B5EF4-FFF2-40B4-BE49-F238E27FC236}">
                        <a16:creationId xmlns:a16="http://schemas.microsoft.com/office/drawing/2014/main" id="{A0A73880-169A-4925-8A64-5E1C654E40ED}"/>
                      </a:ext>
                    </a:extLst>
                  </p:cNvPr>
                  <p:cNvSpPr txBox="1"/>
                  <p:nvPr/>
                </p:nvSpPr>
                <p:spPr>
                  <a:xfrm>
                    <a:off x="1109301" y="2590708"/>
                    <a:ext cx="860291" cy="277790"/>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continuant</a:t>
                    </a:r>
                  </a:p>
                </p:txBody>
              </p:sp>
              <p:sp>
                <p:nvSpPr>
                  <p:cNvPr id="92" name="TextBox 91">
                    <a:extLst>
                      <a:ext uri="{FF2B5EF4-FFF2-40B4-BE49-F238E27FC236}">
                        <a16:creationId xmlns:a16="http://schemas.microsoft.com/office/drawing/2014/main" id="{F2E3C7B2-33A4-47B0-8710-E0A0EFACF982}"/>
                      </a:ext>
                    </a:extLst>
                  </p:cNvPr>
                  <p:cNvSpPr txBox="1"/>
                  <p:nvPr/>
                </p:nvSpPr>
                <p:spPr>
                  <a:xfrm>
                    <a:off x="1109301" y="5522582"/>
                    <a:ext cx="860291" cy="27778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err="1">
                        <a:solidFill>
                          <a:prstClr val="white"/>
                        </a:solidFill>
                        <a:latin typeface="Calibri"/>
                        <a:cs typeface="+mn-cs"/>
                      </a:rPr>
                      <a:t>occurrent</a:t>
                    </a:r>
                    <a:endParaRPr lang="en-US" sz="1200" dirty="0">
                      <a:solidFill>
                        <a:prstClr val="white"/>
                      </a:solidFill>
                      <a:latin typeface="Calibri"/>
                      <a:cs typeface="+mn-cs"/>
                    </a:endParaRPr>
                  </a:p>
                </p:txBody>
              </p:sp>
              <p:sp>
                <p:nvSpPr>
                  <p:cNvPr id="93" name="TextBox 92">
                    <a:extLst>
                      <a:ext uri="{FF2B5EF4-FFF2-40B4-BE49-F238E27FC236}">
                        <a16:creationId xmlns:a16="http://schemas.microsoft.com/office/drawing/2014/main" id="{77266467-2427-4F89-BA2D-86754126397E}"/>
                      </a:ext>
                    </a:extLst>
                  </p:cNvPr>
                  <p:cNvSpPr txBox="1"/>
                  <p:nvPr/>
                </p:nvSpPr>
                <p:spPr>
                  <a:xfrm>
                    <a:off x="3317170" y="1670033"/>
                    <a:ext cx="1103141" cy="461925"/>
                  </a:xfrm>
                  <a:prstGeom prst="rect">
                    <a:avLst/>
                  </a:prstGeom>
                  <a:solidFill>
                    <a:srgbClr val="7030A0"/>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information </a:t>
                    </a:r>
                  </a:p>
                  <a:p>
                    <a:pPr algn="ctr" eaLnBrk="1" fontAlgn="auto" hangingPunct="1">
                      <a:spcBef>
                        <a:spcPts val="0"/>
                      </a:spcBef>
                      <a:spcAft>
                        <a:spcPts val="0"/>
                      </a:spcAft>
                      <a:defRPr/>
                    </a:pPr>
                    <a:r>
                      <a:rPr lang="en-US" sz="1200" dirty="0">
                        <a:solidFill>
                          <a:prstClr val="white"/>
                        </a:solidFill>
                        <a:latin typeface="Calibri"/>
                        <a:cs typeface="+mn-cs"/>
                      </a:rPr>
                      <a:t>content entity</a:t>
                    </a:r>
                  </a:p>
                </p:txBody>
              </p:sp>
              <p:sp>
                <p:nvSpPr>
                  <p:cNvPr id="94" name="TextBox 93">
                    <a:extLst>
                      <a:ext uri="{FF2B5EF4-FFF2-40B4-BE49-F238E27FC236}">
                        <a16:creationId xmlns:a16="http://schemas.microsoft.com/office/drawing/2014/main" id="{B7B63BBE-9E18-43DE-B43B-E2B2D6BB7F4A}"/>
                      </a:ext>
                    </a:extLst>
                  </p:cNvPr>
                  <p:cNvSpPr txBox="1"/>
                  <p:nvPr/>
                </p:nvSpPr>
                <p:spPr>
                  <a:xfrm>
                    <a:off x="3317170" y="5105103"/>
                    <a:ext cx="1103141" cy="461925"/>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planned</a:t>
                    </a:r>
                  </a:p>
                  <a:p>
                    <a:pPr algn="ctr" eaLnBrk="1" fontAlgn="auto" hangingPunct="1">
                      <a:spcBef>
                        <a:spcPts val="0"/>
                      </a:spcBef>
                      <a:spcAft>
                        <a:spcPts val="0"/>
                      </a:spcAft>
                      <a:defRPr/>
                    </a:pPr>
                    <a:r>
                      <a:rPr lang="en-US" sz="1200" dirty="0">
                        <a:solidFill>
                          <a:prstClr val="white"/>
                        </a:solidFill>
                        <a:latin typeface="Calibri"/>
                        <a:cs typeface="+mn-cs"/>
                      </a:rPr>
                      <a:t>process</a:t>
                    </a:r>
                  </a:p>
                </p:txBody>
              </p:sp>
              <p:sp>
                <p:nvSpPr>
                  <p:cNvPr id="95" name="TextBox 94">
                    <a:extLst>
                      <a:ext uri="{FF2B5EF4-FFF2-40B4-BE49-F238E27FC236}">
                        <a16:creationId xmlns:a16="http://schemas.microsoft.com/office/drawing/2014/main" id="{A0709CB1-8C91-4E6A-A5FC-2AC2E1F7E004}"/>
                      </a:ext>
                    </a:extLst>
                  </p:cNvPr>
                  <p:cNvSpPr txBox="1"/>
                  <p:nvPr/>
                </p:nvSpPr>
                <p:spPr>
                  <a:xfrm>
                    <a:off x="4753634" y="1457325"/>
                    <a:ext cx="780928" cy="277790"/>
                  </a:xfrm>
                  <a:prstGeom prst="rect">
                    <a:avLst/>
                  </a:prstGeom>
                  <a:solidFill>
                    <a:srgbClr val="7030A0"/>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data item</a:t>
                    </a:r>
                  </a:p>
                </p:txBody>
              </p:sp>
              <p:sp>
                <p:nvSpPr>
                  <p:cNvPr id="96" name="TextBox 95">
                    <a:extLst>
                      <a:ext uri="{FF2B5EF4-FFF2-40B4-BE49-F238E27FC236}">
                        <a16:creationId xmlns:a16="http://schemas.microsoft.com/office/drawing/2014/main" id="{365408C6-2A1D-4BEF-91A1-BD2D0506613F}"/>
                      </a:ext>
                    </a:extLst>
                  </p:cNvPr>
                  <p:cNvSpPr txBox="1"/>
                  <p:nvPr/>
                </p:nvSpPr>
                <p:spPr>
                  <a:xfrm>
                    <a:off x="4758395" y="4441582"/>
                    <a:ext cx="1006318"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investigation</a:t>
                    </a:r>
                  </a:p>
                </p:txBody>
              </p:sp>
              <p:sp>
                <p:nvSpPr>
                  <p:cNvPr id="97" name="TextBox 96">
                    <a:extLst>
                      <a:ext uri="{FF2B5EF4-FFF2-40B4-BE49-F238E27FC236}">
                        <a16:creationId xmlns:a16="http://schemas.microsoft.com/office/drawing/2014/main" id="{7C5BD518-575F-4260-A9EC-41C5DB2B3A02}"/>
                      </a:ext>
                    </a:extLst>
                  </p:cNvPr>
                  <p:cNvSpPr txBox="1"/>
                  <p:nvPr/>
                </p:nvSpPr>
                <p:spPr>
                  <a:xfrm>
                    <a:off x="4758395" y="4746357"/>
                    <a:ext cx="1433290"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specimen collection</a:t>
                    </a:r>
                  </a:p>
                </p:txBody>
              </p:sp>
              <p:sp>
                <p:nvSpPr>
                  <p:cNvPr id="98" name="TextBox 97">
                    <a:extLst>
                      <a:ext uri="{FF2B5EF4-FFF2-40B4-BE49-F238E27FC236}">
                        <a16:creationId xmlns:a16="http://schemas.microsoft.com/office/drawing/2014/main" id="{BEE0E781-4DE3-40E4-B69B-6C883D174C70}"/>
                      </a:ext>
                    </a:extLst>
                  </p:cNvPr>
                  <p:cNvSpPr txBox="1"/>
                  <p:nvPr/>
                </p:nvSpPr>
                <p:spPr>
                  <a:xfrm>
                    <a:off x="6620244" y="5436864"/>
                    <a:ext cx="1458685" cy="461924"/>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material component</a:t>
                    </a:r>
                  </a:p>
                  <a:p>
                    <a:pPr algn="ctr" eaLnBrk="1" fontAlgn="auto" hangingPunct="1">
                      <a:spcBef>
                        <a:spcPts val="0"/>
                      </a:spcBef>
                      <a:spcAft>
                        <a:spcPts val="0"/>
                      </a:spcAft>
                      <a:defRPr/>
                    </a:pPr>
                    <a:r>
                      <a:rPr lang="en-US" sz="1200" dirty="0">
                        <a:solidFill>
                          <a:prstClr val="white"/>
                        </a:solidFill>
                        <a:latin typeface="Calibri"/>
                        <a:cs typeface="+mn-cs"/>
                      </a:rPr>
                      <a:t>separation</a:t>
                    </a:r>
                  </a:p>
                </p:txBody>
              </p:sp>
              <p:sp>
                <p:nvSpPr>
                  <p:cNvPr id="99" name="TextBox 98">
                    <a:extLst>
                      <a:ext uri="{FF2B5EF4-FFF2-40B4-BE49-F238E27FC236}">
                        <a16:creationId xmlns:a16="http://schemas.microsoft.com/office/drawing/2014/main" id="{74F43250-EB4F-4CB2-AC62-1D5AA7649CBC}"/>
                      </a:ext>
                    </a:extLst>
                  </p:cNvPr>
                  <p:cNvSpPr txBox="1"/>
                  <p:nvPr/>
                </p:nvSpPr>
                <p:spPr>
                  <a:xfrm>
                    <a:off x="4753634" y="2066875"/>
                    <a:ext cx="1274564" cy="276202"/>
                  </a:xfrm>
                  <a:prstGeom prst="rect">
                    <a:avLst/>
                  </a:prstGeom>
                  <a:solidFill>
                    <a:srgbClr val="7030A0"/>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plan specification</a:t>
                    </a:r>
                  </a:p>
                </p:txBody>
              </p:sp>
              <p:sp>
                <p:nvSpPr>
                  <p:cNvPr id="100" name="TextBox 99">
                    <a:extLst>
                      <a:ext uri="{FF2B5EF4-FFF2-40B4-BE49-F238E27FC236}">
                        <a16:creationId xmlns:a16="http://schemas.microsoft.com/office/drawing/2014/main" id="{FF655923-F4A3-4C7B-AC0F-969280FBD0E5}"/>
                      </a:ext>
                    </a:extLst>
                  </p:cNvPr>
                  <p:cNvSpPr txBox="1"/>
                  <p:nvPr/>
                </p:nvSpPr>
                <p:spPr>
                  <a:xfrm>
                    <a:off x="6620244" y="5130501"/>
                    <a:ext cx="1533286"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material combination</a:t>
                    </a:r>
                  </a:p>
                </p:txBody>
              </p:sp>
              <p:sp>
                <p:nvSpPr>
                  <p:cNvPr id="101" name="TextBox 100">
                    <a:extLst>
                      <a:ext uri="{FF2B5EF4-FFF2-40B4-BE49-F238E27FC236}">
                        <a16:creationId xmlns:a16="http://schemas.microsoft.com/office/drawing/2014/main" id="{64ACD6DB-31D5-4740-833A-B41EC132C771}"/>
                      </a:ext>
                    </a:extLst>
                  </p:cNvPr>
                  <p:cNvSpPr txBox="1"/>
                  <p:nvPr/>
                </p:nvSpPr>
                <p:spPr>
                  <a:xfrm>
                    <a:off x="4758395" y="5660682"/>
                    <a:ext cx="526968"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assay</a:t>
                    </a:r>
                  </a:p>
                </p:txBody>
              </p:sp>
              <p:sp>
                <p:nvSpPr>
                  <p:cNvPr id="102" name="TextBox 101">
                    <a:extLst>
                      <a:ext uri="{FF2B5EF4-FFF2-40B4-BE49-F238E27FC236}">
                        <a16:creationId xmlns:a16="http://schemas.microsoft.com/office/drawing/2014/main" id="{5486C673-2B6B-478D-8648-878092D700D6}"/>
                      </a:ext>
                    </a:extLst>
                  </p:cNvPr>
                  <p:cNvSpPr txBox="1"/>
                  <p:nvPr/>
                </p:nvSpPr>
                <p:spPr>
                  <a:xfrm>
                    <a:off x="4753634" y="1762100"/>
                    <a:ext cx="822197" cy="276202"/>
                  </a:xfrm>
                  <a:prstGeom prst="rect">
                    <a:avLst/>
                  </a:prstGeom>
                  <a:solidFill>
                    <a:srgbClr val="7030A0"/>
                  </a:solidFill>
                  <a:ln w="19050">
                    <a:solidFill>
                      <a:schemeClr val="tx2">
                        <a:lumMod val="60000"/>
                        <a:lumOff val="40000"/>
                      </a:schemeClr>
                    </a:solidFill>
                    <a:headEnd type="none" w="med" len="med"/>
                    <a:tailEnd type="triangle" w="med" len="med"/>
                  </a:ln>
                </p:spPr>
                <p:txBody>
                  <a:bodyPr wrap="none">
                    <a:spAutoFit/>
                  </a:bodyPr>
                  <a:lstStyle/>
                  <a:p>
                    <a:pPr eaLnBrk="1" fontAlgn="auto" hangingPunct="1">
                      <a:spcBef>
                        <a:spcPts val="0"/>
                      </a:spcBef>
                      <a:spcAft>
                        <a:spcPts val="0"/>
                      </a:spcAft>
                      <a:defRPr/>
                    </a:pPr>
                    <a:r>
                      <a:rPr lang="en-US" sz="1200" dirty="0">
                        <a:solidFill>
                          <a:prstClr val="white"/>
                        </a:solidFill>
                        <a:latin typeface="Calibri"/>
                        <a:cs typeface="+mn-cs"/>
                      </a:rPr>
                      <a:t>document</a:t>
                    </a:r>
                  </a:p>
                </p:txBody>
              </p:sp>
              <p:cxnSp>
                <p:nvCxnSpPr>
                  <p:cNvPr id="104" name="Straight Arrow Connector 103">
                    <a:extLst>
                      <a:ext uri="{FF2B5EF4-FFF2-40B4-BE49-F238E27FC236}">
                        <a16:creationId xmlns:a16="http://schemas.microsoft.com/office/drawing/2014/main" id="{9393162A-19B9-42EF-95D4-A996A28A80B7}"/>
                      </a:ext>
                    </a:extLst>
                  </p:cNvPr>
                  <p:cNvCxnSpPr>
                    <a:stCxn id="91" idx="1"/>
                    <a:endCxn id="90" idx="3"/>
                  </p:cNvCxnSpPr>
                  <p:nvPr/>
                </p:nvCxnSpPr>
                <p:spPr>
                  <a:xfrm flipH="1">
                    <a:off x="826770" y="2728809"/>
                    <a:ext cx="282531" cy="1236561"/>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B0B18AC-3A94-4A64-A879-2504D7E66779}"/>
                      </a:ext>
                    </a:extLst>
                  </p:cNvPr>
                  <p:cNvCxnSpPr>
                    <a:stCxn id="92" idx="1"/>
                    <a:endCxn id="90" idx="3"/>
                  </p:cNvCxnSpPr>
                  <p:nvPr/>
                </p:nvCxnSpPr>
                <p:spPr>
                  <a:xfrm flipH="1" flipV="1">
                    <a:off x="826770" y="3965371"/>
                    <a:ext cx="282531" cy="1696900"/>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17BEAFA-814A-4437-8E78-493878C98BF6}"/>
                      </a:ext>
                    </a:extLst>
                  </p:cNvPr>
                  <p:cNvCxnSpPr>
                    <a:stCxn id="94" idx="1"/>
                    <a:endCxn id="145" idx="3"/>
                  </p:cNvCxnSpPr>
                  <p:nvPr/>
                </p:nvCxnSpPr>
                <p:spPr>
                  <a:xfrm flipH="1">
                    <a:off x="3123525" y="5336859"/>
                    <a:ext cx="193645" cy="325411"/>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59A1892-9A77-4D91-AABA-B05B9B6CB2D7}"/>
                      </a:ext>
                    </a:extLst>
                  </p:cNvPr>
                  <p:cNvCxnSpPr>
                    <a:endCxn id="149" idx="3"/>
                  </p:cNvCxnSpPr>
                  <p:nvPr/>
                </p:nvCxnSpPr>
                <p:spPr>
                  <a:xfrm flipH="1">
                    <a:off x="3123525" y="1901789"/>
                    <a:ext cx="193645" cy="0"/>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0D1EB0A-F976-4CF2-8B45-D1D855ECAF61}"/>
                      </a:ext>
                    </a:extLst>
                  </p:cNvPr>
                  <p:cNvCxnSpPr>
                    <a:stCxn id="95" idx="1"/>
                    <a:endCxn id="93" idx="3"/>
                  </p:cNvCxnSpPr>
                  <p:nvPr/>
                </p:nvCxnSpPr>
                <p:spPr>
                  <a:xfrm flipH="1">
                    <a:off x="4420311" y="1595427"/>
                    <a:ext cx="333323" cy="306362"/>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37A35F5-8B2B-4049-918C-E32D64F8A5EE}"/>
                      </a:ext>
                    </a:extLst>
                  </p:cNvPr>
                  <p:cNvCxnSpPr>
                    <a:stCxn id="99" idx="1"/>
                    <a:endCxn id="93" idx="3"/>
                  </p:cNvCxnSpPr>
                  <p:nvPr/>
                </p:nvCxnSpPr>
                <p:spPr>
                  <a:xfrm flipH="1" flipV="1">
                    <a:off x="4420311" y="1901789"/>
                    <a:ext cx="333323" cy="303188"/>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AEB6903A-CF49-4020-9F7C-FB19628D7354}"/>
                      </a:ext>
                    </a:extLst>
                  </p:cNvPr>
                  <p:cNvCxnSpPr>
                    <a:stCxn id="102" idx="1"/>
                    <a:endCxn id="93" idx="3"/>
                  </p:cNvCxnSpPr>
                  <p:nvPr/>
                </p:nvCxnSpPr>
                <p:spPr>
                  <a:xfrm flipH="1">
                    <a:off x="4420311" y="1900202"/>
                    <a:ext cx="333323" cy="1587"/>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33DD203-D6C0-4B33-ACBB-90286C65D683}"/>
                      </a:ext>
                    </a:extLst>
                  </p:cNvPr>
                  <p:cNvCxnSpPr>
                    <a:stCxn id="96" idx="1"/>
                    <a:endCxn id="94" idx="3"/>
                  </p:cNvCxnSpPr>
                  <p:nvPr/>
                </p:nvCxnSpPr>
                <p:spPr>
                  <a:xfrm flipH="1">
                    <a:off x="4420311" y="4579683"/>
                    <a:ext cx="338084" cy="757175"/>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E1B098F-86A6-4221-8A7B-C38DF3FAD646}"/>
                      </a:ext>
                    </a:extLst>
                  </p:cNvPr>
                  <p:cNvCxnSpPr>
                    <a:stCxn id="97" idx="1"/>
                    <a:endCxn id="94" idx="3"/>
                  </p:cNvCxnSpPr>
                  <p:nvPr/>
                </p:nvCxnSpPr>
                <p:spPr>
                  <a:xfrm flipH="1">
                    <a:off x="4420311" y="4884459"/>
                    <a:ext cx="338084" cy="452400"/>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E60167B-1518-4C06-9E08-6EC12110DF1A}"/>
                      </a:ext>
                    </a:extLst>
                  </p:cNvPr>
                  <p:cNvCxnSpPr>
                    <a:stCxn id="101" idx="1"/>
                    <a:endCxn id="94" idx="3"/>
                  </p:cNvCxnSpPr>
                  <p:nvPr/>
                </p:nvCxnSpPr>
                <p:spPr>
                  <a:xfrm flipH="1" flipV="1">
                    <a:off x="4420311" y="5336859"/>
                    <a:ext cx="338084" cy="461925"/>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7078627-2030-4F1C-8011-98CBFEBA9DE5}"/>
                      </a:ext>
                    </a:extLst>
                  </p:cNvPr>
                  <p:cNvCxnSpPr>
                    <a:stCxn id="82" idx="1"/>
                    <a:endCxn id="94" idx="3"/>
                  </p:cNvCxnSpPr>
                  <p:nvPr/>
                </p:nvCxnSpPr>
                <p:spPr>
                  <a:xfrm flipH="1" flipV="1">
                    <a:off x="4420311" y="5336859"/>
                    <a:ext cx="334910" cy="766700"/>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01ED88E6-3377-4798-A2F0-8DB22A7070AB}"/>
                      </a:ext>
                    </a:extLst>
                  </p:cNvPr>
                  <p:cNvSpPr txBox="1"/>
                  <p:nvPr/>
                </p:nvSpPr>
                <p:spPr>
                  <a:xfrm>
                    <a:off x="4758395" y="5352732"/>
                    <a:ext cx="1431702" cy="276202"/>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material processing</a:t>
                    </a:r>
                  </a:p>
                </p:txBody>
              </p:sp>
              <p:cxnSp>
                <p:nvCxnSpPr>
                  <p:cNvPr id="117" name="Straight Arrow Connector 116">
                    <a:extLst>
                      <a:ext uri="{FF2B5EF4-FFF2-40B4-BE49-F238E27FC236}">
                        <a16:creationId xmlns:a16="http://schemas.microsoft.com/office/drawing/2014/main" id="{28C381D2-8DD9-43AE-94BF-25E6019BF9D9}"/>
                      </a:ext>
                    </a:extLst>
                  </p:cNvPr>
                  <p:cNvCxnSpPr>
                    <a:stCxn id="116" idx="1"/>
                    <a:endCxn id="94" idx="3"/>
                  </p:cNvCxnSpPr>
                  <p:nvPr/>
                </p:nvCxnSpPr>
                <p:spPr>
                  <a:xfrm flipH="1" flipV="1">
                    <a:off x="4420311" y="5336859"/>
                    <a:ext cx="338084" cy="153975"/>
                  </a:xfrm>
                  <a:prstGeom prst="straightConnector1">
                    <a:avLst/>
                  </a:prstGeom>
                  <a:ln w="1905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0D293AC0-005A-4245-B985-C3AB3DF5BFE7}"/>
                      </a:ext>
                    </a:extLst>
                  </p:cNvPr>
                  <p:cNvSpPr txBox="1"/>
                  <p:nvPr/>
                </p:nvSpPr>
                <p:spPr>
                  <a:xfrm>
                    <a:off x="3317170" y="3395505"/>
                    <a:ext cx="1103141" cy="27778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material entity</a:t>
                    </a:r>
                  </a:p>
                </p:txBody>
              </p:sp>
              <p:cxnSp>
                <p:nvCxnSpPr>
                  <p:cNvPr id="119" name="Straight Arrow Connector 118">
                    <a:extLst>
                      <a:ext uri="{FF2B5EF4-FFF2-40B4-BE49-F238E27FC236}">
                        <a16:creationId xmlns:a16="http://schemas.microsoft.com/office/drawing/2014/main" id="{B046C090-A256-466B-A2DC-F21F9E171BAF}"/>
                      </a:ext>
                    </a:extLst>
                  </p:cNvPr>
                  <p:cNvCxnSpPr>
                    <a:stCxn id="91" idx="3"/>
                    <a:endCxn id="148" idx="1"/>
                  </p:cNvCxnSpPr>
                  <p:nvPr/>
                </p:nvCxnSpPr>
                <p:spPr>
                  <a:xfrm>
                    <a:off x="1969592" y="2728809"/>
                    <a:ext cx="173010" cy="806384"/>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93CBB019-01A1-41FE-A52E-0558EEC25684}"/>
                      </a:ext>
                    </a:extLst>
                  </p:cNvPr>
                  <p:cNvSpPr txBox="1"/>
                  <p:nvPr/>
                </p:nvSpPr>
                <p:spPr>
                  <a:xfrm>
                    <a:off x="3317170" y="5790847"/>
                    <a:ext cx="1103141" cy="461925"/>
                  </a:xfrm>
                  <a:prstGeom prst="rect">
                    <a:avLst/>
                  </a:prstGeom>
                  <a:solidFill>
                    <a:srgbClr val="C00000"/>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biological</a:t>
                    </a:r>
                  </a:p>
                  <a:p>
                    <a:pPr algn="ctr" eaLnBrk="1" fontAlgn="auto" hangingPunct="1">
                      <a:spcBef>
                        <a:spcPts val="0"/>
                      </a:spcBef>
                      <a:spcAft>
                        <a:spcPts val="0"/>
                      </a:spcAft>
                      <a:defRPr/>
                    </a:pPr>
                    <a:r>
                      <a:rPr lang="en-US" sz="1200" dirty="0">
                        <a:solidFill>
                          <a:prstClr val="white"/>
                        </a:solidFill>
                        <a:latin typeface="Calibri"/>
                        <a:cs typeface="+mn-cs"/>
                      </a:rPr>
                      <a:t>process (GO)</a:t>
                    </a:r>
                  </a:p>
                </p:txBody>
              </p:sp>
              <p:cxnSp>
                <p:nvCxnSpPr>
                  <p:cNvPr id="121" name="Straight Arrow Connector 120">
                    <a:extLst>
                      <a:ext uri="{FF2B5EF4-FFF2-40B4-BE49-F238E27FC236}">
                        <a16:creationId xmlns:a16="http://schemas.microsoft.com/office/drawing/2014/main" id="{010D78A1-16FA-4396-A89B-F2640A2C40E9}"/>
                      </a:ext>
                    </a:extLst>
                  </p:cNvPr>
                  <p:cNvCxnSpPr>
                    <a:stCxn id="145" idx="3"/>
                    <a:endCxn id="120" idx="1"/>
                  </p:cNvCxnSpPr>
                  <p:nvPr/>
                </p:nvCxnSpPr>
                <p:spPr>
                  <a:xfrm>
                    <a:off x="3123525" y="5662270"/>
                    <a:ext cx="193645" cy="360333"/>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FBB00183-A7E4-4BD5-AD64-79C80B05B967}"/>
                      </a:ext>
                    </a:extLst>
                  </p:cNvPr>
                  <p:cNvSpPr txBox="1"/>
                  <p:nvPr/>
                </p:nvSpPr>
                <p:spPr>
                  <a:xfrm>
                    <a:off x="4758395" y="5051132"/>
                    <a:ext cx="1553921"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material maintenance</a:t>
                    </a:r>
                  </a:p>
                </p:txBody>
              </p:sp>
              <p:cxnSp>
                <p:nvCxnSpPr>
                  <p:cNvPr id="123" name="Straight Arrow Connector 122">
                    <a:extLst>
                      <a:ext uri="{FF2B5EF4-FFF2-40B4-BE49-F238E27FC236}">
                        <a16:creationId xmlns:a16="http://schemas.microsoft.com/office/drawing/2014/main" id="{4917D28A-DC04-4114-AAFF-12F25CB46641}"/>
                      </a:ext>
                    </a:extLst>
                  </p:cNvPr>
                  <p:cNvCxnSpPr>
                    <a:stCxn id="94" idx="3"/>
                    <a:endCxn id="122" idx="1"/>
                  </p:cNvCxnSpPr>
                  <p:nvPr/>
                </p:nvCxnSpPr>
                <p:spPr>
                  <a:xfrm flipV="1">
                    <a:off x="4420311" y="5189234"/>
                    <a:ext cx="338084" cy="147625"/>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21783FF-5A45-423E-B591-7ED03F499296}"/>
                      </a:ext>
                    </a:extLst>
                  </p:cNvPr>
                  <p:cNvSpPr txBox="1"/>
                  <p:nvPr/>
                </p:nvSpPr>
                <p:spPr>
                  <a:xfrm>
                    <a:off x="4753634" y="2868498"/>
                    <a:ext cx="1372973" cy="276202"/>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processed material</a:t>
                    </a:r>
                  </a:p>
                </p:txBody>
              </p:sp>
              <p:sp>
                <p:nvSpPr>
                  <p:cNvPr id="125" name="TextBox 124">
                    <a:extLst>
                      <a:ext uri="{FF2B5EF4-FFF2-40B4-BE49-F238E27FC236}">
                        <a16:creationId xmlns:a16="http://schemas.microsoft.com/office/drawing/2014/main" id="{93639BBC-9FB6-413F-AADC-78947E3A6FFA}"/>
                      </a:ext>
                    </a:extLst>
                  </p:cNvPr>
                  <p:cNvSpPr txBox="1"/>
                  <p:nvPr/>
                </p:nvSpPr>
                <p:spPr>
                  <a:xfrm>
                    <a:off x="4753634" y="2563723"/>
                    <a:ext cx="784103" cy="276202"/>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specimen</a:t>
                    </a:r>
                  </a:p>
                </p:txBody>
              </p:sp>
              <p:sp>
                <p:nvSpPr>
                  <p:cNvPr id="126" name="TextBox 125">
                    <a:extLst>
                      <a:ext uri="{FF2B5EF4-FFF2-40B4-BE49-F238E27FC236}">
                        <a16:creationId xmlns:a16="http://schemas.microsoft.com/office/drawing/2014/main" id="{B7881B6A-6889-45F6-844B-BA4E8ABBC6A4}"/>
                      </a:ext>
                    </a:extLst>
                  </p:cNvPr>
                  <p:cNvSpPr txBox="1"/>
                  <p:nvPr/>
                </p:nvSpPr>
                <p:spPr>
                  <a:xfrm>
                    <a:off x="4753634" y="3782823"/>
                    <a:ext cx="2012637" cy="276202"/>
                  </a:xfrm>
                  <a:prstGeom prst="rect">
                    <a:avLst/>
                  </a:prstGeom>
                  <a:solidFill>
                    <a:srgbClr val="C00000"/>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gross anatomical part (CARO)</a:t>
                    </a:r>
                  </a:p>
                </p:txBody>
              </p:sp>
              <p:sp>
                <p:nvSpPr>
                  <p:cNvPr id="127" name="TextBox 126">
                    <a:extLst>
                      <a:ext uri="{FF2B5EF4-FFF2-40B4-BE49-F238E27FC236}">
                        <a16:creationId xmlns:a16="http://schemas.microsoft.com/office/drawing/2014/main" id="{C381AC10-73E1-448B-85F0-02C060E6EBFD}"/>
                      </a:ext>
                    </a:extLst>
                  </p:cNvPr>
                  <p:cNvSpPr txBox="1"/>
                  <p:nvPr/>
                </p:nvSpPr>
                <p:spPr>
                  <a:xfrm>
                    <a:off x="4753634" y="4087599"/>
                    <a:ext cx="1879307" cy="276202"/>
                  </a:xfrm>
                  <a:prstGeom prst="rect">
                    <a:avLst/>
                  </a:prstGeom>
                  <a:solidFill>
                    <a:srgbClr val="C00000"/>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organism (NCBI taxonomy)</a:t>
                    </a:r>
                  </a:p>
                </p:txBody>
              </p:sp>
              <p:sp>
                <p:nvSpPr>
                  <p:cNvPr id="128" name="TextBox 127">
                    <a:extLst>
                      <a:ext uri="{FF2B5EF4-FFF2-40B4-BE49-F238E27FC236}">
                        <a16:creationId xmlns:a16="http://schemas.microsoft.com/office/drawing/2014/main" id="{5D12BB0C-3114-4AC7-AA86-DBAACC6EAAD8}"/>
                      </a:ext>
                    </a:extLst>
                  </p:cNvPr>
                  <p:cNvSpPr txBox="1"/>
                  <p:nvPr/>
                </p:nvSpPr>
                <p:spPr>
                  <a:xfrm>
                    <a:off x="4753634" y="3478048"/>
                    <a:ext cx="1695186" cy="276202"/>
                  </a:xfrm>
                  <a:prstGeom prst="rect">
                    <a:avLst/>
                  </a:prstGeom>
                  <a:solidFill>
                    <a:srgbClr val="C00000"/>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molecular entity (</a:t>
                    </a:r>
                    <a:r>
                      <a:rPr lang="en-US" sz="1200" dirty="0" err="1">
                        <a:solidFill>
                          <a:prstClr val="white"/>
                        </a:solidFill>
                        <a:latin typeface="Calibri"/>
                        <a:cs typeface="+mn-cs"/>
                      </a:rPr>
                      <a:t>ChEBI</a:t>
                    </a:r>
                    <a:r>
                      <a:rPr lang="en-US" sz="1200" dirty="0">
                        <a:solidFill>
                          <a:prstClr val="white"/>
                        </a:solidFill>
                        <a:latin typeface="Calibri"/>
                        <a:cs typeface="+mn-cs"/>
                      </a:rPr>
                      <a:t>)</a:t>
                    </a:r>
                  </a:p>
                </p:txBody>
              </p:sp>
              <p:sp>
                <p:nvSpPr>
                  <p:cNvPr id="129" name="TextBox 128">
                    <a:extLst>
                      <a:ext uri="{FF2B5EF4-FFF2-40B4-BE49-F238E27FC236}">
                        <a16:creationId xmlns:a16="http://schemas.microsoft.com/office/drawing/2014/main" id="{2B49827F-DA06-4A23-8C7A-E0676955C0CD}"/>
                      </a:ext>
                    </a:extLst>
                  </p:cNvPr>
                  <p:cNvSpPr txBox="1"/>
                  <p:nvPr/>
                </p:nvSpPr>
                <p:spPr>
                  <a:xfrm>
                    <a:off x="4753634" y="3173273"/>
                    <a:ext cx="953939" cy="276202"/>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organization</a:t>
                    </a:r>
                  </a:p>
                </p:txBody>
              </p:sp>
              <p:sp>
                <p:nvSpPr>
                  <p:cNvPr id="130" name="TextBox 129">
                    <a:extLst>
                      <a:ext uri="{FF2B5EF4-FFF2-40B4-BE49-F238E27FC236}">
                        <a16:creationId xmlns:a16="http://schemas.microsoft.com/office/drawing/2014/main" id="{45C5FE1D-5A3B-4917-9773-56AC3D1F783D}"/>
                      </a:ext>
                    </a:extLst>
                  </p:cNvPr>
                  <p:cNvSpPr txBox="1"/>
                  <p:nvPr/>
                </p:nvSpPr>
                <p:spPr>
                  <a:xfrm>
                    <a:off x="6620244" y="3041521"/>
                    <a:ext cx="587284" cy="276202"/>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device</a:t>
                    </a:r>
                  </a:p>
                </p:txBody>
              </p:sp>
              <p:cxnSp>
                <p:nvCxnSpPr>
                  <p:cNvPr id="131" name="Straight Arrow Connector 130">
                    <a:extLst>
                      <a:ext uri="{FF2B5EF4-FFF2-40B4-BE49-F238E27FC236}">
                        <a16:creationId xmlns:a16="http://schemas.microsoft.com/office/drawing/2014/main" id="{BAAEEB06-8834-47C4-920E-64B016FC001D}"/>
                      </a:ext>
                    </a:extLst>
                  </p:cNvPr>
                  <p:cNvCxnSpPr>
                    <a:stCxn id="118" idx="3"/>
                    <a:endCxn id="125" idx="1"/>
                  </p:cNvCxnSpPr>
                  <p:nvPr/>
                </p:nvCxnSpPr>
                <p:spPr>
                  <a:xfrm flipV="1">
                    <a:off x="4420311" y="2701824"/>
                    <a:ext cx="333323" cy="83337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F6E19D1-CFBA-4136-B67B-4FD19B273016}"/>
                      </a:ext>
                    </a:extLst>
                  </p:cNvPr>
                  <p:cNvCxnSpPr>
                    <a:stCxn id="118" idx="3"/>
                    <a:endCxn id="124" idx="1"/>
                  </p:cNvCxnSpPr>
                  <p:nvPr/>
                </p:nvCxnSpPr>
                <p:spPr>
                  <a:xfrm flipV="1">
                    <a:off x="4420311" y="3006599"/>
                    <a:ext cx="333323" cy="528595"/>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92723047-3822-4200-9BF8-E4C1C9D96CC6}"/>
                      </a:ext>
                    </a:extLst>
                  </p:cNvPr>
                  <p:cNvCxnSpPr>
                    <a:stCxn id="118" idx="3"/>
                    <a:endCxn id="129" idx="1"/>
                  </p:cNvCxnSpPr>
                  <p:nvPr/>
                </p:nvCxnSpPr>
                <p:spPr>
                  <a:xfrm flipV="1">
                    <a:off x="4420311" y="3311374"/>
                    <a:ext cx="333323" cy="22382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76BBF00A-25EF-4374-9909-AA878E8697CE}"/>
                      </a:ext>
                    </a:extLst>
                  </p:cNvPr>
                  <p:cNvCxnSpPr>
                    <a:stCxn id="118" idx="3"/>
                    <a:endCxn id="128" idx="1"/>
                  </p:cNvCxnSpPr>
                  <p:nvPr/>
                </p:nvCxnSpPr>
                <p:spPr>
                  <a:xfrm>
                    <a:off x="4420311" y="3535194"/>
                    <a:ext cx="333323" cy="80955"/>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CD1D2FC-3550-4528-8EF8-549F7CF90B3A}"/>
                      </a:ext>
                    </a:extLst>
                  </p:cNvPr>
                  <p:cNvCxnSpPr>
                    <a:stCxn id="118" idx="3"/>
                    <a:endCxn id="126" idx="1"/>
                  </p:cNvCxnSpPr>
                  <p:nvPr/>
                </p:nvCxnSpPr>
                <p:spPr>
                  <a:xfrm>
                    <a:off x="4420311" y="3535194"/>
                    <a:ext cx="333323" cy="385731"/>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243A1805-0C14-4B34-A0BE-F1775DC5F735}"/>
                      </a:ext>
                    </a:extLst>
                  </p:cNvPr>
                  <p:cNvCxnSpPr>
                    <a:stCxn id="118" idx="3"/>
                    <a:endCxn id="127" idx="1"/>
                  </p:cNvCxnSpPr>
                  <p:nvPr/>
                </p:nvCxnSpPr>
                <p:spPr>
                  <a:xfrm>
                    <a:off x="4420311" y="3535194"/>
                    <a:ext cx="333323" cy="690506"/>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E735476-1E46-4F33-979F-E4D64E3C2B9F}"/>
                      </a:ext>
                    </a:extLst>
                  </p:cNvPr>
                  <p:cNvCxnSpPr>
                    <a:stCxn id="124" idx="3"/>
                    <a:endCxn id="130" idx="1"/>
                  </p:cNvCxnSpPr>
                  <p:nvPr/>
                </p:nvCxnSpPr>
                <p:spPr>
                  <a:xfrm>
                    <a:off x="6126607" y="3006599"/>
                    <a:ext cx="493636" cy="173024"/>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D408ED37-37C9-45E1-8372-9887405150BE}"/>
                      </a:ext>
                    </a:extLst>
                  </p:cNvPr>
                  <p:cNvSpPr txBox="1"/>
                  <p:nvPr/>
                </p:nvSpPr>
                <p:spPr>
                  <a:xfrm>
                    <a:off x="6620244" y="2724047"/>
                    <a:ext cx="1453924"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processed specimen</a:t>
                    </a:r>
                  </a:p>
                </p:txBody>
              </p:sp>
              <p:cxnSp>
                <p:nvCxnSpPr>
                  <p:cNvPr id="139" name="Straight Arrow Connector 138">
                    <a:extLst>
                      <a:ext uri="{FF2B5EF4-FFF2-40B4-BE49-F238E27FC236}">
                        <a16:creationId xmlns:a16="http://schemas.microsoft.com/office/drawing/2014/main" id="{751F58B3-CF8C-4F9F-9068-C52234F13D24}"/>
                      </a:ext>
                    </a:extLst>
                  </p:cNvPr>
                  <p:cNvCxnSpPr>
                    <a:stCxn id="124" idx="3"/>
                    <a:endCxn id="138" idx="1"/>
                  </p:cNvCxnSpPr>
                  <p:nvPr/>
                </p:nvCxnSpPr>
                <p:spPr>
                  <a:xfrm flipV="1">
                    <a:off x="6126607" y="2863735"/>
                    <a:ext cx="493636" cy="142863"/>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2A217722-A746-4C22-ABAA-0100DEFC0E6F}"/>
                      </a:ext>
                    </a:extLst>
                  </p:cNvPr>
                  <p:cNvCxnSpPr>
                    <a:stCxn id="125" idx="3"/>
                    <a:endCxn id="138" idx="1"/>
                  </p:cNvCxnSpPr>
                  <p:nvPr/>
                </p:nvCxnSpPr>
                <p:spPr>
                  <a:xfrm>
                    <a:off x="5537737" y="2701824"/>
                    <a:ext cx="1082507" cy="161912"/>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E383914C-978A-41B2-88C7-8AF5B480C60C}"/>
                      </a:ext>
                    </a:extLst>
                  </p:cNvPr>
                  <p:cNvSpPr txBox="1"/>
                  <p:nvPr/>
                </p:nvSpPr>
                <p:spPr>
                  <a:xfrm>
                    <a:off x="6620244" y="2057351"/>
                    <a:ext cx="965050" cy="277790"/>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study design</a:t>
                    </a:r>
                  </a:p>
                </p:txBody>
              </p:sp>
              <p:cxnSp>
                <p:nvCxnSpPr>
                  <p:cNvPr id="142" name="Straight Arrow Connector 141">
                    <a:extLst>
                      <a:ext uri="{FF2B5EF4-FFF2-40B4-BE49-F238E27FC236}">
                        <a16:creationId xmlns:a16="http://schemas.microsoft.com/office/drawing/2014/main" id="{3F0D8F83-A727-4332-9403-46BBDF26EE25}"/>
                      </a:ext>
                    </a:extLst>
                  </p:cNvPr>
                  <p:cNvCxnSpPr/>
                  <p:nvPr/>
                </p:nvCxnSpPr>
                <p:spPr>
                  <a:xfrm flipH="1">
                    <a:off x="6028198" y="2195453"/>
                    <a:ext cx="592046" cy="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1407FDF-7BA9-44E1-8C83-5D7C66FAC93E}"/>
                      </a:ext>
                    </a:extLst>
                  </p:cNvPr>
                  <p:cNvCxnSpPr>
                    <a:stCxn id="100" idx="1"/>
                    <a:endCxn id="116" idx="3"/>
                  </p:cNvCxnSpPr>
                  <p:nvPr/>
                </p:nvCxnSpPr>
                <p:spPr>
                  <a:xfrm flipH="1">
                    <a:off x="6190098" y="5268602"/>
                    <a:ext cx="430146" cy="222232"/>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80EBEF4-F7DD-4F0C-87C5-597B5D34C594}"/>
                      </a:ext>
                    </a:extLst>
                  </p:cNvPr>
                  <p:cNvCxnSpPr>
                    <a:stCxn id="98" idx="1"/>
                    <a:endCxn id="116" idx="3"/>
                  </p:cNvCxnSpPr>
                  <p:nvPr/>
                </p:nvCxnSpPr>
                <p:spPr>
                  <a:xfrm flipH="1" flipV="1">
                    <a:off x="6190098" y="5490834"/>
                    <a:ext cx="430146" cy="177786"/>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2C2C951-44A0-4695-99A2-9D04D86DAC4A}"/>
                      </a:ext>
                    </a:extLst>
                  </p:cNvPr>
                  <p:cNvSpPr txBox="1"/>
                  <p:nvPr/>
                </p:nvSpPr>
                <p:spPr>
                  <a:xfrm>
                    <a:off x="2142603" y="5522582"/>
                    <a:ext cx="980922" cy="27778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process</a:t>
                    </a:r>
                  </a:p>
                </p:txBody>
              </p:sp>
              <p:cxnSp>
                <p:nvCxnSpPr>
                  <p:cNvPr id="146" name="Straight Arrow Connector 145">
                    <a:extLst>
                      <a:ext uri="{FF2B5EF4-FFF2-40B4-BE49-F238E27FC236}">
                        <a16:creationId xmlns:a16="http://schemas.microsoft.com/office/drawing/2014/main" id="{FEF40854-3959-44A7-9545-F0245192AC5A}"/>
                      </a:ext>
                    </a:extLst>
                  </p:cNvPr>
                  <p:cNvCxnSpPr>
                    <a:stCxn id="145" idx="1"/>
                    <a:endCxn id="92" idx="3"/>
                  </p:cNvCxnSpPr>
                  <p:nvPr/>
                </p:nvCxnSpPr>
                <p:spPr>
                  <a:xfrm flipH="1">
                    <a:off x="1969592" y="5662270"/>
                    <a:ext cx="173010" cy="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DFDF2E6E-111F-4B6D-904A-75BB9D78911C}"/>
                      </a:ext>
                    </a:extLst>
                  </p:cNvPr>
                  <p:cNvSpPr txBox="1"/>
                  <p:nvPr/>
                </p:nvSpPr>
                <p:spPr>
                  <a:xfrm>
                    <a:off x="2142603" y="2408160"/>
                    <a:ext cx="980922" cy="64605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specifically</a:t>
                    </a:r>
                  </a:p>
                  <a:p>
                    <a:pPr algn="ctr" eaLnBrk="1" fontAlgn="auto" hangingPunct="1">
                      <a:spcBef>
                        <a:spcPts val="0"/>
                      </a:spcBef>
                      <a:spcAft>
                        <a:spcPts val="0"/>
                      </a:spcAft>
                      <a:defRPr/>
                    </a:pPr>
                    <a:r>
                      <a:rPr lang="en-US" sz="1200" dirty="0">
                        <a:solidFill>
                          <a:prstClr val="white"/>
                        </a:solidFill>
                        <a:latin typeface="Calibri"/>
                        <a:cs typeface="+mn-cs"/>
                      </a:rPr>
                      <a:t>dependent</a:t>
                    </a:r>
                  </a:p>
                  <a:p>
                    <a:pPr algn="ctr" eaLnBrk="1" fontAlgn="auto" hangingPunct="1">
                      <a:spcBef>
                        <a:spcPts val="0"/>
                      </a:spcBef>
                      <a:spcAft>
                        <a:spcPts val="0"/>
                      </a:spcAft>
                      <a:defRPr/>
                    </a:pPr>
                    <a:r>
                      <a:rPr lang="en-US" sz="1200" dirty="0">
                        <a:solidFill>
                          <a:prstClr val="white"/>
                        </a:solidFill>
                        <a:latin typeface="Calibri"/>
                        <a:cs typeface="+mn-cs"/>
                      </a:rPr>
                      <a:t>continuant</a:t>
                    </a:r>
                  </a:p>
                </p:txBody>
              </p:sp>
              <p:sp>
                <p:nvSpPr>
                  <p:cNvPr id="148" name="TextBox 147">
                    <a:extLst>
                      <a:ext uri="{FF2B5EF4-FFF2-40B4-BE49-F238E27FC236}">
                        <a16:creationId xmlns:a16="http://schemas.microsoft.com/office/drawing/2014/main" id="{4CC33EFF-6D57-425E-AD11-8EC6AE5A659C}"/>
                      </a:ext>
                    </a:extLst>
                  </p:cNvPr>
                  <p:cNvSpPr txBox="1"/>
                  <p:nvPr/>
                </p:nvSpPr>
                <p:spPr>
                  <a:xfrm>
                    <a:off x="2142603" y="3303437"/>
                    <a:ext cx="980922" cy="461924"/>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independent</a:t>
                    </a:r>
                  </a:p>
                  <a:p>
                    <a:pPr algn="ctr" eaLnBrk="1" fontAlgn="auto" hangingPunct="1">
                      <a:spcBef>
                        <a:spcPts val="0"/>
                      </a:spcBef>
                      <a:spcAft>
                        <a:spcPts val="0"/>
                      </a:spcAft>
                      <a:defRPr/>
                    </a:pPr>
                    <a:r>
                      <a:rPr lang="en-US" sz="1200" dirty="0">
                        <a:solidFill>
                          <a:prstClr val="white"/>
                        </a:solidFill>
                        <a:latin typeface="Calibri"/>
                        <a:cs typeface="+mn-cs"/>
                      </a:rPr>
                      <a:t>continuant</a:t>
                    </a:r>
                  </a:p>
                </p:txBody>
              </p:sp>
              <p:sp>
                <p:nvSpPr>
                  <p:cNvPr id="149" name="TextBox 148">
                    <a:extLst>
                      <a:ext uri="{FF2B5EF4-FFF2-40B4-BE49-F238E27FC236}">
                        <a16:creationId xmlns:a16="http://schemas.microsoft.com/office/drawing/2014/main" id="{D50A4122-304D-43D7-9DDF-2D7F580F7EBD}"/>
                      </a:ext>
                    </a:extLst>
                  </p:cNvPr>
                  <p:cNvSpPr txBox="1"/>
                  <p:nvPr/>
                </p:nvSpPr>
                <p:spPr>
                  <a:xfrm>
                    <a:off x="2142603" y="1577965"/>
                    <a:ext cx="980922" cy="646060"/>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generically</a:t>
                    </a:r>
                  </a:p>
                  <a:p>
                    <a:pPr algn="ctr" eaLnBrk="1" fontAlgn="auto" hangingPunct="1">
                      <a:spcBef>
                        <a:spcPts val="0"/>
                      </a:spcBef>
                      <a:spcAft>
                        <a:spcPts val="0"/>
                      </a:spcAft>
                      <a:defRPr/>
                    </a:pPr>
                    <a:r>
                      <a:rPr lang="en-US" sz="1200" dirty="0">
                        <a:solidFill>
                          <a:prstClr val="white"/>
                        </a:solidFill>
                        <a:latin typeface="Calibri"/>
                        <a:cs typeface="+mn-cs"/>
                      </a:rPr>
                      <a:t>dependent </a:t>
                    </a:r>
                  </a:p>
                  <a:p>
                    <a:pPr algn="ctr" eaLnBrk="1" fontAlgn="auto" hangingPunct="1">
                      <a:spcBef>
                        <a:spcPts val="0"/>
                      </a:spcBef>
                      <a:spcAft>
                        <a:spcPts val="0"/>
                      </a:spcAft>
                      <a:defRPr/>
                    </a:pPr>
                    <a:r>
                      <a:rPr lang="en-US" sz="1200" dirty="0">
                        <a:solidFill>
                          <a:prstClr val="white"/>
                        </a:solidFill>
                        <a:latin typeface="Calibri"/>
                        <a:cs typeface="+mn-cs"/>
                      </a:rPr>
                      <a:t>continuant</a:t>
                    </a:r>
                  </a:p>
                </p:txBody>
              </p:sp>
              <p:cxnSp>
                <p:nvCxnSpPr>
                  <p:cNvPr id="150" name="Straight Arrow Connector 149">
                    <a:extLst>
                      <a:ext uri="{FF2B5EF4-FFF2-40B4-BE49-F238E27FC236}">
                        <a16:creationId xmlns:a16="http://schemas.microsoft.com/office/drawing/2014/main" id="{908746E9-39E6-4DEF-8527-F9FBF6C58711}"/>
                      </a:ext>
                    </a:extLst>
                  </p:cNvPr>
                  <p:cNvCxnSpPr>
                    <a:stCxn id="149" idx="1"/>
                    <a:endCxn id="91" idx="3"/>
                  </p:cNvCxnSpPr>
                  <p:nvPr/>
                </p:nvCxnSpPr>
                <p:spPr>
                  <a:xfrm flipH="1">
                    <a:off x="1969592" y="1901789"/>
                    <a:ext cx="173010" cy="827021"/>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2AB86DB8-76E6-42ED-8FED-B947B1E263FD}"/>
                      </a:ext>
                    </a:extLst>
                  </p:cNvPr>
                  <p:cNvCxnSpPr>
                    <a:stCxn id="118" idx="1"/>
                    <a:endCxn id="148" idx="3"/>
                  </p:cNvCxnSpPr>
                  <p:nvPr/>
                </p:nvCxnSpPr>
                <p:spPr>
                  <a:xfrm flipH="1">
                    <a:off x="3123525" y="3535194"/>
                    <a:ext cx="193645" cy="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0395C6B2-2BEF-46DE-8716-6D76FBF0716E}"/>
                      </a:ext>
                    </a:extLst>
                  </p:cNvPr>
                  <p:cNvCxnSpPr>
                    <a:stCxn id="147" idx="1"/>
                    <a:endCxn id="91" idx="3"/>
                  </p:cNvCxnSpPr>
                  <p:nvPr/>
                </p:nvCxnSpPr>
                <p:spPr>
                  <a:xfrm flipH="1" flipV="1">
                    <a:off x="1969592" y="2728809"/>
                    <a:ext cx="173010" cy="1587"/>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84" name="TextBox 83">
                <a:extLst>
                  <a:ext uri="{FF2B5EF4-FFF2-40B4-BE49-F238E27FC236}">
                    <a16:creationId xmlns:a16="http://schemas.microsoft.com/office/drawing/2014/main" id="{57055B5A-5035-4229-BD38-6919894C09EF}"/>
                  </a:ext>
                </a:extLst>
              </p:cNvPr>
              <p:cNvSpPr txBox="1"/>
              <p:nvPr/>
            </p:nvSpPr>
            <p:spPr>
              <a:xfrm>
                <a:off x="3307934" y="2484360"/>
                <a:ext cx="1103141" cy="27778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function</a:t>
                </a:r>
              </a:p>
            </p:txBody>
          </p:sp>
          <p:cxnSp>
            <p:nvCxnSpPr>
              <p:cNvPr id="85" name="Straight Arrow Connector 84">
                <a:extLst>
                  <a:ext uri="{FF2B5EF4-FFF2-40B4-BE49-F238E27FC236}">
                    <a16:creationId xmlns:a16="http://schemas.microsoft.com/office/drawing/2014/main" id="{833FB958-FCD2-4A3F-AAAB-A38B72D9DCFE}"/>
                  </a:ext>
                </a:extLst>
              </p:cNvPr>
              <p:cNvCxnSpPr>
                <a:endCxn id="84" idx="1"/>
              </p:cNvCxnSpPr>
              <p:nvPr/>
            </p:nvCxnSpPr>
            <p:spPr>
              <a:xfrm flipV="1">
                <a:off x="3114289" y="2624049"/>
                <a:ext cx="193645" cy="169848"/>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89119E3F-ADEF-44D3-ACEE-AE8CE74189BA}"/>
                  </a:ext>
                </a:extLst>
              </p:cNvPr>
              <p:cNvSpPr txBox="1"/>
              <p:nvPr/>
            </p:nvSpPr>
            <p:spPr>
              <a:xfrm>
                <a:off x="3307934" y="2839931"/>
                <a:ext cx="1103141" cy="277789"/>
              </a:xfrm>
              <a:prstGeom prst="rect">
                <a:avLst/>
              </a:prstGeom>
              <a:solidFill>
                <a:schemeClr val="accent6">
                  <a:lumMod val="75000"/>
                </a:schemeClr>
              </a:solidFill>
              <a:ln w="19050">
                <a:solidFill>
                  <a:schemeClr val="tx2">
                    <a:lumMod val="60000"/>
                    <a:lumOff val="40000"/>
                  </a:schemeClr>
                </a:solidFill>
                <a:headEnd type="none" w="med" len="med"/>
                <a:tailEnd type="triangle" w="med" len="med"/>
              </a:ln>
            </p:spPr>
            <p:txBody>
              <a:bodyPr>
                <a:spAutoFit/>
              </a:bodyPr>
              <a:lstStyle/>
              <a:p>
                <a:pPr algn="ctr" eaLnBrk="1" fontAlgn="auto" hangingPunct="1">
                  <a:spcBef>
                    <a:spcPts val="0"/>
                  </a:spcBef>
                  <a:spcAft>
                    <a:spcPts val="0"/>
                  </a:spcAft>
                  <a:defRPr/>
                </a:pPr>
                <a:r>
                  <a:rPr lang="en-US" sz="1200" dirty="0">
                    <a:solidFill>
                      <a:prstClr val="white"/>
                    </a:solidFill>
                    <a:latin typeface="Calibri"/>
                    <a:cs typeface="+mn-cs"/>
                  </a:rPr>
                  <a:t>role</a:t>
                </a:r>
              </a:p>
            </p:txBody>
          </p:sp>
          <p:cxnSp>
            <p:nvCxnSpPr>
              <p:cNvPr id="87" name="Straight Arrow Connector 86">
                <a:extLst>
                  <a:ext uri="{FF2B5EF4-FFF2-40B4-BE49-F238E27FC236}">
                    <a16:creationId xmlns:a16="http://schemas.microsoft.com/office/drawing/2014/main" id="{E84DCB1C-B392-4913-B62D-978867763A41}"/>
                  </a:ext>
                </a:extLst>
              </p:cNvPr>
              <p:cNvCxnSpPr>
                <a:stCxn id="147" idx="3"/>
                <a:endCxn id="86" idx="1"/>
              </p:cNvCxnSpPr>
              <p:nvPr/>
            </p:nvCxnSpPr>
            <p:spPr>
              <a:xfrm>
                <a:off x="3114289" y="2806596"/>
                <a:ext cx="193645" cy="171436"/>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FD1A2599-9FAD-49E5-8BC9-684F28BB59C3}"/>
                </a:ext>
              </a:extLst>
            </p:cNvPr>
            <p:cNvSpPr txBox="1"/>
            <p:nvPr/>
          </p:nvSpPr>
          <p:spPr>
            <a:xfrm>
              <a:off x="4745985" y="5735271"/>
              <a:ext cx="1834865" cy="277789"/>
            </a:xfrm>
            <a:prstGeom prst="rect">
              <a:avLst/>
            </a:prstGeom>
            <a:solidFill>
              <a:schemeClr val="accent1">
                <a:lumMod val="75000"/>
              </a:schemeClr>
            </a:solidFill>
            <a:ln w="19050">
              <a:solidFill>
                <a:schemeClr val="tx2">
                  <a:lumMod val="60000"/>
                  <a:lumOff val="40000"/>
                </a:schemeClr>
              </a:solidFill>
              <a:headEnd type="none" w="med" len="med"/>
              <a:tailEnd type="triangle" w="med" len="med"/>
            </a:ln>
          </p:spPr>
          <p:txBody>
            <a:bodyPr wrap="none">
              <a:spAutoFit/>
            </a:bodyPr>
            <a:lstStyle/>
            <a:p>
              <a:pPr algn="ctr" eaLnBrk="1" fontAlgn="auto" hangingPunct="1">
                <a:spcBef>
                  <a:spcPts val="0"/>
                </a:spcBef>
                <a:spcAft>
                  <a:spcPts val="0"/>
                </a:spcAft>
                <a:defRPr/>
              </a:pPr>
              <a:r>
                <a:rPr lang="en-US" sz="1200" dirty="0">
                  <a:solidFill>
                    <a:prstClr val="white"/>
                  </a:solidFill>
                  <a:latin typeface="Calibri"/>
                  <a:cs typeface="+mn-cs"/>
                </a:rPr>
                <a:t>human subject enrollment</a:t>
              </a:r>
            </a:p>
          </p:txBody>
        </p:sp>
      </p:grpSp>
      <p:sp>
        <p:nvSpPr>
          <p:cNvPr id="103" name="Title 1">
            <a:extLst>
              <a:ext uri="{FF2B5EF4-FFF2-40B4-BE49-F238E27FC236}">
                <a16:creationId xmlns:a16="http://schemas.microsoft.com/office/drawing/2014/main" id="{1286F1B4-F83D-449B-A5BA-F4B2A57127CA}"/>
              </a:ext>
            </a:extLst>
          </p:cNvPr>
          <p:cNvSpPr txBox="1">
            <a:spLocks/>
          </p:cNvSpPr>
          <p:nvPr/>
        </p:nvSpPr>
        <p:spPr>
          <a:xfrm>
            <a:off x="609600" y="76200"/>
            <a:ext cx="8153400" cy="71596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dirty="0">
                <a:solidFill>
                  <a:prstClr val="black"/>
                </a:solidFill>
              </a:rPr>
              <a:t>Partial high level class overview of OBI</a:t>
            </a:r>
          </a:p>
        </p:txBody>
      </p:sp>
      <p:cxnSp>
        <p:nvCxnSpPr>
          <p:cNvPr id="3" name="Straight Connector 2">
            <a:extLst>
              <a:ext uri="{FF2B5EF4-FFF2-40B4-BE49-F238E27FC236}">
                <a16:creationId xmlns:a16="http://schemas.microsoft.com/office/drawing/2014/main" id="{04917056-A0ED-4C45-ACBD-B65DF2EA8EA9}"/>
              </a:ext>
            </a:extLst>
          </p:cNvPr>
          <p:cNvCxnSpPr/>
          <p:nvPr/>
        </p:nvCxnSpPr>
        <p:spPr>
          <a:xfrm>
            <a:off x="3157538" y="1066800"/>
            <a:ext cx="42862" cy="3451225"/>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EB89CA4-611D-4D9E-96A3-7D233D657B0B}"/>
              </a:ext>
            </a:extLst>
          </p:cNvPr>
          <p:cNvCxnSpPr/>
          <p:nvPr/>
        </p:nvCxnSpPr>
        <p:spPr>
          <a:xfrm flipH="1">
            <a:off x="1981200" y="4489450"/>
            <a:ext cx="12192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5E7421-6BF5-4725-A598-FA765366748E}"/>
              </a:ext>
            </a:extLst>
          </p:cNvPr>
          <p:cNvCxnSpPr/>
          <p:nvPr/>
        </p:nvCxnSpPr>
        <p:spPr>
          <a:xfrm>
            <a:off x="1981200" y="5106988"/>
            <a:ext cx="0" cy="1512887"/>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1CD363-49DC-41F4-BE1C-C727EE884162}"/>
              </a:ext>
            </a:extLst>
          </p:cNvPr>
          <p:cNvSpPr txBox="1"/>
          <p:nvPr/>
        </p:nvSpPr>
        <p:spPr>
          <a:xfrm>
            <a:off x="304800" y="5791200"/>
            <a:ext cx="1447800" cy="646113"/>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cs typeface="+mn-cs"/>
              </a:rPr>
              <a:t>Upper level ontology</a:t>
            </a:r>
          </a:p>
        </p:txBody>
      </p:sp>
      <p:sp>
        <p:nvSpPr>
          <p:cNvPr id="160" name="TextBox 159">
            <a:extLst>
              <a:ext uri="{FF2B5EF4-FFF2-40B4-BE49-F238E27FC236}">
                <a16:creationId xmlns:a16="http://schemas.microsoft.com/office/drawing/2014/main" id="{0675A7C6-E7C3-4787-9387-F6851DDF1FBB}"/>
              </a:ext>
            </a:extLst>
          </p:cNvPr>
          <p:cNvSpPr txBox="1"/>
          <p:nvPr/>
        </p:nvSpPr>
        <p:spPr>
          <a:xfrm>
            <a:off x="2419350" y="6227763"/>
            <a:ext cx="5819775" cy="368300"/>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cs typeface="+mn-cs"/>
              </a:rPr>
              <a:t>OBI imports foundry ontologies </a:t>
            </a:r>
          </a:p>
        </p:txBody>
      </p:sp>
      <p:sp>
        <p:nvSpPr>
          <p:cNvPr id="4" name="Slide Number Placeholder 3">
            <a:extLst>
              <a:ext uri="{FF2B5EF4-FFF2-40B4-BE49-F238E27FC236}">
                <a16:creationId xmlns:a16="http://schemas.microsoft.com/office/drawing/2014/main" id="{7C17CEA5-A5DA-445D-ADEA-AA42E874F59C}"/>
              </a:ext>
            </a:extLst>
          </p:cNvPr>
          <p:cNvSpPr>
            <a:spLocks noGrp="1"/>
          </p:cNvSpPr>
          <p:nvPr>
            <p:ph type="sldNum" sz="quarter" idx="12"/>
          </p:nvPr>
        </p:nvSpPr>
        <p:spPr/>
        <p:txBody>
          <a:bodyPr/>
          <a:lstStyle/>
          <a:p>
            <a:pPr>
              <a:defRPr/>
            </a:pPr>
            <a:fld id="{B9EB9325-D7CC-4E4C-8EE5-D60A83AA3E41}" type="slidenum">
              <a:rPr lang="en-US"/>
              <a:pPr>
                <a:defRPr/>
              </a:pPr>
              <a:t>142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0"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65CFAE6-6085-49EE-ACE2-E510FC183DA2}"/>
              </a:ext>
            </a:extLst>
          </p:cNvPr>
          <p:cNvGraphicFramePr>
            <a:graphicFrameLocks noGrp="1"/>
          </p:cNvGraphicFramePr>
          <p:nvPr/>
        </p:nvGraphicFramePr>
        <p:xfrm>
          <a:off x="0" y="1371600"/>
          <a:ext cx="9144000" cy="4224338"/>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07233">
                <a:tc>
                  <a:txBody>
                    <a:bodyPr/>
                    <a:lstStyle/>
                    <a:p>
                      <a:pPr marL="0" marR="0" algn="l">
                        <a:spcBef>
                          <a:spcPts val="0"/>
                        </a:spcBef>
                        <a:spcAft>
                          <a:spcPts val="0"/>
                        </a:spcAft>
                      </a:pPr>
                      <a:r>
                        <a:rPr lang="en-US" sz="1800" b="1" dirty="0">
                          <a:effectLst/>
                        </a:rPr>
                        <a:t>OWL annotation property </a:t>
                      </a:r>
                      <a:endParaRPr lang="en-US" sz="1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b="1">
                          <a:effectLst/>
                        </a:rPr>
                        <a:t>Example</a:t>
                      </a:r>
                      <a:endParaRPr lang="en-US" sz="18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9736">
                <a:tc>
                  <a:txBody>
                    <a:bodyPr/>
                    <a:lstStyle/>
                    <a:p>
                      <a:pPr marL="0" marR="0" algn="l">
                        <a:spcBef>
                          <a:spcPts val="0"/>
                        </a:spcBef>
                        <a:spcAft>
                          <a:spcPts val="0"/>
                        </a:spcAft>
                      </a:pPr>
                      <a:r>
                        <a:rPr lang="en-US" sz="1800" dirty="0">
                          <a:effectLst/>
                        </a:rPr>
                        <a:t>Preferred Term*</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glucometer</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59211">
                <a:tc>
                  <a:txBody>
                    <a:bodyPr/>
                    <a:lstStyle/>
                    <a:p>
                      <a:pPr marL="0" marR="0" algn="l">
                        <a:spcBef>
                          <a:spcPts val="0"/>
                        </a:spcBef>
                        <a:spcAft>
                          <a:spcPts val="0"/>
                        </a:spcAft>
                      </a:pPr>
                      <a:r>
                        <a:rPr lang="en-US" sz="1800" dirty="0">
                          <a:effectLst/>
                        </a:rPr>
                        <a:t>Definition*</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dirty="0">
                          <a:effectLst/>
                        </a:rPr>
                        <a:t>A measurement device with the function to measure and record the level/amount of glucose in a blood sample</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39474">
                <a:tc>
                  <a:txBody>
                    <a:bodyPr/>
                    <a:lstStyle/>
                    <a:p>
                      <a:pPr marL="0" marR="0" algn="l">
                        <a:spcBef>
                          <a:spcPts val="0"/>
                        </a:spcBef>
                        <a:spcAft>
                          <a:spcPts val="0"/>
                        </a:spcAft>
                      </a:pPr>
                      <a:r>
                        <a:rPr lang="en-US" sz="1800">
                          <a:effectLst/>
                        </a:rPr>
                        <a:t>Term Editor*</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PERSON:Frank Gibson</a:t>
                      </a:r>
                      <a:br>
                        <a:rPr lang="en-US" sz="1800">
                          <a:effectLst/>
                        </a:rPr>
                      </a:br>
                      <a:r>
                        <a:rPr lang="en-US" sz="1800">
                          <a:effectLst/>
                        </a:rPr>
                        <a:t>PERSON:Helen Parkinson </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9736">
                <a:tc>
                  <a:txBody>
                    <a:bodyPr/>
                    <a:lstStyle/>
                    <a:p>
                      <a:pPr marL="0" marR="0" algn="l">
                        <a:spcBef>
                          <a:spcPts val="0"/>
                        </a:spcBef>
                        <a:spcAft>
                          <a:spcPts val="0"/>
                        </a:spcAft>
                      </a:pPr>
                      <a:r>
                        <a:rPr lang="en-US" sz="1800">
                          <a:effectLst/>
                        </a:rPr>
                        <a:t>Definition Source*</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dirty="0">
                          <a:effectLst/>
                        </a:rPr>
                        <a:t>http://en.wikipedia.org/wiki/Glucose_meter</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9736">
                <a:tc>
                  <a:txBody>
                    <a:bodyPr/>
                    <a:lstStyle/>
                    <a:p>
                      <a:pPr marL="0" marR="0" algn="l">
                        <a:spcBef>
                          <a:spcPts val="0"/>
                        </a:spcBef>
                        <a:spcAft>
                          <a:spcPts val="0"/>
                        </a:spcAft>
                      </a:pPr>
                      <a:r>
                        <a:rPr lang="en-US" sz="1800">
                          <a:effectLst/>
                        </a:rPr>
                        <a:t>Curation Status*</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Ready for release</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39474">
                <a:tc>
                  <a:txBody>
                    <a:bodyPr/>
                    <a:lstStyle/>
                    <a:p>
                      <a:pPr marL="0" marR="0" algn="l">
                        <a:spcBef>
                          <a:spcPts val="0"/>
                        </a:spcBef>
                        <a:spcAft>
                          <a:spcPts val="0"/>
                        </a:spcAft>
                      </a:pPr>
                      <a:r>
                        <a:rPr lang="en-US" sz="1800">
                          <a:effectLst/>
                        </a:rPr>
                        <a:t>Example of usage</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Diabetic patients use glucometers to determine their glucose levels</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9736">
                <a:tc>
                  <a:txBody>
                    <a:bodyPr/>
                    <a:lstStyle/>
                    <a:p>
                      <a:pPr marL="0" marR="0" algn="l">
                        <a:spcBef>
                          <a:spcPts val="0"/>
                        </a:spcBef>
                        <a:spcAft>
                          <a:spcPts val="0"/>
                        </a:spcAft>
                      </a:pPr>
                      <a:r>
                        <a:rPr lang="en-US" sz="1800">
                          <a:effectLst/>
                        </a:rPr>
                        <a:t>Alternative Term</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dirty="0">
                          <a:effectLst/>
                        </a:rPr>
                        <a:t>glucose meter</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03D6BBB1-B210-4595-ABD4-515261C856F5}"/>
              </a:ext>
            </a:extLst>
          </p:cNvPr>
          <p:cNvSpPr txBox="1"/>
          <p:nvPr/>
        </p:nvSpPr>
        <p:spPr>
          <a:xfrm>
            <a:off x="7391400" y="5791200"/>
            <a:ext cx="1981200" cy="369888"/>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cs typeface="+mn-cs"/>
              </a:rPr>
              <a:t>* required</a:t>
            </a:r>
          </a:p>
        </p:txBody>
      </p:sp>
      <p:sp>
        <p:nvSpPr>
          <p:cNvPr id="361504" name="Title 3">
            <a:extLst>
              <a:ext uri="{FF2B5EF4-FFF2-40B4-BE49-F238E27FC236}">
                <a16:creationId xmlns:a16="http://schemas.microsoft.com/office/drawing/2014/main" id="{C4A1D9E0-3B23-4F1C-BA06-9EE902CF4676}"/>
              </a:ext>
            </a:extLst>
          </p:cNvPr>
          <p:cNvSpPr>
            <a:spLocks noGrp="1" noChangeArrowheads="1"/>
          </p:cNvSpPr>
          <p:nvPr>
            <p:ph type="title"/>
          </p:nvPr>
        </p:nvSpPr>
        <p:spPr>
          <a:xfrm>
            <a:off x="457200" y="98425"/>
            <a:ext cx="8229600" cy="1143000"/>
          </a:xfrm>
        </p:spPr>
        <p:txBody>
          <a:bodyPr/>
          <a:lstStyle/>
          <a:p>
            <a:pPr eaLnBrk="1" hangingPunct="1"/>
            <a:r>
              <a:rPr lang="en-US" altLang="en-US" sz="3600"/>
              <a:t>Example metadata for OBI term</a:t>
            </a:r>
          </a:p>
        </p:txBody>
      </p:sp>
      <p:sp>
        <p:nvSpPr>
          <p:cNvPr id="6" name="Slide Number Placeholder 5">
            <a:extLst>
              <a:ext uri="{FF2B5EF4-FFF2-40B4-BE49-F238E27FC236}">
                <a16:creationId xmlns:a16="http://schemas.microsoft.com/office/drawing/2014/main" id="{D6F1DDC2-2E9D-41A0-9C21-A716EADDACFF}"/>
              </a:ext>
            </a:extLst>
          </p:cNvPr>
          <p:cNvSpPr>
            <a:spLocks noGrp="1"/>
          </p:cNvSpPr>
          <p:nvPr>
            <p:ph type="sldNum" sz="quarter" idx="12"/>
          </p:nvPr>
        </p:nvSpPr>
        <p:spPr/>
        <p:txBody>
          <a:bodyPr/>
          <a:lstStyle/>
          <a:p>
            <a:pPr>
              <a:defRPr/>
            </a:pPr>
            <a:fld id="{6F4C4D74-97F7-4431-A757-F88B9D26152C}" type="slidenum">
              <a:rPr lang="en-US"/>
              <a:pPr>
                <a:defRPr/>
              </a:pPr>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62498" name="Title 1">
            <a:extLst>
              <a:ext uri="{FF2B5EF4-FFF2-40B4-BE49-F238E27FC236}">
                <a16:creationId xmlns:a16="http://schemas.microsoft.com/office/drawing/2014/main" id="{97F65C2C-2292-47BD-8110-F75E5343D49F}"/>
              </a:ext>
            </a:extLst>
          </p:cNvPr>
          <p:cNvSpPr>
            <a:spLocks noGrp="1" noChangeArrowheads="1"/>
          </p:cNvSpPr>
          <p:nvPr>
            <p:ph type="title"/>
          </p:nvPr>
        </p:nvSpPr>
        <p:spPr/>
        <p:txBody>
          <a:bodyPr/>
          <a:lstStyle/>
          <a:p>
            <a:pPr eaLnBrk="1" hangingPunct="1"/>
            <a:r>
              <a:rPr lang="en-US" altLang="en-US"/>
              <a:t>Example logical definition</a:t>
            </a:r>
          </a:p>
        </p:txBody>
      </p:sp>
      <p:pic>
        <p:nvPicPr>
          <p:cNvPr id="362499" name="Picture 2">
            <a:extLst>
              <a:ext uri="{FF2B5EF4-FFF2-40B4-BE49-F238E27FC236}">
                <a16:creationId xmlns:a16="http://schemas.microsoft.com/office/drawing/2014/main" id="{598FC6BC-4E14-4C43-B0BF-3309BD333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83" t="15926" r="56252" b="52223"/>
          <a:stretch>
            <a:fillRect/>
          </a:stretch>
        </p:blipFill>
        <p:spPr bwMode="auto">
          <a:xfrm>
            <a:off x="0" y="1208088"/>
            <a:ext cx="90678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AAF783-FBFF-4D2F-AC37-FBABF417362B}"/>
              </a:ext>
            </a:extLst>
          </p:cNvPr>
          <p:cNvSpPr txBox="1"/>
          <p:nvPr/>
        </p:nvSpPr>
        <p:spPr>
          <a:xfrm>
            <a:off x="914400" y="5956300"/>
            <a:ext cx="7239000" cy="400050"/>
          </a:xfrm>
          <a:prstGeom prst="rect">
            <a:avLst/>
          </a:prstGeom>
          <a:noFill/>
        </p:spPr>
        <p:txBody>
          <a:bodyPr>
            <a:spAutoFit/>
          </a:bodyPr>
          <a:lstStyle/>
          <a:p>
            <a:pPr eaLnBrk="1" fontAlgn="auto" hangingPunct="1">
              <a:spcBef>
                <a:spcPts val="0"/>
              </a:spcBef>
              <a:spcAft>
                <a:spcPts val="0"/>
              </a:spcAft>
              <a:defRPr/>
            </a:pPr>
            <a:r>
              <a:rPr lang="en-US" sz="2000" dirty="0">
                <a:solidFill>
                  <a:prstClr val="black"/>
                </a:solidFill>
                <a:latin typeface="Calibri"/>
                <a:cs typeface="+mn-cs"/>
              </a:rPr>
              <a:t>Asserted single inheritance hierarchy. Inferred multiple inheritance</a:t>
            </a:r>
          </a:p>
        </p:txBody>
      </p:sp>
      <p:sp>
        <p:nvSpPr>
          <p:cNvPr id="6" name="Slide Number Placeholder 5">
            <a:extLst>
              <a:ext uri="{FF2B5EF4-FFF2-40B4-BE49-F238E27FC236}">
                <a16:creationId xmlns:a16="http://schemas.microsoft.com/office/drawing/2014/main" id="{F532E780-2713-4E0D-A60C-D59253F8B948}"/>
              </a:ext>
            </a:extLst>
          </p:cNvPr>
          <p:cNvSpPr>
            <a:spLocks noGrp="1"/>
          </p:cNvSpPr>
          <p:nvPr>
            <p:ph type="sldNum" sz="quarter" idx="12"/>
          </p:nvPr>
        </p:nvSpPr>
        <p:spPr/>
        <p:txBody>
          <a:bodyPr/>
          <a:lstStyle/>
          <a:p>
            <a:pPr>
              <a:defRPr/>
            </a:pPr>
            <a:fld id="{5FB5D62A-C0F0-406F-8DF9-2782E792F4ED}" type="slidenum">
              <a:rPr lang="en-US"/>
              <a:pPr>
                <a:defRPr/>
              </a:pPr>
              <a:t>144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8" name="Rectangle 26">
            <a:extLst>
              <a:ext uri="{FF2B5EF4-FFF2-40B4-BE49-F238E27FC236}">
                <a16:creationId xmlns:a16="http://schemas.microsoft.com/office/drawing/2014/main" id="{2AE88795-F690-4B1B-93DD-FFB97D21BAB0}"/>
              </a:ext>
            </a:extLst>
          </p:cNvPr>
          <p:cNvSpPr>
            <a:spLocks noChangeArrowheads="1"/>
          </p:cNvSpPr>
          <p:nvPr/>
        </p:nvSpPr>
        <p:spPr bwMode="auto">
          <a:xfrm>
            <a:off x="239713" y="1209675"/>
            <a:ext cx="4283075" cy="2924175"/>
          </a:xfrm>
          <a:prstGeom prst="rect">
            <a:avLst/>
          </a:prstGeom>
          <a:solidFill>
            <a:srgbClr val="F9F8D8"/>
          </a:solidFill>
          <a:ln>
            <a:noFill/>
          </a:ln>
          <a:extLst>
            <a:ext uri="{91240B29-F687-4f45-9708-019B960494DF}"/>
          </a:extLst>
        </p:spPr>
        <p:txBody>
          <a:bodyPr lIns="18276" tIns="18276" rIns="18276" bIns="18276"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803">
              <a:solidFill>
                <a:prstClr val="black"/>
              </a:solidFill>
              <a:cs typeface="+mn-cs"/>
            </a:endParaRPr>
          </a:p>
        </p:txBody>
      </p:sp>
      <p:pic>
        <p:nvPicPr>
          <p:cNvPr id="363523" name="Picture 97" descr="Mouse 03">
            <a:extLst>
              <a:ext uri="{FF2B5EF4-FFF2-40B4-BE49-F238E27FC236}">
                <a16:creationId xmlns:a16="http://schemas.microsoft.com/office/drawing/2014/main" id="{43C4665D-12FE-4636-A31F-23D06FBE9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2112963"/>
            <a:ext cx="15875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7">
            <a:extLst>
              <a:ext uri="{FF2B5EF4-FFF2-40B4-BE49-F238E27FC236}">
                <a16:creationId xmlns:a16="http://schemas.microsoft.com/office/drawing/2014/main" id="{738A174B-F38B-4D66-9182-87D083C3E818}"/>
              </a:ext>
            </a:extLst>
          </p:cNvPr>
          <p:cNvSpPr>
            <a:spLocks noChangeArrowheads="1"/>
          </p:cNvSpPr>
          <p:nvPr/>
        </p:nvSpPr>
        <p:spPr bwMode="auto">
          <a:xfrm>
            <a:off x="3463925" y="1700213"/>
            <a:ext cx="5441950" cy="2998787"/>
          </a:xfrm>
          <a:prstGeom prst="rect">
            <a:avLst/>
          </a:prstGeom>
          <a:solidFill>
            <a:srgbClr val="F9F8D8"/>
          </a:solidFill>
          <a:ln w="12700" algn="ctr">
            <a:solidFill>
              <a:schemeClr val="accent2">
                <a:lumMod val="60000"/>
                <a:lumOff val="40000"/>
              </a:schemeClr>
            </a:solidFill>
            <a:miter lim="800000"/>
            <a:headEnd/>
            <a:tailEnd/>
          </a:ln>
        </p:spPr>
        <p:txBody>
          <a:bodyPr lIns="18276" tIns="18276" rIns="18276" bIns="18276" anchor="ctr"/>
          <a:lstStyle/>
          <a:p>
            <a:pPr eaLnBrk="1" fontAlgn="auto" hangingPunct="1">
              <a:spcBef>
                <a:spcPts val="0"/>
              </a:spcBef>
              <a:spcAft>
                <a:spcPts val="0"/>
              </a:spcAft>
              <a:defRPr/>
            </a:pPr>
            <a:endParaRPr lang="en-US" sz="2496">
              <a:solidFill>
                <a:prstClr val="black"/>
              </a:solidFill>
              <a:latin typeface="Arial" charset="0"/>
              <a:ea typeface="ＭＳ Ｐゴシック" charset="0"/>
              <a:cs typeface="+mn-cs"/>
            </a:endParaRPr>
          </a:p>
        </p:txBody>
      </p:sp>
      <p:sp>
        <p:nvSpPr>
          <p:cNvPr id="2053" name="Rectangle 93">
            <a:extLst>
              <a:ext uri="{FF2B5EF4-FFF2-40B4-BE49-F238E27FC236}">
                <a16:creationId xmlns:a16="http://schemas.microsoft.com/office/drawing/2014/main" id="{D3CD5DD4-E7DD-4C4C-B9D6-46A68125D87E}"/>
              </a:ext>
            </a:extLst>
          </p:cNvPr>
          <p:cNvSpPr>
            <a:spLocks noChangeArrowheads="1"/>
          </p:cNvSpPr>
          <p:nvPr/>
        </p:nvSpPr>
        <p:spPr bwMode="auto">
          <a:xfrm>
            <a:off x="239713" y="1209675"/>
            <a:ext cx="4283075" cy="2924175"/>
          </a:xfrm>
          <a:prstGeom prst="rect">
            <a:avLst/>
          </a:prstGeom>
          <a:noFill/>
          <a:ln w="12700" algn="ctr">
            <a:solidFill>
              <a:schemeClr val="accent2">
                <a:lumMod val="60000"/>
                <a:lumOff val="40000"/>
              </a:schemeClr>
            </a:solidFill>
            <a:miter lim="800000"/>
            <a:headEnd/>
            <a:tailEnd/>
          </a:ln>
        </p:spPr>
        <p:txBody>
          <a:bodyPr lIns="18276" tIns="18276" rIns="18276" bIns="18276" anchor="ctr"/>
          <a:lstStyle/>
          <a:p>
            <a:pPr eaLnBrk="1" fontAlgn="auto" hangingPunct="1">
              <a:spcBef>
                <a:spcPts val="0"/>
              </a:spcBef>
              <a:spcAft>
                <a:spcPts val="0"/>
              </a:spcAft>
              <a:defRPr/>
            </a:pPr>
            <a:endParaRPr lang="en-US" sz="2496">
              <a:solidFill>
                <a:prstClr val="black"/>
              </a:solidFill>
              <a:latin typeface="Arial" charset="0"/>
              <a:ea typeface="ＭＳ Ｐゴシック" charset="0"/>
              <a:cs typeface="+mn-cs"/>
            </a:endParaRPr>
          </a:p>
        </p:txBody>
      </p:sp>
      <p:sp>
        <p:nvSpPr>
          <p:cNvPr id="14342" name="Line 87">
            <a:extLst>
              <a:ext uri="{FF2B5EF4-FFF2-40B4-BE49-F238E27FC236}">
                <a16:creationId xmlns:a16="http://schemas.microsoft.com/office/drawing/2014/main" id="{055C5CC7-5349-428A-8A1B-6BA61EAABC3D}"/>
              </a:ext>
            </a:extLst>
          </p:cNvPr>
          <p:cNvSpPr>
            <a:spLocks noChangeShapeType="1"/>
          </p:cNvSpPr>
          <p:nvPr/>
        </p:nvSpPr>
        <p:spPr bwMode="auto">
          <a:xfrm flipH="1">
            <a:off x="6530975" y="5811838"/>
            <a:ext cx="1030288" cy="0"/>
          </a:xfrm>
          <a:prstGeom prst="line">
            <a:avLst/>
          </a:prstGeom>
          <a:noFill/>
          <a:ln w="19050">
            <a:solidFill>
              <a:srgbClr val="0066CC"/>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43" name="Rectangle 76">
            <a:extLst>
              <a:ext uri="{FF2B5EF4-FFF2-40B4-BE49-F238E27FC236}">
                <a16:creationId xmlns:a16="http://schemas.microsoft.com/office/drawing/2014/main" id="{99099590-AEBF-4844-83ED-C77A24CC255D}"/>
              </a:ext>
            </a:extLst>
          </p:cNvPr>
          <p:cNvSpPr>
            <a:spLocks noChangeArrowheads="1"/>
          </p:cNvSpPr>
          <p:nvPr/>
        </p:nvSpPr>
        <p:spPr bwMode="auto">
          <a:xfrm>
            <a:off x="5299075" y="1858963"/>
            <a:ext cx="1131888" cy="103187"/>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248" b="1" i="1">
                <a:solidFill>
                  <a:prstClr val="black"/>
                </a:solidFill>
                <a:cs typeface="+mn-cs"/>
              </a:rPr>
              <a:t>Glucometer</a:t>
            </a:r>
          </a:p>
        </p:txBody>
      </p:sp>
      <p:sp>
        <p:nvSpPr>
          <p:cNvPr id="14344" name="Rectangle 77">
            <a:extLst>
              <a:ext uri="{FF2B5EF4-FFF2-40B4-BE49-F238E27FC236}">
                <a16:creationId xmlns:a16="http://schemas.microsoft.com/office/drawing/2014/main" id="{22CE25C2-25E5-4899-BDD1-20C0411E029D}"/>
              </a:ext>
            </a:extLst>
          </p:cNvPr>
          <p:cNvSpPr>
            <a:spLocks noChangeArrowheads="1"/>
          </p:cNvSpPr>
          <p:nvPr/>
        </p:nvSpPr>
        <p:spPr bwMode="auto">
          <a:xfrm>
            <a:off x="7424738" y="1738313"/>
            <a:ext cx="1408112" cy="471487"/>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r" eaLnBrk="1" fontAlgn="auto" hangingPunct="1">
              <a:lnSpc>
                <a:spcPct val="90000"/>
              </a:lnSpc>
              <a:spcBef>
                <a:spcPts val="0"/>
              </a:spcBef>
              <a:spcAft>
                <a:spcPts val="0"/>
              </a:spcAft>
              <a:defRPr/>
            </a:pPr>
            <a:r>
              <a:rPr lang="en-US" altLang="en-US" sz="1387" b="1">
                <a:solidFill>
                  <a:srgbClr val="C0504D"/>
                </a:solidFill>
                <a:cs typeface="+mn-cs"/>
              </a:rPr>
              <a:t>Process: </a:t>
            </a:r>
            <a:br>
              <a:rPr lang="en-US" altLang="en-US" sz="1387" b="1">
                <a:solidFill>
                  <a:srgbClr val="C0504D"/>
                </a:solidFill>
                <a:cs typeface="+mn-cs"/>
              </a:rPr>
            </a:br>
            <a:r>
              <a:rPr lang="en-US" altLang="en-US" sz="1387" b="1">
                <a:solidFill>
                  <a:srgbClr val="C0504D"/>
                </a:solidFill>
                <a:cs typeface="+mn-cs"/>
              </a:rPr>
              <a:t>Analyte assay</a:t>
            </a:r>
          </a:p>
        </p:txBody>
      </p:sp>
      <p:sp>
        <p:nvSpPr>
          <p:cNvPr id="14345" name="Rectangle 78">
            <a:extLst>
              <a:ext uri="{FF2B5EF4-FFF2-40B4-BE49-F238E27FC236}">
                <a16:creationId xmlns:a16="http://schemas.microsoft.com/office/drawing/2014/main" id="{05C1618C-3FF1-4EBD-BE6C-F545530FB51F}"/>
              </a:ext>
            </a:extLst>
          </p:cNvPr>
          <p:cNvSpPr>
            <a:spLocks noChangeArrowheads="1"/>
          </p:cNvSpPr>
          <p:nvPr/>
        </p:nvSpPr>
        <p:spPr bwMode="auto">
          <a:xfrm>
            <a:off x="347663" y="1346200"/>
            <a:ext cx="1582737" cy="558800"/>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eaLnBrk="1" fontAlgn="auto" hangingPunct="1">
              <a:lnSpc>
                <a:spcPct val="90000"/>
              </a:lnSpc>
              <a:spcBef>
                <a:spcPts val="0"/>
              </a:spcBef>
              <a:spcAft>
                <a:spcPts val="0"/>
              </a:spcAft>
              <a:defRPr/>
            </a:pPr>
            <a:r>
              <a:rPr lang="en-US" altLang="en-US" sz="1387" b="1">
                <a:solidFill>
                  <a:srgbClr val="C0504D"/>
                </a:solidFill>
                <a:cs typeface="+mn-cs"/>
              </a:rPr>
              <a:t>Process: </a:t>
            </a:r>
            <a:br>
              <a:rPr lang="en-US" altLang="en-US" sz="1387" b="1">
                <a:solidFill>
                  <a:srgbClr val="C0504D"/>
                </a:solidFill>
                <a:cs typeface="+mn-cs"/>
              </a:rPr>
            </a:br>
            <a:r>
              <a:rPr lang="en-US" altLang="en-US" sz="1387" b="1">
                <a:solidFill>
                  <a:srgbClr val="C0504D"/>
                </a:solidFill>
                <a:cs typeface="+mn-cs"/>
              </a:rPr>
              <a:t>Collecting specimen from organism</a:t>
            </a:r>
          </a:p>
        </p:txBody>
      </p:sp>
      <p:sp>
        <p:nvSpPr>
          <p:cNvPr id="14346" name="Line 38">
            <a:extLst>
              <a:ext uri="{FF2B5EF4-FFF2-40B4-BE49-F238E27FC236}">
                <a16:creationId xmlns:a16="http://schemas.microsoft.com/office/drawing/2014/main" id="{8C3CD0F0-B4AB-4D0C-A393-59A47B738ADE}"/>
              </a:ext>
            </a:extLst>
          </p:cNvPr>
          <p:cNvSpPr>
            <a:spLocks noChangeShapeType="1"/>
          </p:cNvSpPr>
          <p:nvPr/>
        </p:nvSpPr>
        <p:spPr bwMode="auto">
          <a:xfrm flipH="1">
            <a:off x="5900738" y="1103313"/>
            <a:ext cx="1208087" cy="539750"/>
          </a:xfrm>
          <a:prstGeom prst="line">
            <a:avLst/>
          </a:prstGeom>
          <a:noFill/>
          <a:ln w="19050">
            <a:solidFill>
              <a:srgbClr val="0099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47" name="Line 39">
            <a:extLst>
              <a:ext uri="{FF2B5EF4-FFF2-40B4-BE49-F238E27FC236}">
                <a16:creationId xmlns:a16="http://schemas.microsoft.com/office/drawing/2014/main" id="{958117DC-43F8-4A3D-A180-B4FBB2FDA575}"/>
              </a:ext>
            </a:extLst>
          </p:cNvPr>
          <p:cNvSpPr>
            <a:spLocks noChangeShapeType="1"/>
          </p:cNvSpPr>
          <p:nvPr/>
        </p:nvSpPr>
        <p:spPr bwMode="auto">
          <a:xfrm flipV="1">
            <a:off x="1854200" y="4767263"/>
            <a:ext cx="2392363" cy="938212"/>
          </a:xfrm>
          <a:prstGeom prst="line">
            <a:avLst/>
          </a:prstGeom>
          <a:noFill/>
          <a:ln w="19050">
            <a:solidFill>
              <a:srgbClr val="0099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48" name="Line 40">
            <a:extLst>
              <a:ext uri="{FF2B5EF4-FFF2-40B4-BE49-F238E27FC236}">
                <a16:creationId xmlns:a16="http://schemas.microsoft.com/office/drawing/2014/main" id="{2FB92CEB-D0F4-44AA-9C68-838C2FEE5F7B}"/>
              </a:ext>
            </a:extLst>
          </p:cNvPr>
          <p:cNvSpPr>
            <a:spLocks noChangeShapeType="1"/>
          </p:cNvSpPr>
          <p:nvPr/>
        </p:nvSpPr>
        <p:spPr bwMode="auto">
          <a:xfrm flipH="1" flipV="1">
            <a:off x="6118225" y="4727575"/>
            <a:ext cx="1497013" cy="966788"/>
          </a:xfrm>
          <a:prstGeom prst="line">
            <a:avLst/>
          </a:prstGeom>
          <a:noFill/>
          <a:ln w="19050">
            <a:solidFill>
              <a:srgbClr val="0099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49" name="Line 41">
            <a:extLst>
              <a:ext uri="{FF2B5EF4-FFF2-40B4-BE49-F238E27FC236}">
                <a16:creationId xmlns:a16="http://schemas.microsoft.com/office/drawing/2014/main" id="{75744198-A80C-404F-8D07-F4C7B82FC2F3}"/>
              </a:ext>
            </a:extLst>
          </p:cNvPr>
          <p:cNvSpPr>
            <a:spLocks noChangeShapeType="1"/>
          </p:cNvSpPr>
          <p:nvPr/>
        </p:nvSpPr>
        <p:spPr bwMode="auto">
          <a:xfrm flipV="1">
            <a:off x="2157413" y="4486275"/>
            <a:ext cx="1306512" cy="695325"/>
          </a:xfrm>
          <a:prstGeom prst="line">
            <a:avLst/>
          </a:prstGeom>
          <a:noFill/>
          <a:ln w="19050">
            <a:solidFill>
              <a:srgbClr val="0099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2063" name="AutoShape 21">
            <a:extLst>
              <a:ext uri="{FF2B5EF4-FFF2-40B4-BE49-F238E27FC236}">
                <a16:creationId xmlns:a16="http://schemas.microsoft.com/office/drawing/2014/main" id="{4DA4EB3E-C348-450D-AD5A-F5E33E04E18A}"/>
              </a:ext>
            </a:extLst>
          </p:cNvPr>
          <p:cNvSpPr>
            <a:spLocks noChangeArrowheads="1"/>
          </p:cNvSpPr>
          <p:nvPr/>
        </p:nvSpPr>
        <p:spPr bwMode="auto">
          <a:xfrm>
            <a:off x="7510463" y="5649913"/>
            <a:ext cx="1233487" cy="300037"/>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a:solidFill>
                  <a:prstClr val="black"/>
                </a:solidFill>
                <a:latin typeface="Arial" charset="0"/>
                <a:ea typeface="ＭＳ Ｐゴシック" charset="0"/>
                <a:cs typeface="+mn-cs"/>
              </a:rPr>
              <a:t>Evaluant Role</a:t>
            </a:r>
          </a:p>
        </p:txBody>
      </p:sp>
      <p:sp>
        <p:nvSpPr>
          <p:cNvPr id="14351" name="Rectangle 31">
            <a:extLst>
              <a:ext uri="{FF2B5EF4-FFF2-40B4-BE49-F238E27FC236}">
                <a16:creationId xmlns:a16="http://schemas.microsoft.com/office/drawing/2014/main" id="{ECDE4A3A-586C-475D-8DEF-D82728476DE3}"/>
              </a:ext>
            </a:extLst>
          </p:cNvPr>
          <p:cNvSpPr>
            <a:spLocks noChangeArrowheads="1"/>
          </p:cNvSpPr>
          <p:nvPr/>
        </p:nvSpPr>
        <p:spPr bwMode="auto">
          <a:xfrm>
            <a:off x="6122988" y="1220788"/>
            <a:ext cx="933450" cy="163512"/>
          </a:xfrm>
          <a:prstGeom prst="rect">
            <a:avLst/>
          </a:prstGeom>
          <a:solidFill>
            <a:schemeClr val="bg1"/>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is realized by</a:t>
            </a:r>
          </a:p>
        </p:txBody>
      </p:sp>
      <p:sp>
        <p:nvSpPr>
          <p:cNvPr id="14352" name="Rectangle 32">
            <a:extLst>
              <a:ext uri="{FF2B5EF4-FFF2-40B4-BE49-F238E27FC236}">
                <a16:creationId xmlns:a16="http://schemas.microsoft.com/office/drawing/2014/main" id="{6229B435-DFC5-44A0-BF03-D46FB035EE3E}"/>
              </a:ext>
            </a:extLst>
          </p:cNvPr>
          <p:cNvSpPr>
            <a:spLocks noChangeArrowheads="1"/>
          </p:cNvSpPr>
          <p:nvPr/>
        </p:nvSpPr>
        <p:spPr bwMode="auto">
          <a:xfrm>
            <a:off x="6805613" y="5348288"/>
            <a:ext cx="933450" cy="163512"/>
          </a:xfrm>
          <a:prstGeom prst="rect">
            <a:avLst/>
          </a:prstGeom>
          <a:solidFill>
            <a:schemeClr val="bg1"/>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is realized by</a:t>
            </a:r>
          </a:p>
        </p:txBody>
      </p:sp>
      <p:sp>
        <p:nvSpPr>
          <p:cNvPr id="14353" name="Rectangle 33">
            <a:extLst>
              <a:ext uri="{FF2B5EF4-FFF2-40B4-BE49-F238E27FC236}">
                <a16:creationId xmlns:a16="http://schemas.microsoft.com/office/drawing/2014/main" id="{3ADCD7EA-BE84-4DBB-9C60-94A789912D97}"/>
              </a:ext>
            </a:extLst>
          </p:cNvPr>
          <p:cNvSpPr>
            <a:spLocks noChangeArrowheads="1"/>
          </p:cNvSpPr>
          <p:nvPr/>
        </p:nvSpPr>
        <p:spPr bwMode="auto">
          <a:xfrm>
            <a:off x="2217738" y="5273675"/>
            <a:ext cx="933450" cy="214313"/>
          </a:xfrm>
          <a:prstGeom prst="rect">
            <a:avLst/>
          </a:prstGeom>
          <a:solidFill>
            <a:schemeClr val="bg1"/>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is realized by</a:t>
            </a:r>
          </a:p>
        </p:txBody>
      </p:sp>
      <p:sp>
        <p:nvSpPr>
          <p:cNvPr id="14354" name="Rectangle 34">
            <a:extLst>
              <a:ext uri="{FF2B5EF4-FFF2-40B4-BE49-F238E27FC236}">
                <a16:creationId xmlns:a16="http://schemas.microsoft.com/office/drawing/2014/main" id="{BCFD80BE-2248-477C-A2E2-B845A46A8CBE}"/>
              </a:ext>
            </a:extLst>
          </p:cNvPr>
          <p:cNvSpPr>
            <a:spLocks noChangeArrowheads="1"/>
          </p:cNvSpPr>
          <p:nvPr/>
        </p:nvSpPr>
        <p:spPr bwMode="auto">
          <a:xfrm>
            <a:off x="2354263" y="4802188"/>
            <a:ext cx="933450" cy="163512"/>
          </a:xfrm>
          <a:prstGeom prst="rect">
            <a:avLst/>
          </a:prstGeom>
          <a:solidFill>
            <a:schemeClr val="bg1"/>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is realized by</a:t>
            </a:r>
          </a:p>
        </p:txBody>
      </p:sp>
      <p:sp>
        <p:nvSpPr>
          <p:cNvPr id="14355" name="Line 53">
            <a:extLst>
              <a:ext uri="{FF2B5EF4-FFF2-40B4-BE49-F238E27FC236}">
                <a16:creationId xmlns:a16="http://schemas.microsoft.com/office/drawing/2014/main" id="{C3ABC947-3177-4A0D-AE88-123D82D7338A}"/>
              </a:ext>
            </a:extLst>
          </p:cNvPr>
          <p:cNvSpPr>
            <a:spLocks noChangeShapeType="1"/>
          </p:cNvSpPr>
          <p:nvPr/>
        </p:nvSpPr>
        <p:spPr bwMode="auto">
          <a:xfrm flipH="1">
            <a:off x="6376988" y="1209675"/>
            <a:ext cx="1471612" cy="825500"/>
          </a:xfrm>
          <a:prstGeom prst="line">
            <a:avLst/>
          </a:prstGeom>
          <a:noFill/>
          <a:ln w="19050">
            <a:solidFill>
              <a:srgbClr val="0066CC"/>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56" name="Rectangle 43">
            <a:extLst>
              <a:ext uri="{FF2B5EF4-FFF2-40B4-BE49-F238E27FC236}">
                <a16:creationId xmlns:a16="http://schemas.microsoft.com/office/drawing/2014/main" id="{07712CCF-1E7C-438D-99D0-A02A9AE87CA3}"/>
              </a:ext>
            </a:extLst>
          </p:cNvPr>
          <p:cNvSpPr>
            <a:spLocks noChangeArrowheads="1"/>
          </p:cNvSpPr>
          <p:nvPr/>
        </p:nvSpPr>
        <p:spPr bwMode="auto">
          <a:xfrm>
            <a:off x="6761163" y="1381125"/>
            <a:ext cx="933450" cy="225425"/>
          </a:xfrm>
          <a:prstGeom prst="rect">
            <a:avLst/>
          </a:prstGeom>
          <a:solidFill>
            <a:schemeClr val="bg1"/>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inheres in</a:t>
            </a:r>
          </a:p>
        </p:txBody>
      </p:sp>
      <p:sp>
        <p:nvSpPr>
          <p:cNvPr id="14357" name="Rectangle 46">
            <a:extLst>
              <a:ext uri="{FF2B5EF4-FFF2-40B4-BE49-F238E27FC236}">
                <a16:creationId xmlns:a16="http://schemas.microsoft.com/office/drawing/2014/main" id="{1119B979-B892-4856-8D1F-A6638C201049}"/>
              </a:ext>
            </a:extLst>
          </p:cNvPr>
          <p:cNvSpPr>
            <a:spLocks noChangeArrowheads="1"/>
          </p:cNvSpPr>
          <p:nvPr/>
        </p:nvSpPr>
        <p:spPr bwMode="auto">
          <a:xfrm>
            <a:off x="6661150" y="5857875"/>
            <a:ext cx="933450" cy="161925"/>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inheres in</a:t>
            </a:r>
          </a:p>
        </p:txBody>
      </p:sp>
      <p:sp>
        <p:nvSpPr>
          <p:cNvPr id="14358" name="Rectangle 47">
            <a:extLst>
              <a:ext uri="{FF2B5EF4-FFF2-40B4-BE49-F238E27FC236}">
                <a16:creationId xmlns:a16="http://schemas.microsoft.com/office/drawing/2014/main" id="{280F13BF-9885-40E9-9422-E162EBF89FE8}"/>
              </a:ext>
            </a:extLst>
          </p:cNvPr>
          <p:cNvSpPr>
            <a:spLocks noChangeArrowheads="1"/>
          </p:cNvSpPr>
          <p:nvPr/>
        </p:nvSpPr>
        <p:spPr bwMode="auto">
          <a:xfrm>
            <a:off x="1928813" y="5857875"/>
            <a:ext cx="933450" cy="161925"/>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inheres in</a:t>
            </a:r>
          </a:p>
        </p:txBody>
      </p:sp>
      <p:sp>
        <p:nvSpPr>
          <p:cNvPr id="14359" name="Line 58">
            <a:extLst>
              <a:ext uri="{FF2B5EF4-FFF2-40B4-BE49-F238E27FC236}">
                <a16:creationId xmlns:a16="http://schemas.microsoft.com/office/drawing/2014/main" id="{767E1CF8-6667-4B92-9614-AB56C4200210}"/>
              </a:ext>
            </a:extLst>
          </p:cNvPr>
          <p:cNvSpPr>
            <a:spLocks noChangeShapeType="1"/>
          </p:cNvSpPr>
          <p:nvPr/>
        </p:nvSpPr>
        <p:spPr bwMode="auto">
          <a:xfrm flipH="1" flipV="1">
            <a:off x="2278063" y="2166938"/>
            <a:ext cx="209550" cy="1957387"/>
          </a:xfrm>
          <a:prstGeom prst="line">
            <a:avLst/>
          </a:prstGeom>
          <a:noFill/>
          <a:ln w="19050">
            <a:solidFill>
              <a:srgbClr val="FF0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0" name="Line 59">
            <a:extLst>
              <a:ext uri="{FF2B5EF4-FFF2-40B4-BE49-F238E27FC236}">
                <a16:creationId xmlns:a16="http://schemas.microsoft.com/office/drawing/2014/main" id="{5238F422-4BC5-4E34-B1D4-B81A32949472}"/>
              </a:ext>
            </a:extLst>
          </p:cNvPr>
          <p:cNvSpPr>
            <a:spLocks noChangeShapeType="1"/>
          </p:cNvSpPr>
          <p:nvPr/>
        </p:nvSpPr>
        <p:spPr bwMode="auto">
          <a:xfrm flipV="1">
            <a:off x="2498725" y="2892425"/>
            <a:ext cx="481013" cy="1231900"/>
          </a:xfrm>
          <a:prstGeom prst="line">
            <a:avLst/>
          </a:prstGeom>
          <a:noFill/>
          <a:ln w="19050">
            <a:solidFill>
              <a:srgbClr val="FF0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1" name="Line 61">
            <a:extLst>
              <a:ext uri="{FF2B5EF4-FFF2-40B4-BE49-F238E27FC236}">
                <a16:creationId xmlns:a16="http://schemas.microsoft.com/office/drawing/2014/main" id="{0141302A-60D7-42CC-A11B-D6D1023CD87E}"/>
              </a:ext>
            </a:extLst>
          </p:cNvPr>
          <p:cNvSpPr>
            <a:spLocks noChangeShapeType="1"/>
          </p:cNvSpPr>
          <p:nvPr/>
        </p:nvSpPr>
        <p:spPr bwMode="auto">
          <a:xfrm flipV="1">
            <a:off x="6056313" y="3765550"/>
            <a:ext cx="1208087" cy="914400"/>
          </a:xfrm>
          <a:prstGeom prst="line">
            <a:avLst/>
          </a:prstGeom>
          <a:noFill/>
          <a:ln w="19050">
            <a:solidFill>
              <a:srgbClr val="FFC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2" name="Line 62">
            <a:extLst>
              <a:ext uri="{FF2B5EF4-FFF2-40B4-BE49-F238E27FC236}">
                <a16:creationId xmlns:a16="http://schemas.microsoft.com/office/drawing/2014/main" id="{43AE5F8D-D95F-4AD5-8089-E40986C8E7C3}"/>
              </a:ext>
            </a:extLst>
          </p:cNvPr>
          <p:cNvSpPr>
            <a:spLocks noChangeShapeType="1"/>
          </p:cNvSpPr>
          <p:nvPr/>
        </p:nvSpPr>
        <p:spPr bwMode="auto">
          <a:xfrm flipH="1" flipV="1">
            <a:off x="4157663" y="3195638"/>
            <a:ext cx="1884362" cy="1468437"/>
          </a:xfrm>
          <a:prstGeom prst="line">
            <a:avLst/>
          </a:prstGeom>
          <a:noFill/>
          <a:ln w="19050">
            <a:solidFill>
              <a:srgbClr val="FF0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3" name="Line 65">
            <a:extLst>
              <a:ext uri="{FF2B5EF4-FFF2-40B4-BE49-F238E27FC236}">
                <a16:creationId xmlns:a16="http://schemas.microsoft.com/office/drawing/2014/main" id="{49C6C0E8-2E5B-44F2-980F-7F1C204FADD7}"/>
              </a:ext>
            </a:extLst>
          </p:cNvPr>
          <p:cNvSpPr>
            <a:spLocks noChangeShapeType="1"/>
          </p:cNvSpPr>
          <p:nvPr/>
        </p:nvSpPr>
        <p:spPr bwMode="auto">
          <a:xfrm flipV="1">
            <a:off x="2479675" y="3411538"/>
            <a:ext cx="1320800" cy="719137"/>
          </a:xfrm>
          <a:prstGeom prst="line">
            <a:avLst/>
          </a:prstGeom>
          <a:noFill/>
          <a:ln w="19050">
            <a:solidFill>
              <a:srgbClr val="FFC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4" name="Line 66">
            <a:extLst>
              <a:ext uri="{FF2B5EF4-FFF2-40B4-BE49-F238E27FC236}">
                <a16:creationId xmlns:a16="http://schemas.microsoft.com/office/drawing/2014/main" id="{D11B5CC9-4B69-42B6-B4FB-DD7C53340078}"/>
              </a:ext>
            </a:extLst>
          </p:cNvPr>
          <p:cNvSpPr>
            <a:spLocks noChangeShapeType="1"/>
          </p:cNvSpPr>
          <p:nvPr/>
        </p:nvSpPr>
        <p:spPr bwMode="auto">
          <a:xfrm flipH="1" flipV="1">
            <a:off x="1341438" y="2957513"/>
            <a:ext cx="1138237" cy="1181100"/>
          </a:xfrm>
          <a:prstGeom prst="line">
            <a:avLst/>
          </a:prstGeom>
          <a:noFill/>
          <a:ln w="19050">
            <a:solidFill>
              <a:srgbClr val="FF0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65" name="Rectangle 69">
            <a:extLst>
              <a:ext uri="{FF2B5EF4-FFF2-40B4-BE49-F238E27FC236}">
                <a16:creationId xmlns:a16="http://schemas.microsoft.com/office/drawing/2014/main" id="{30E1233E-5222-4FB9-A395-09669D70A6EB}"/>
              </a:ext>
            </a:extLst>
          </p:cNvPr>
          <p:cNvSpPr>
            <a:spLocks noChangeArrowheads="1"/>
          </p:cNvSpPr>
          <p:nvPr/>
        </p:nvSpPr>
        <p:spPr bwMode="auto">
          <a:xfrm>
            <a:off x="4591050" y="3998913"/>
            <a:ext cx="1479550" cy="211137"/>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has specified input</a:t>
            </a:r>
          </a:p>
        </p:txBody>
      </p:sp>
      <p:sp>
        <p:nvSpPr>
          <p:cNvPr id="14366" name="Rectangle 70">
            <a:extLst>
              <a:ext uri="{FF2B5EF4-FFF2-40B4-BE49-F238E27FC236}">
                <a16:creationId xmlns:a16="http://schemas.microsoft.com/office/drawing/2014/main" id="{BF037635-C343-43CC-A4D3-8EEDA918D3B7}"/>
              </a:ext>
            </a:extLst>
          </p:cNvPr>
          <p:cNvSpPr>
            <a:spLocks noChangeArrowheads="1"/>
          </p:cNvSpPr>
          <p:nvPr/>
        </p:nvSpPr>
        <p:spPr bwMode="auto">
          <a:xfrm>
            <a:off x="1839913" y="3146425"/>
            <a:ext cx="1506537" cy="152400"/>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has specified input</a:t>
            </a:r>
          </a:p>
        </p:txBody>
      </p:sp>
      <p:sp>
        <p:nvSpPr>
          <p:cNvPr id="2080" name="AutoShape 81">
            <a:extLst>
              <a:ext uri="{FF2B5EF4-FFF2-40B4-BE49-F238E27FC236}">
                <a16:creationId xmlns:a16="http://schemas.microsoft.com/office/drawing/2014/main" id="{2748B0DC-7868-432C-B50C-01465A15388A}"/>
              </a:ext>
            </a:extLst>
          </p:cNvPr>
          <p:cNvSpPr>
            <a:spLocks noChangeArrowheads="1"/>
          </p:cNvSpPr>
          <p:nvPr/>
        </p:nvSpPr>
        <p:spPr bwMode="auto">
          <a:xfrm>
            <a:off x="7148513" y="2884488"/>
            <a:ext cx="1550987" cy="784225"/>
          </a:xfrm>
          <a:prstGeom prst="roundRect">
            <a:avLst>
              <a:gd name="adj" fmla="val 16667"/>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eaLnBrk="1" fontAlgn="auto" hangingPunct="1">
              <a:spcBef>
                <a:spcPts val="0"/>
              </a:spcBef>
              <a:spcAft>
                <a:spcPts val="0"/>
              </a:spcAft>
              <a:defRPr/>
            </a:pPr>
            <a:endParaRPr lang="en-US" sz="2496">
              <a:solidFill>
                <a:prstClr val="black"/>
              </a:solidFill>
              <a:latin typeface="Arial" charset="0"/>
              <a:ea typeface="ＭＳ Ｐゴシック" charset="0"/>
              <a:cs typeface="+mn-cs"/>
            </a:endParaRPr>
          </a:p>
        </p:txBody>
      </p:sp>
      <p:sp>
        <p:nvSpPr>
          <p:cNvPr id="14368" name="Rectangle 82">
            <a:extLst>
              <a:ext uri="{FF2B5EF4-FFF2-40B4-BE49-F238E27FC236}">
                <a16:creationId xmlns:a16="http://schemas.microsoft.com/office/drawing/2014/main" id="{828270A4-E5FF-4623-A054-B314F297A4FE}"/>
              </a:ext>
            </a:extLst>
          </p:cNvPr>
          <p:cNvSpPr>
            <a:spLocks noChangeArrowheads="1"/>
          </p:cNvSpPr>
          <p:nvPr/>
        </p:nvSpPr>
        <p:spPr bwMode="auto">
          <a:xfrm>
            <a:off x="7227888" y="2955925"/>
            <a:ext cx="1393825" cy="633413"/>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lnSpc>
                <a:spcPct val="90000"/>
              </a:lnSpc>
              <a:spcBef>
                <a:spcPts val="0"/>
              </a:spcBef>
              <a:spcAft>
                <a:spcPts val="0"/>
              </a:spcAft>
              <a:defRPr/>
            </a:pPr>
            <a:r>
              <a:rPr lang="en-US" altLang="en-US" sz="1110" b="1" u="sng">
                <a:solidFill>
                  <a:prstClr val="black"/>
                </a:solidFill>
                <a:cs typeface="+mn-cs"/>
              </a:rPr>
              <a:t>Measurement Datum</a:t>
            </a:r>
          </a:p>
          <a:p>
            <a:pPr algn="ctr" eaLnBrk="1" fontAlgn="auto" hangingPunct="1">
              <a:lnSpc>
                <a:spcPct val="90000"/>
              </a:lnSpc>
              <a:spcBef>
                <a:spcPts val="0"/>
              </a:spcBef>
              <a:spcAft>
                <a:spcPts val="0"/>
              </a:spcAft>
              <a:defRPr/>
            </a:pPr>
            <a:r>
              <a:rPr lang="en-US" altLang="en-US" sz="1110" b="1">
                <a:solidFill>
                  <a:prstClr val="black"/>
                </a:solidFill>
                <a:cs typeface="+mn-cs"/>
              </a:rPr>
              <a:t>1.2 mg/ml</a:t>
            </a:r>
          </a:p>
        </p:txBody>
      </p:sp>
      <p:sp>
        <p:nvSpPr>
          <p:cNvPr id="14369" name="Rectangle 67">
            <a:extLst>
              <a:ext uri="{FF2B5EF4-FFF2-40B4-BE49-F238E27FC236}">
                <a16:creationId xmlns:a16="http://schemas.microsoft.com/office/drawing/2014/main" id="{40CCAB47-187C-4843-8A62-89A04BDC226E}"/>
              </a:ext>
            </a:extLst>
          </p:cNvPr>
          <p:cNvSpPr>
            <a:spLocks noChangeArrowheads="1"/>
          </p:cNvSpPr>
          <p:nvPr/>
        </p:nvSpPr>
        <p:spPr bwMode="auto">
          <a:xfrm>
            <a:off x="6359525" y="4022725"/>
            <a:ext cx="1392238" cy="198438"/>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has specified output</a:t>
            </a:r>
          </a:p>
        </p:txBody>
      </p:sp>
      <p:sp>
        <p:nvSpPr>
          <p:cNvPr id="2083" name="AutoShape 20">
            <a:extLst>
              <a:ext uri="{FF2B5EF4-FFF2-40B4-BE49-F238E27FC236}">
                <a16:creationId xmlns:a16="http://schemas.microsoft.com/office/drawing/2014/main" id="{9DF1285A-D3DD-4725-A3F2-42B42BEC01A4}"/>
              </a:ext>
            </a:extLst>
          </p:cNvPr>
          <p:cNvSpPr>
            <a:spLocks noChangeArrowheads="1"/>
          </p:cNvSpPr>
          <p:nvPr/>
        </p:nvSpPr>
        <p:spPr bwMode="auto">
          <a:xfrm>
            <a:off x="7108825" y="892175"/>
            <a:ext cx="1444625" cy="300038"/>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a:solidFill>
                  <a:prstClr val="black"/>
                </a:solidFill>
                <a:latin typeface="Arial" charset="0"/>
                <a:ea typeface="ＭＳ Ｐゴシック" charset="0"/>
                <a:cs typeface="+mn-cs"/>
              </a:rPr>
              <a:t>Measure Function</a:t>
            </a:r>
          </a:p>
        </p:txBody>
      </p:sp>
      <p:sp>
        <p:nvSpPr>
          <p:cNvPr id="14371" name="Line 60">
            <a:extLst>
              <a:ext uri="{FF2B5EF4-FFF2-40B4-BE49-F238E27FC236}">
                <a16:creationId xmlns:a16="http://schemas.microsoft.com/office/drawing/2014/main" id="{DB1CE1E6-72FD-40E7-B285-9D26562A957C}"/>
              </a:ext>
            </a:extLst>
          </p:cNvPr>
          <p:cNvSpPr>
            <a:spLocks noChangeShapeType="1"/>
          </p:cNvSpPr>
          <p:nvPr/>
        </p:nvSpPr>
        <p:spPr bwMode="auto">
          <a:xfrm flipV="1">
            <a:off x="6056313" y="3257550"/>
            <a:ext cx="123825" cy="1433513"/>
          </a:xfrm>
          <a:prstGeom prst="line">
            <a:avLst/>
          </a:prstGeom>
          <a:noFill/>
          <a:ln w="19050">
            <a:solidFill>
              <a:srgbClr val="FF0000"/>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72" name="Rectangle 85">
            <a:extLst>
              <a:ext uri="{FF2B5EF4-FFF2-40B4-BE49-F238E27FC236}">
                <a16:creationId xmlns:a16="http://schemas.microsoft.com/office/drawing/2014/main" id="{75B27E6F-87C4-4496-B777-63EFD4BA801B}"/>
              </a:ext>
            </a:extLst>
          </p:cNvPr>
          <p:cNvSpPr>
            <a:spLocks noChangeArrowheads="1"/>
          </p:cNvSpPr>
          <p:nvPr/>
        </p:nvSpPr>
        <p:spPr bwMode="auto">
          <a:xfrm>
            <a:off x="5314950" y="3587750"/>
            <a:ext cx="1647825" cy="228600"/>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has specified input</a:t>
            </a:r>
          </a:p>
        </p:txBody>
      </p:sp>
      <p:sp>
        <p:nvSpPr>
          <p:cNvPr id="2086" name="AutoShape 22">
            <a:extLst>
              <a:ext uri="{FF2B5EF4-FFF2-40B4-BE49-F238E27FC236}">
                <a16:creationId xmlns:a16="http://schemas.microsoft.com/office/drawing/2014/main" id="{5C60AD4A-A829-46CC-9F24-126FAE8F5833}"/>
              </a:ext>
            </a:extLst>
          </p:cNvPr>
          <p:cNvSpPr>
            <a:spLocks noChangeArrowheads="1"/>
          </p:cNvSpPr>
          <p:nvPr/>
        </p:nvSpPr>
        <p:spPr bwMode="auto">
          <a:xfrm>
            <a:off x="5245100" y="5649913"/>
            <a:ext cx="1231900" cy="300037"/>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a:solidFill>
                  <a:prstClr val="black"/>
                </a:solidFill>
                <a:latin typeface="Arial" charset="0"/>
                <a:ea typeface="ＭＳ Ｐゴシック" charset="0"/>
                <a:cs typeface="+mn-cs"/>
              </a:rPr>
              <a:t>Blood Specimen</a:t>
            </a:r>
          </a:p>
        </p:txBody>
      </p:sp>
      <p:sp>
        <p:nvSpPr>
          <p:cNvPr id="14374" name="Line 88">
            <a:extLst>
              <a:ext uri="{FF2B5EF4-FFF2-40B4-BE49-F238E27FC236}">
                <a16:creationId xmlns:a16="http://schemas.microsoft.com/office/drawing/2014/main" id="{073C1EBF-B93C-4F79-ADF4-2AC0AFA557AD}"/>
              </a:ext>
            </a:extLst>
          </p:cNvPr>
          <p:cNvSpPr>
            <a:spLocks noChangeShapeType="1"/>
          </p:cNvSpPr>
          <p:nvPr/>
        </p:nvSpPr>
        <p:spPr bwMode="auto">
          <a:xfrm>
            <a:off x="4440238" y="5811838"/>
            <a:ext cx="766762" cy="0"/>
          </a:xfrm>
          <a:prstGeom prst="line">
            <a:avLst/>
          </a:prstGeom>
          <a:noFill/>
          <a:ln w="19050">
            <a:solidFill>
              <a:srgbClr val="660033"/>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2088" name="AutoShape 23">
            <a:extLst>
              <a:ext uri="{FF2B5EF4-FFF2-40B4-BE49-F238E27FC236}">
                <a16:creationId xmlns:a16="http://schemas.microsoft.com/office/drawing/2014/main" id="{BC89E81A-F5C8-425D-898E-ACC457FA4536}"/>
              </a:ext>
            </a:extLst>
          </p:cNvPr>
          <p:cNvSpPr>
            <a:spLocks noChangeArrowheads="1"/>
          </p:cNvSpPr>
          <p:nvPr/>
        </p:nvSpPr>
        <p:spPr bwMode="auto">
          <a:xfrm>
            <a:off x="3043238" y="5649913"/>
            <a:ext cx="1395412" cy="300037"/>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a:solidFill>
                  <a:prstClr val="black"/>
                </a:solidFill>
                <a:latin typeface="Arial" charset="0"/>
                <a:ea typeface="ＭＳ Ｐゴシック" charset="0"/>
                <a:cs typeface="+mn-cs"/>
              </a:rPr>
              <a:t>Glucose molecules</a:t>
            </a:r>
          </a:p>
        </p:txBody>
      </p:sp>
      <p:sp>
        <p:nvSpPr>
          <p:cNvPr id="14376" name="Rectangle 73">
            <a:extLst>
              <a:ext uri="{FF2B5EF4-FFF2-40B4-BE49-F238E27FC236}">
                <a16:creationId xmlns:a16="http://schemas.microsoft.com/office/drawing/2014/main" id="{6F1E5FF0-1212-4CCF-863C-CD7997EFA4CE}"/>
              </a:ext>
            </a:extLst>
          </p:cNvPr>
          <p:cNvSpPr>
            <a:spLocks noChangeArrowheads="1"/>
          </p:cNvSpPr>
          <p:nvPr/>
        </p:nvSpPr>
        <p:spPr bwMode="auto">
          <a:xfrm>
            <a:off x="4459288" y="5857875"/>
            <a:ext cx="527050" cy="188913"/>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part of</a:t>
            </a:r>
          </a:p>
        </p:txBody>
      </p:sp>
      <p:sp>
        <p:nvSpPr>
          <p:cNvPr id="14377" name="Line 89">
            <a:extLst>
              <a:ext uri="{FF2B5EF4-FFF2-40B4-BE49-F238E27FC236}">
                <a16:creationId xmlns:a16="http://schemas.microsoft.com/office/drawing/2014/main" id="{438BCC88-CCA2-4379-B057-A9AAB52447BE}"/>
              </a:ext>
            </a:extLst>
          </p:cNvPr>
          <p:cNvSpPr>
            <a:spLocks noChangeShapeType="1"/>
          </p:cNvSpPr>
          <p:nvPr/>
        </p:nvSpPr>
        <p:spPr bwMode="auto">
          <a:xfrm>
            <a:off x="1916113" y="5811838"/>
            <a:ext cx="1071562" cy="0"/>
          </a:xfrm>
          <a:prstGeom prst="line">
            <a:avLst/>
          </a:prstGeom>
          <a:noFill/>
          <a:ln w="19050">
            <a:solidFill>
              <a:srgbClr val="0066CC"/>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2091" name="AutoShape 24">
            <a:extLst>
              <a:ext uri="{FF2B5EF4-FFF2-40B4-BE49-F238E27FC236}">
                <a16:creationId xmlns:a16="http://schemas.microsoft.com/office/drawing/2014/main" id="{A8BF7ED6-20DD-4340-955B-D09D33DA027E}"/>
              </a:ext>
            </a:extLst>
          </p:cNvPr>
          <p:cNvSpPr>
            <a:spLocks noChangeArrowheads="1"/>
          </p:cNvSpPr>
          <p:nvPr/>
        </p:nvSpPr>
        <p:spPr bwMode="auto">
          <a:xfrm>
            <a:off x="915988" y="5649913"/>
            <a:ext cx="1057275" cy="300037"/>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a:solidFill>
                  <a:prstClr val="black"/>
                </a:solidFill>
                <a:latin typeface="Arial" charset="0"/>
                <a:ea typeface="ＭＳ Ｐゴシック" charset="0"/>
                <a:cs typeface="+mn-cs"/>
              </a:rPr>
              <a:t>Analyte Role</a:t>
            </a:r>
          </a:p>
        </p:txBody>
      </p:sp>
      <p:sp>
        <p:nvSpPr>
          <p:cNvPr id="2092" name="AutoShape 25">
            <a:extLst>
              <a:ext uri="{FF2B5EF4-FFF2-40B4-BE49-F238E27FC236}">
                <a16:creationId xmlns:a16="http://schemas.microsoft.com/office/drawing/2014/main" id="{9314847D-F387-46E0-863B-2B6B0B9AE5F5}"/>
              </a:ext>
            </a:extLst>
          </p:cNvPr>
          <p:cNvSpPr>
            <a:spLocks noChangeArrowheads="1"/>
          </p:cNvSpPr>
          <p:nvPr/>
        </p:nvSpPr>
        <p:spPr bwMode="auto">
          <a:xfrm>
            <a:off x="915988" y="5032375"/>
            <a:ext cx="1246187" cy="298450"/>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algn="ctr" defTabSz="913708" eaLnBrk="1" fontAlgn="auto" hangingPunct="1">
              <a:spcBef>
                <a:spcPct val="50000"/>
              </a:spcBef>
              <a:spcAft>
                <a:spcPts val="0"/>
              </a:spcAft>
              <a:defRPr/>
            </a:pPr>
            <a:r>
              <a:rPr lang="en-US" sz="1110" b="1" dirty="0">
                <a:solidFill>
                  <a:prstClr val="black"/>
                </a:solidFill>
                <a:latin typeface="Arial" charset="0"/>
                <a:ea typeface="ＭＳ Ｐゴシック" charset="0"/>
                <a:cs typeface="+mn-cs"/>
              </a:rPr>
              <a:t>Specimen Role</a:t>
            </a:r>
          </a:p>
        </p:txBody>
      </p:sp>
      <p:sp>
        <p:nvSpPr>
          <p:cNvPr id="14380" name="Rectangle 91">
            <a:extLst>
              <a:ext uri="{FF2B5EF4-FFF2-40B4-BE49-F238E27FC236}">
                <a16:creationId xmlns:a16="http://schemas.microsoft.com/office/drawing/2014/main" id="{5FDAF081-A31B-4E6F-9FA3-1E4917D26697}"/>
              </a:ext>
            </a:extLst>
          </p:cNvPr>
          <p:cNvSpPr>
            <a:spLocks noChangeArrowheads="1"/>
          </p:cNvSpPr>
          <p:nvPr/>
        </p:nvSpPr>
        <p:spPr bwMode="auto">
          <a:xfrm rot="20006097">
            <a:off x="2765425" y="3752850"/>
            <a:ext cx="671513" cy="103188"/>
          </a:xfrm>
          <a:prstGeom prst="rect">
            <a:avLst/>
          </a:prstGeom>
          <a:solidFill>
            <a:srgbClr val="F9F8D8"/>
          </a:solidFill>
          <a:ln>
            <a:noFill/>
          </a:ln>
          <a:extLst>
            <a:ext uri="{91240B29-F687-4f45-9708-019B960494DF}"/>
          </a:extLst>
        </p:spPr>
        <p:txBody>
          <a:bodyPr wrap="none"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803">
              <a:solidFill>
                <a:prstClr val="black"/>
              </a:solidFill>
              <a:cs typeface="+mn-cs"/>
            </a:endParaRPr>
          </a:p>
        </p:txBody>
      </p:sp>
      <p:sp>
        <p:nvSpPr>
          <p:cNvPr id="14381" name="Rectangle 71">
            <a:extLst>
              <a:ext uri="{FF2B5EF4-FFF2-40B4-BE49-F238E27FC236}">
                <a16:creationId xmlns:a16="http://schemas.microsoft.com/office/drawing/2014/main" id="{0D78C6E9-151F-416A-861B-0398A97BE190}"/>
              </a:ext>
            </a:extLst>
          </p:cNvPr>
          <p:cNvSpPr>
            <a:spLocks noChangeArrowheads="1"/>
          </p:cNvSpPr>
          <p:nvPr/>
        </p:nvSpPr>
        <p:spPr bwMode="auto">
          <a:xfrm>
            <a:off x="2746375" y="3424238"/>
            <a:ext cx="638175" cy="617537"/>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lnSpc>
                <a:spcPct val="85000"/>
              </a:lnSpc>
              <a:spcBef>
                <a:spcPts val="0"/>
              </a:spcBef>
              <a:spcAft>
                <a:spcPts val="0"/>
              </a:spcAft>
              <a:defRPr/>
            </a:pPr>
            <a:r>
              <a:rPr lang="en-US" altLang="en-US" sz="1110" b="1">
                <a:solidFill>
                  <a:prstClr val="black"/>
                </a:solidFill>
                <a:cs typeface="+mn-cs"/>
              </a:rPr>
              <a:t>has specified output</a:t>
            </a:r>
          </a:p>
        </p:txBody>
      </p:sp>
      <p:sp>
        <p:nvSpPr>
          <p:cNvPr id="14382" name="Rectangle 92">
            <a:extLst>
              <a:ext uri="{FF2B5EF4-FFF2-40B4-BE49-F238E27FC236}">
                <a16:creationId xmlns:a16="http://schemas.microsoft.com/office/drawing/2014/main" id="{37FD66DE-109F-4AF0-9F72-F207CF38841D}"/>
              </a:ext>
            </a:extLst>
          </p:cNvPr>
          <p:cNvSpPr>
            <a:spLocks noChangeArrowheads="1"/>
          </p:cNvSpPr>
          <p:nvPr/>
        </p:nvSpPr>
        <p:spPr bwMode="auto">
          <a:xfrm rot="2700000">
            <a:off x="1724819" y="3606006"/>
            <a:ext cx="606425" cy="163513"/>
          </a:xfrm>
          <a:prstGeom prst="rect">
            <a:avLst/>
          </a:prstGeom>
          <a:solidFill>
            <a:srgbClr val="F9F8D8"/>
          </a:solidFill>
          <a:ln>
            <a:noFill/>
          </a:ln>
          <a:extLst>
            <a:ext uri="{91240B29-F687-4f45-9708-019B960494DF}"/>
          </a:extLst>
        </p:spPr>
        <p:txBody>
          <a:bodyPr wrap="none"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defRPr/>
            </a:pPr>
            <a:endParaRPr lang="en-US" altLang="en-US" sz="1803">
              <a:solidFill>
                <a:prstClr val="black"/>
              </a:solidFill>
              <a:cs typeface="+mn-cs"/>
            </a:endParaRPr>
          </a:p>
        </p:txBody>
      </p:sp>
      <p:sp>
        <p:nvSpPr>
          <p:cNvPr id="14383" name="Rectangle 72">
            <a:extLst>
              <a:ext uri="{FF2B5EF4-FFF2-40B4-BE49-F238E27FC236}">
                <a16:creationId xmlns:a16="http://schemas.microsoft.com/office/drawing/2014/main" id="{84AD4B91-414A-4467-B613-143EEABBF0FE}"/>
              </a:ext>
            </a:extLst>
          </p:cNvPr>
          <p:cNvSpPr>
            <a:spLocks noChangeArrowheads="1"/>
          </p:cNvSpPr>
          <p:nvPr/>
        </p:nvSpPr>
        <p:spPr bwMode="auto">
          <a:xfrm>
            <a:off x="1644650" y="3536950"/>
            <a:ext cx="660400" cy="285750"/>
          </a:xfrm>
          <a:prstGeom prst="rect">
            <a:avLst/>
          </a:prstGeom>
          <a:noFill/>
          <a:ln>
            <a:noFill/>
          </a:ln>
          <a:extLst>
            <a:ext uri="{909E8E84-426E-40dd-AFC4-6F175D3DCCD1}"/>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lnSpc>
                <a:spcPct val="85000"/>
              </a:lnSpc>
              <a:spcBef>
                <a:spcPts val="0"/>
              </a:spcBef>
              <a:spcAft>
                <a:spcPts val="0"/>
              </a:spcAft>
              <a:defRPr/>
            </a:pPr>
            <a:r>
              <a:rPr lang="en-US" altLang="en-US" sz="1110" b="1">
                <a:solidFill>
                  <a:prstClr val="black"/>
                </a:solidFill>
                <a:cs typeface="+mn-cs"/>
              </a:rPr>
              <a:t>has specified input</a:t>
            </a:r>
          </a:p>
        </p:txBody>
      </p:sp>
      <p:pic>
        <p:nvPicPr>
          <p:cNvPr id="363568" name="Picture 94" descr="Blood tube empty">
            <a:extLst>
              <a:ext uri="{FF2B5EF4-FFF2-40B4-BE49-F238E27FC236}">
                <a16:creationId xmlns:a16="http://schemas.microsoft.com/office/drawing/2014/main" id="{6B5901DB-E75D-412C-AF2E-534F1ED91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725" y="1590675"/>
            <a:ext cx="26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69" name="Picture 95" descr="Blood tube filled">
            <a:extLst>
              <a:ext uri="{FF2B5EF4-FFF2-40B4-BE49-F238E27FC236}">
                <a16:creationId xmlns:a16="http://schemas.microsoft.com/office/drawing/2014/main" id="{02D661EC-3077-4F3E-A167-D6449157DF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388" y="2343150"/>
            <a:ext cx="25241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Picture 96" descr="Glucometer">
            <a:extLst>
              <a:ext uri="{FF2B5EF4-FFF2-40B4-BE49-F238E27FC236}">
                <a16:creationId xmlns:a16="http://schemas.microsoft.com/office/drawing/2014/main" id="{82CC4066-3CF7-4B3B-B26D-7800862F66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463" y="2057400"/>
            <a:ext cx="159861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71" name="Picture 100" descr="syringe">
            <a:extLst>
              <a:ext uri="{FF2B5EF4-FFF2-40B4-BE49-F238E27FC236}">
                <a16:creationId xmlns:a16="http://schemas.microsoft.com/office/drawing/2014/main" id="{13FAEE5F-51CD-4D54-B69C-1D8D282CE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39878">
            <a:off x="1743075" y="1652588"/>
            <a:ext cx="85566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8" name="Line 57">
            <a:extLst>
              <a:ext uri="{FF2B5EF4-FFF2-40B4-BE49-F238E27FC236}">
                <a16:creationId xmlns:a16="http://schemas.microsoft.com/office/drawing/2014/main" id="{D71C4AEF-FFBA-4CE1-B2B4-CB9F60700BCE}"/>
              </a:ext>
            </a:extLst>
          </p:cNvPr>
          <p:cNvSpPr>
            <a:spLocks noChangeShapeType="1"/>
          </p:cNvSpPr>
          <p:nvPr/>
        </p:nvSpPr>
        <p:spPr bwMode="auto">
          <a:xfrm flipV="1">
            <a:off x="1538288" y="3536950"/>
            <a:ext cx="2449512" cy="1495425"/>
          </a:xfrm>
          <a:prstGeom prst="line">
            <a:avLst/>
          </a:prstGeom>
          <a:noFill/>
          <a:ln w="19050">
            <a:solidFill>
              <a:srgbClr val="0066CC"/>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89" name="Rectangle 9">
            <a:extLst>
              <a:ext uri="{FF2B5EF4-FFF2-40B4-BE49-F238E27FC236}">
                <a16:creationId xmlns:a16="http://schemas.microsoft.com/office/drawing/2014/main" id="{29EDE8AA-B831-4B71-9182-29F5E6CE2234}"/>
              </a:ext>
            </a:extLst>
          </p:cNvPr>
          <p:cNvSpPr>
            <a:spLocks noChangeArrowheads="1"/>
          </p:cNvSpPr>
          <p:nvPr/>
        </p:nvSpPr>
        <p:spPr bwMode="auto">
          <a:xfrm>
            <a:off x="2143125" y="4275138"/>
            <a:ext cx="754063" cy="196850"/>
          </a:xfrm>
          <a:prstGeom prst="rect">
            <a:avLst/>
          </a:prstGeom>
          <a:solidFill>
            <a:schemeClr val="bg1"/>
          </a:solidFill>
          <a:ln>
            <a:noFill/>
          </a:ln>
          <a:extLst>
            <a:ext uri="{91240B29-F687-4f45-9708-019B960494DF}"/>
          </a:extLst>
        </p:spPr>
        <p:txBody>
          <a:bodyPr wrap="none" lIns="91376" tIns="45687" rIns="91376" bIns="45687"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inheres in</a:t>
            </a:r>
          </a:p>
        </p:txBody>
      </p:sp>
      <p:sp>
        <p:nvSpPr>
          <p:cNvPr id="14390" name="Line 63">
            <a:extLst>
              <a:ext uri="{FF2B5EF4-FFF2-40B4-BE49-F238E27FC236}">
                <a16:creationId xmlns:a16="http://schemas.microsoft.com/office/drawing/2014/main" id="{DE1C3242-DE85-4B05-BCC0-5C9EAFF2E956}"/>
              </a:ext>
            </a:extLst>
          </p:cNvPr>
          <p:cNvSpPr>
            <a:spLocks noChangeShapeType="1"/>
          </p:cNvSpPr>
          <p:nvPr/>
        </p:nvSpPr>
        <p:spPr bwMode="auto">
          <a:xfrm flipH="1" flipV="1">
            <a:off x="3987800" y="3508375"/>
            <a:ext cx="1912938" cy="2141538"/>
          </a:xfrm>
          <a:prstGeom prst="line">
            <a:avLst/>
          </a:prstGeom>
          <a:noFill/>
          <a:ln w="19050">
            <a:solidFill>
              <a:srgbClr val="660033"/>
            </a:solidFill>
            <a:round/>
            <a:headEnd/>
            <a:tailEnd type="triangle" w="med" len="lg"/>
          </a:ln>
          <a:extLst>
            <a:ext uri="{909E8E84-426E-40dd-AFC4-6F175D3DCCD1}"/>
          </a:extLst>
        </p:spPr>
        <p:txBody>
          <a:bodyPr/>
          <a:lstStyle/>
          <a:p>
            <a:pPr eaLnBrk="1" fontAlgn="auto" hangingPunct="1">
              <a:spcBef>
                <a:spcPts val="0"/>
              </a:spcBef>
              <a:spcAft>
                <a:spcPts val="0"/>
              </a:spcAft>
              <a:defRPr/>
            </a:pPr>
            <a:endParaRPr lang="en-US" sz="2496">
              <a:solidFill>
                <a:prstClr val="black"/>
              </a:solidFill>
              <a:latin typeface="Calibri"/>
              <a:cs typeface="+mn-cs"/>
            </a:endParaRPr>
          </a:p>
        </p:txBody>
      </p:sp>
      <p:sp>
        <p:nvSpPr>
          <p:cNvPr id="14391" name="Rectangle 74">
            <a:extLst>
              <a:ext uri="{FF2B5EF4-FFF2-40B4-BE49-F238E27FC236}">
                <a16:creationId xmlns:a16="http://schemas.microsoft.com/office/drawing/2014/main" id="{55402229-D4B9-4B7E-A4FE-8D9CBD68C559}"/>
              </a:ext>
            </a:extLst>
          </p:cNvPr>
          <p:cNvSpPr>
            <a:spLocks noChangeArrowheads="1"/>
          </p:cNvSpPr>
          <p:nvPr/>
        </p:nvSpPr>
        <p:spPr bwMode="auto">
          <a:xfrm>
            <a:off x="4465638" y="4379913"/>
            <a:ext cx="952500" cy="211137"/>
          </a:xfrm>
          <a:prstGeom prst="rect">
            <a:avLst/>
          </a:prstGeom>
          <a:solidFill>
            <a:srgbClr val="F9F8D8"/>
          </a:solidFill>
          <a:ln>
            <a:noFill/>
          </a:ln>
          <a:extLst>
            <a:ext uri="{91240B29-F687-4f45-9708-019B960494DF}"/>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1110" b="1">
                <a:solidFill>
                  <a:prstClr val="black"/>
                </a:solidFill>
                <a:cs typeface="+mn-cs"/>
              </a:rPr>
              <a:t>located in</a:t>
            </a:r>
          </a:p>
        </p:txBody>
      </p:sp>
      <p:sp>
        <p:nvSpPr>
          <p:cNvPr id="363576" name="Title 2">
            <a:extLst>
              <a:ext uri="{FF2B5EF4-FFF2-40B4-BE49-F238E27FC236}">
                <a16:creationId xmlns:a16="http://schemas.microsoft.com/office/drawing/2014/main" id="{8F6D96DD-FC95-4EFE-8059-D84351BD5821}"/>
              </a:ext>
            </a:extLst>
          </p:cNvPr>
          <p:cNvSpPr txBox="1">
            <a:spLocks noChangeArrowheads="1"/>
          </p:cNvSpPr>
          <p:nvPr/>
        </p:nvSpPr>
        <p:spPr bwMode="auto">
          <a:xfrm>
            <a:off x="514350" y="50800"/>
            <a:ext cx="8229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Modeling an experiment in OBI</a:t>
            </a:r>
          </a:p>
        </p:txBody>
      </p:sp>
      <p:sp>
        <p:nvSpPr>
          <p:cNvPr id="4" name="Slide Number Placeholder 3">
            <a:extLst>
              <a:ext uri="{FF2B5EF4-FFF2-40B4-BE49-F238E27FC236}">
                <a16:creationId xmlns:a16="http://schemas.microsoft.com/office/drawing/2014/main" id="{73FB6E2F-8076-427F-80A7-8547BA060D9F}"/>
              </a:ext>
            </a:extLst>
          </p:cNvPr>
          <p:cNvSpPr>
            <a:spLocks noGrp="1"/>
          </p:cNvSpPr>
          <p:nvPr>
            <p:ph type="sldNum" sz="quarter" idx="12"/>
          </p:nvPr>
        </p:nvSpPr>
        <p:spPr/>
        <p:txBody>
          <a:bodyPr/>
          <a:lstStyle/>
          <a:p>
            <a:pPr>
              <a:defRPr/>
            </a:pPr>
            <a:fld id="{1AC1122E-F12F-4CC9-9951-729B374854F7}" type="slidenum">
              <a:rPr lang="en-US"/>
              <a:pPr>
                <a:defRPr/>
              </a:pPr>
              <a:t>145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43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5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43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3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3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3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3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8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3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3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3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9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38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3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34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39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343" grpId="0" animBg="1"/>
      <p:bldP spid="14344" grpId="0"/>
      <p:bldP spid="2063" grpId="0" animBg="1"/>
      <p:bldP spid="14351" grpId="0" animBg="1"/>
      <p:bldP spid="14352" grpId="0" animBg="1"/>
      <p:bldP spid="14353" grpId="0" animBg="1"/>
      <p:bldP spid="14354" grpId="0" animBg="1"/>
      <p:bldP spid="14356" grpId="0" animBg="1"/>
      <p:bldP spid="14357" grpId="0"/>
      <p:bldP spid="14358" grpId="0"/>
      <p:bldP spid="14365" grpId="0" animBg="1"/>
      <p:bldP spid="2080" grpId="0" animBg="1"/>
      <p:bldP spid="14368" grpId="0"/>
      <p:bldP spid="14369" grpId="0" animBg="1"/>
      <p:bldP spid="2083" grpId="0" animBg="1"/>
      <p:bldP spid="14372" grpId="0" animBg="1"/>
      <p:bldP spid="2086" grpId="0" animBg="1"/>
      <p:bldP spid="2088" grpId="0" animBg="1"/>
      <p:bldP spid="14376" grpId="0"/>
      <p:bldP spid="2091" grpId="0" animBg="1"/>
      <p:bldP spid="2092" grpId="0" animBg="1"/>
      <p:bldP spid="14389" grpId="0" animBg="1"/>
      <p:bldP spid="1439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65570" name="Title 2">
            <a:extLst>
              <a:ext uri="{FF2B5EF4-FFF2-40B4-BE49-F238E27FC236}">
                <a16:creationId xmlns:a16="http://schemas.microsoft.com/office/drawing/2014/main" id="{5C159526-D293-49E9-83DF-863F311AA7AF}"/>
              </a:ext>
            </a:extLst>
          </p:cNvPr>
          <p:cNvSpPr>
            <a:spLocks noGrp="1" noChangeArrowheads="1"/>
          </p:cNvSpPr>
          <p:nvPr>
            <p:ph type="title"/>
          </p:nvPr>
        </p:nvSpPr>
        <p:spPr/>
        <p:txBody>
          <a:bodyPr/>
          <a:lstStyle/>
          <a:p>
            <a:pPr eaLnBrk="1" hangingPunct="1"/>
            <a:r>
              <a:rPr lang="en-US" altLang="en-US"/>
              <a:t>Applications of OBI</a:t>
            </a:r>
          </a:p>
        </p:txBody>
      </p:sp>
      <p:sp>
        <p:nvSpPr>
          <p:cNvPr id="365571" name="Content Placeholder 3">
            <a:extLst>
              <a:ext uri="{FF2B5EF4-FFF2-40B4-BE49-F238E27FC236}">
                <a16:creationId xmlns:a16="http://schemas.microsoft.com/office/drawing/2014/main" id="{17F0307C-E891-4CD0-A4D6-3894174F2908}"/>
              </a:ext>
            </a:extLst>
          </p:cNvPr>
          <p:cNvSpPr>
            <a:spLocks noGrp="1" noChangeArrowheads="1"/>
          </p:cNvSpPr>
          <p:nvPr>
            <p:ph idx="1"/>
          </p:nvPr>
        </p:nvSpPr>
        <p:spPr/>
        <p:txBody>
          <a:bodyPr/>
          <a:lstStyle/>
          <a:p>
            <a:pPr eaLnBrk="1" hangingPunct="1"/>
            <a:r>
              <a:rPr lang="en-US" altLang="en-US"/>
              <a:t>Adding semantic expressivity to data stored in the IEDB</a:t>
            </a:r>
          </a:p>
          <a:p>
            <a:pPr eaLnBrk="1" hangingPunct="1"/>
            <a:r>
              <a:rPr lang="en-US" altLang="en-US"/>
              <a:t>Designing smart, standardized submission forms for EuPathDB </a:t>
            </a:r>
          </a:p>
          <a:p>
            <a:pPr eaLnBrk="1" hangingPunct="1"/>
            <a:r>
              <a:rPr lang="en-US" altLang="en-US"/>
              <a:t>Harmonize the annotation across different functional genomics resources using ISA-TAB</a:t>
            </a:r>
          </a:p>
          <a:p>
            <a:pPr eaLnBrk="1" hangingPunct="1"/>
            <a:endParaRPr lang="en-US" altLang="en-US"/>
          </a:p>
          <a:p>
            <a:pPr eaLnBrk="1" hangingPunct="1"/>
            <a:endParaRPr lang="en-US" altLang="en-US"/>
          </a:p>
        </p:txBody>
      </p:sp>
      <p:sp>
        <p:nvSpPr>
          <p:cNvPr id="5" name="Right Arrow 4">
            <a:extLst>
              <a:ext uri="{FF2B5EF4-FFF2-40B4-BE49-F238E27FC236}">
                <a16:creationId xmlns:a16="http://schemas.microsoft.com/office/drawing/2014/main" id="{4A6D3A2E-7808-4FA4-9DB1-4AF8A7EDA544}"/>
              </a:ext>
            </a:extLst>
          </p:cNvPr>
          <p:cNvSpPr/>
          <p:nvPr/>
        </p:nvSpPr>
        <p:spPr>
          <a:xfrm>
            <a:off x="457200" y="1600200"/>
            <a:ext cx="381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Slide Number Placeholder 5">
            <a:extLst>
              <a:ext uri="{FF2B5EF4-FFF2-40B4-BE49-F238E27FC236}">
                <a16:creationId xmlns:a16="http://schemas.microsoft.com/office/drawing/2014/main" id="{CC9B4211-F4E2-427A-A9B0-B3B45FE4D34C}"/>
              </a:ext>
            </a:extLst>
          </p:cNvPr>
          <p:cNvSpPr>
            <a:spLocks noGrp="1"/>
          </p:cNvSpPr>
          <p:nvPr>
            <p:ph type="sldNum" sz="quarter" idx="12"/>
          </p:nvPr>
        </p:nvSpPr>
        <p:spPr/>
        <p:txBody>
          <a:bodyPr/>
          <a:lstStyle/>
          <a:p>
            <a:pPr>
              <a:defRPr/>
            </a:pPr>
            <a:fld id="{EF622926-E294-4AF1-A543-5828521706CB}" type="slidenum">
              <a:rPr lang="en-US"/>
              <a:pPr>
                <a:defRPr/>
              </a:pPr>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66594" name="Picture 6">
            <a:extLst>
              <a:ext uri="{FF2B5EF4-FFF2-40B4-BE49-F238E27FC236}">
                <a16:creationId xmlns:a16="http://schemas.microsoft.com/office/drawing/2014/main" id="{55B3CE28-2FDE-449F-9976-EBAF8F3D4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252"/>
          <a:stretch>
            <a:fillRect/>
          </a:stretch>
        </p:blipFill>
        <p:spPr bwMode="auto">
          <a:xfrm>
            <a:off x="41275" y="685800"/>
            <a:ext cx="45307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7707C74-5C4E-476F-8E3C-0FB64B346EE8}"/>
              </a:ext>
            </a:extLst>
          </p:cNvPr>
          <p:cNvSpPr>
            <a:spLocks noGrp="1"/>
          </p:cNvSpPr>
          <p:nvPr>
            <p:ph type="sldNum" sz="quarter" idx="12"/>
          </p:nvPr>
        </p:nvSpPr>
        <p:spPr/>
        <p:txBody>
          <a:bodyPr/>
          <a:lstStyle/>
          <a:p>
            <a:pPr>
              <a:defRPr/>
            </a:pPr>
            <a:fld id="{D10A8B36-50DB-4B2F-A79F-38AD03EA14A8}" type="slidenum">
              <a:rPr lang="en-US"/>
              <a:pPr>
                <a:defRPr/>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67618" name="Picture 6">
            <a:extLst>
              <a:ext uri="{FF2B5EF4-FFF2-40B4-BE49-F238E27FC236}">
                <a16:creationId xmlns:a16="http://schemas.microsoft.com/office/drawing/2014/main" id="{56FFD96B-73DB-4B49-890E-56BD79F24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685800"/>
            <a:ext cx="91074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D5E6BB5-C968-43E5-82D8-EEFF587F63C6}"/>
              </a:ext>
            </a:extLst>
          </p:cNvPr>
          <p:cNvSpPr/>
          <p:nvPr/>
        </p:nvSpPr>
        <p:spPr>
          <a:xfrm>
            <a:off x="4584700" y="3048000"/>
            <a:ext cx="48006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Slide Number Placeholder 3">
            <a:extLst>
              <a:ext uri="{FF2B5EF4-FFF2-40B4-BE49-F238E27FC236}">
                <a16:creationId xmlns:a16="http://schemas.microsoft.com/office/drawing/2014/main" id="{4C91F034-2F6C-4A37-9524-93885A692D47}"/>
              </a:ext>
            </a:extLst>
          </p:cNvPr>
          <p:cNvSpPr>
            <a:spLocks noGrp="1"/>
          </p:cNvSpPr>
          <p:nvPr>
            <p:ph type="sldNum" sz="quarter" idx="12"/>
          </p:nvPr>
        </p:nvSpPr>
        <p:spPr/>
        <p:txBody>
          <a:bodyPr/>
          <a:lstStyle/>
          <a:p>
            <a:pPr>
              <a:defRPr/>
            </a:pPr>
            <a:fld id="{10BB9AE0-B24D-4013-A2E6-6FAA0A20B1EB}" type="slidenum">
              <a:rPr lang="en-US"/>
              <a:pPr>
                <a:defRPr/>
              </a:pPr>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68642" name="Picture 6">
            <a:extLst>
              <a:ext uri="{FF2B5EF4-FFF2-40B4-BE49-F238E27FC236}">
                <a16:creationId xmlns:a16="http://schemas.microsoft.com/office/drawing/2014/main" id="{6B5BBC4B-81E5-4208-A6C0-992E976BB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685800"/>
            <a:ext cx="91074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347B933-2E16-4509-A114-1DD846378B28}"/>
              </a:ext>
            </a:extLst>
          </p:cNvPr>
          <p:cNvSpPr>
            <a:spLocks noGrp="1"/>
          </p:cNvSpPr>
          <p:nvPr>
            <p:ph type="sldNum" sz="quarter" idx="12"/>
          </p:nvPr>
        </p:nvSpPr>
        <p:spPr/>
        <p:txBody>
          <a:bodyPr/>
          <a:lstStyle/>
          <a:p>
            <a:pPr>
              <a:defRPr/>
            </a:pPr>
            <a:fld id="{AE5B28D0-BD3C-4DD5-9860-406A0050D669}" type="slidenum">
              <a:rPr lang="en-US"/>
              <a:pPr>
                <a:defRPr/>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4">
            <a:extLst>
              <a:ext uri="{FF2B5EF4-FFF2-40B4-BE49-F238E27FC236}">
                <a16:creationId xmlns:a16="http://schemas.microsoft.com/office/drawing/2014/main" id="{6A17C87C-8ED1-4255-89BB-07803029BACB}"/>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A7CA7585-6D3E-4B9B-8B0E-FBBF5045D432}" type="slidenum">
              <a:rPr lang="en-US" altLang="en-US" sz="1400" smtClean="0">
                <a:solidFill>
                  <a:srgbClr val="000000"/>
                </a:solidFill>
              </a:rPr>
              <a:pPr>
                <a:spcBef>
                  <a:spcPct val="0"/>
                </a:spcBef>
              </a:pPr>
              <a:t>15</a:t>
            </a:fld>
            <a:endParaRPr lang="en-US" altLang="en-US" sz="1400">
              <a:solidFill>
                <a:srgbClr val="000000"/>
              </a:solidFill>
            </a:endParaRPr>
          </a:p>
        </p:txBody>
      </p:sp>
      <p:sp>
        <p:nvSpPr>
          <p:cNvPr id="179203" name="Rectangle 2">
            <a:extLst>
              <a:ext uri="{FF2B5EF4-FFF2-40B4-BE49-F238E27FC236}">
                <a16:creationId xmlns:a16="http://schemas.microsoft.com/office/drawing/2014/main" id="{DC91882D-8155-4BCA-8C6E-E22E392973DB}"/>
              </a:ext>
            </a:extLst>
          </p:cNvPr>
          <p:cNvSpPr>
            <a:spLocks noGrp="1" noChangeArrowheads="1"/>
          </p:cNvSpPr>
          <p:nvPr>
            <p:ph type="title"/>
          </p:nvPr>
        </p:nvSpPr>
        <p:spPr>
          <a:xfrm>
            <a:off x="457200" y="0"/>
            <a:ext cx="8229600" cy="914400"/>
          </a:xfrm>
        </p:spPr>
        <p:txBody>
          <a:bodyPr/>
          <a:lstStyle/>
          <a:p>
            <a:pPr eaLnBrk="1" hangingPunct="1"/>
            <a:r>
              <a:rPr lang="en-US" altLang="en-US"/>
              <a:t>GO’s three ontologies</a:t>
            </a:r>
          </a:p>
        </p:txBody>
      </p:sp>
      <p:sp>
        <p:nvSpPr>
          <p:cNvPr id="179204" name="Rectangle 3">
            <a:extLst>
              <a:ext uri="{FF2B5EF4-FFF2-40B4-BE49-F238E27FC236}">
                <a16:creationId xmlns:a16="http://schemas.microsoft.com/office/drawing/2014/main" id="{B496B9CE-1DE2-4F11-BCCD-2C40FC7B1CD2}"/>
              </a:ext>
            </a:extLst>
          </p:cNvPr>
          <p:cNvSpPr>
            <a:spLocks noGrp="1" noChangeArrowheads="1"/>
          </p:cNvSpPr>
          <p:nvPr>
            <p:ph type="body" idx="1"/>
          </p:nvPr>
        </p:nvSpPr>
        <p:spPr>
          <a:xfrm>
            <a:off x="457200" y="1600200"/>
            <a:ext cx="8229600" cy="5105400"/>
          </a:xfrm>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179205" name="AutoShape 4">
            <a:extLst>
              <a:ext uri="{FF2B5EF4-FFF2-40B4-BE49-F238E27FC236}">
                <a16:creationId xmlns:a16="http://schemas.microsoft.com/office/drawing/2014/main" id="{D5702CBC-65FB-4FBD-AFBD-FE6408933D10}"/>
              </a:ext>
            </a:extLst>
          </p:cNvPr>
          <p:cNvSpPr>
            <a:spLocks noChangeAspect="1" noChangeArrowheads="1"/>
          </p:cNvSpPr>
          <p:nvPr/>
        </p:nvSpPr>
        <p:spPr bwMode="auto">
          <a:xfrm>
            <a:off x="-2133600" y="2627313"/>
            <a:ext cx="11277600"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4400">
              <a:solidFill>
                <a:srgbClr val="000000"/>
              </a:solidFill>
            </a:endParaRPr>
          </a:p>
        </p:txBody>
      </p:sp>
      <p:sp>
        <p:nvSpPr>
          <p:cNvPr id="179206" name="Oval 5">
            <a:extLst>
              <a:ext uri="{FF2B5EF4-FFF2-40B4-BE49-F238E27FC236}">
                <a16:creationId xmlns:a16="http://schemas.microsoft.com/office/drawing/2014/main" id="{32C2854B-6B27-43A3-BAE0-4C99DF9DD65F}"/>
              </a:ext>
            </a:extLst>
          </p:cNvPr>
          <p:cNvSpPr>
            <a:spLocks noChangeAspect="1" noChangeArrowheads="1"/>
          </p:cNvSpPr>
          <p:nvPr/>
        </p:nvSpPr>
        <p:spPr bwMode="auto">
          <a:xfrm>
            <a:off x="685800" y="1524000"/>
            <a:ext cx="2146300" cy="2333625"/>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2400">
                <a:solidFill>
                  <a:srgbClr val="000000"/>
                </a:solidFill>
              </a:rPr>
              <a:t>molecular functions</a:t>
            </a:r>
          </a:p>
        </p:txBody>
      </p:sp>
      <p:sp>
        <p:nvSpPr>
          <p:cNvPr id="179207" name="Oval 6">
            <a:extLst>
              <a:ext uri="{FF2B5EF4-FFF2-40B4-BE49-F238E27FC236}">
                <a16:creationId xmlns:a16="http://schemas.microsoft.com/office/drawing/2014/main" id="{DA520225-5D0B-4FFE-A92E-1A5252541262}"/>
              </a:ext>
            </a:extLst>
          </p:cNvPr>
          <p:cNvSpPr>
            <a:spLocks noChangeAspect="1" noChangeArrowheads="1"/>
          </p:cNvSpPr>
          <p:nvPr/>
        </p:nvSpPr>
        <p:spPr bwMode="auto">
          <a:xfrm>
            <a:off x="3048000" y="3962400"/>
            <a:ext cx="2590800" cy="2332038"/>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000">
              <a:solidFill>
                <a:srgbClr val="000000"/>
              </a:solidFill>
            </a:endParaRPr>
          </a:p>
          <a:p>
            <a:pPr algn="ctr" eaLnBrk="1" hangingPunct="1">
              <a:spcBef>
                <a:spcPct val="0"/>
              </a:spcBef>
            </a:pPr>
            <a:r>
              <a:rPr lang="en-US" altLang="en-US" sz="2400">
                <a:solidFill>
                  <a:srgbClr val="000000"/>
                </a:solidFill>
              </a:rPr>
              <a:t>cellular components</a:t>
            </a:r>
          </a:p>
        </p:txBody>
      </p:sp>
      <p:sp>
        <p:nvSpPr>
          <p:cNvPr id="179208" name="Oval 7">
            <a:extLst>
              <a:ext uri="{FF2B5EF4-FFF2-40B4-BE49-F238E27FC236}">
                <a16:creationId xmlns:a16="http://schemas.microsoft.com/office/drawing/2014/main" id="{E5E185BD-08DD-43A4-8415-63EDC9F0C645}"/>
              </a:ext>
            </a:extLst>
          </p:cNvPr>
          <p:cNvSpPr>
            <a:spLocks noChangeAspect="1" noChangeArrowheads="1"/>
          </p:cNvSpPr>
          <p:nvPr/>
        </p:nvSpPr>
        <p:spPr bwMode="auto">
          <a:xfrm>
            <a:off x="5715000" y="1371600"/>
            <a:ext cx="2370138" cy="2486025"/>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000">
              <a:solidFill>
                <a:srgbClr val="000000"/>
              </a:solidFill>
            </a:endParaRPr>
          </a:p>
          <a:p>
            <a:pPr algn="ctr" eaLnBrk="1" hangingPunct="1">
              <a:spcBef>
                <a:spcPct val="0"/>
              </a:spcBef>
            </a:pPr>
            <a:r>
              <a:rPr lang="en-US" altLang="en-US" sz="2400">
                <a:solidFill>
                  <a:srgbClr val="000000"/>
                </a:solidFill>
              </a:rPr>
              <a:t>organism-level</a:t>
            </a:r>
          </a:p>
          <a:p>
            <a:pPr algn="ctr" eaLnBrk="1" hangingPunct="1">
              <a:spcBef>
                <a:spcPct val="0"/>
              </a:spcBef>
            </a:pPr>
            <a:r>
              <a:rPr lang="en-US" altLang="en-US" sz="2400">
                <a:solidFill>
                  <a:srgbClr val="000000"/>
                </a:solidFill>
              </a:rPr>
              <a:t>biological processes</a:t>
            </a:r>
          </a:p>
          <a:p>
            <a:pPr algn="ctr" eaLnBrk="1" hangingPunct="1">
              <a:spcBef>
                <a:spcPct val="0"/>
              </a:spcBef>
            </a:pPr>
            <a:endParaRPr lang="en-US" altLang="en-US" sz="2400">
              <a:solidFill>
                <a:srgbClr val="000000"/>
              </a:solidFill>
            </a:endParaRPr>
          </a:p>
        </p:txBody>
      </p:sp>
      <p:sp>
        <p:nvSpPr>
          <p:cNvPr id="179209" name="Rectangle 8">
            <a:extLst>
              <a:ext uri="{FF2B5EF4-FFF2-40B4-BE49-F238E27FC236}">
                <a16:creationId xmlns:a16="http://schemas.microsoft.com/office/drawing/2014/main" id="{5FDD02EE-E232-4E38-B5CA-52DFCA67826B}"/>
              </a:ext>
            </a:extLst>
          </p:cNvPr>
          <p:cNvSpPr>
            <a:spLocks noChangeArrowheads="1"/>
          </p:cNvSpPr>
          <p:nvPr/>
        </p:nvSpPr>
        <p:spPr bwMode="auto">
          <a:xfrm>
            <a:off x="685800" y="5327650"/>
            <a:ext cx="36941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de-DE" altLang="en-US" sz="1800">
              <a:solidFill>
                <a:srgbClr val="000000"/>
              </a:solidFill>
            </a:endParaRPr>
          </a:p>
        </p:txBody>
      </p:sp>
      <p:sp>
        <p:nvSpPr>
          <p:cNvPr id="179210" name="Oval 9">
            <a:extLst>
              <a:ext uri="{FF2B5EF4-FFF2-40B4-BE49-F238E27FC236}">
                <a16:creationId xmlns:a16="http://schemas.microsoft.com/office/drawing/2014/main" id="{AE52AFF3-1274-4BE9-8EB1-3BFF1EB8DB7E}"/>
              </a:ext>
            </a:extLst>
          </p:cNvPr>
          <p:cNvSpPr>
            <a:spLocks noChangeAspect="1" noChangeArrowheads="1"/>
          </p:cNvSpPr>
          <p:nvPr/>
        </p:nvSpPr>
        <p:spPr bwMode="auto">
          <a:xfrm>
            <a:off x="3124200" y="1371600"/>
            <a:ext cx="2370138" cy="2486025"/>
          </a:xfrm>
          <a:prstGeom prst="ellipse">
            <a:avLst/>
          </a:prstGeom>
          <a:solidFill>
            <a:srgbClr val="FFFFFF"/>
          </a:solidFill>
          <a:ln w="28575">
            <a:solidFill>
              <a:srgbClr val="000000"/>
            </a:solidFill>
            <a:round/>
            <a:headEnd/>
            <a:tailEnd/>
          </a:ln>
        </p:spPr>
        <p:txBody>
          <a:bodyPr lIns="80467" tIns="40234" rIns="80467" bIns="40234"/>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000">
              <a:solidFill>
                <a:srgbClr val="000000"/>
              </a:solidFill>
            </a:endParaRPr>
          </a:p>
          <a:p>
            <a:pPr algn="ctr" eaLnBrk="1" hangingPunct="1">
              <a:spcBef>
                <a:spcPct val="0"/>
              </a:spcBef>
            </a:pPr>
            <a:r>
              <a:rPr lang="en-US" altLang="en-US" sz="2400">
                <a:solidFill>
                  <a:srgbClr val="000000"/>
                </a:solidFill>
              </a:rPr>
              <a:t>cellular</a:t>
            </a:r>
          </a:p>
          <a:p>
            <a:pPr algn="ctr" eaLnBrk="1" hangingPunct="1">
              <a:spcBef>
                <a:spcPct val="0"/>
              </a:spcBef>
            </a:pPr>
            <a:r>
              <a:rPr lang="en-US" altLang="en-US" sz="2400">
                <a:solidFill>
                  <a:srgbClr val="000000"/>
                </a:solidFill>
              </a:rPr>
              <a:t>processes</a:t>
            </a:r>
          </a:p>
          <a:p>
            <a:pPr algn="ctr" eaLnBrk="1" hangingPunct="1">
              <a:spcBef>
                <a:spcPct val="0"/>
              </a:spcBef>
            </a:pPr>
            <a:endParaRPr lang="en-US" altLang="en-US" sz="2400">
              <a:solidFill>
                <a:srgbClr val="000000"/>
              </a:solidFill>
            </a:endParaRPr>
          </a:p>
        </p:txBody>
      </p:sp>
      <p:sp>
        <p:nvSpPr>
          <p:cNvPr id="179211" name="AutoShape 10">
            <a:extLst>
              <a:ext uri="{FF2B5EF4-FFF2-40B4-BE49-F238E27FC236}">
                <a16:creationId xmlns:a16="http://schemas.microsoft.com/office/drawing/2014/main" id="{49CAF951-B0C4-45CB-A1D7-4D05324607EE}"/>
              </a:ext>
            </a:extLst>
          </p:cNvPr>
          <p:cNvSpPr>
            <a:spLocks/>
          </p:cNvSpPr>
          <p:nvPr/>
        </p:nvSpPr>
        <p:spPr bwMode="auto">
          <a:xfrm rot="5400000">
            <a:off x="5200650" y="-1390650"/>
            <a:ext cx="876300" cy="5181600"/>
          </a:xfrm>
          <a:prstGeom prst="leftBrace">
            <a:avLst>
              <a:gd name="adj1" fmla="val 49275"/>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4400">
              <a:solidFill>
                <a:srgbClr val="000000"/>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69666" name="Title 1">
            <a:extLst>
              <a:ext uri="{FF2B5EF4-FFF2-40B4-BE49-F238E27FC236}">
                <a16:creationId xmlns:a16="http://schemas.microsoft.com/office/drawing/2014/main" id="{2C6BF14C-D757-44A8-A0D2-37FBACB31FCC}"/>
              </a:ext>
            </a:extLst>
          </p:cNvPr>
          <p:cNvSpPr>
            <a:spLocks noGrp="1" noChangeArrowheads="1"/>
          </p:cNvSpPr>
          <p:nvPr>
            <p:ph type="title"/>
          </p:nvPr>
        </p:nvSpPr>
        <p:spPr/>
        <p:txBody>
          <a:bodyPr/>
          <a:lstStyle/>
          <a:p>
            <a:pPr eaLnBrk="1" hangingPunct="1"/>
            <a:r>
              <a:rPr lang="en-US" altLang="en-US"/>
              <a:t>What is the OBI killer app?</a:t>
            </a:r>
          </a:p>
        </p:txBody>
      </p:sp>
      <p:sp>
        <p:nvSpPr>
          <p:cNvPr id="3" name="Content Placeholder 2">
            <a:extLst>
              <a:ext uri="{FF2B5EF4-FFF2-40B4-BE49-F238E27FC236}">
                <a16:creationId xmlns:a16="http://schemas.microsoft.com/office/drawing/2014/main" id="{8C8D17F3-0C97-40FA-99AD-4B32AD44E376}"/>
              </a:ext>
            </a:extLst>
          </p:cNvPr>
          <p:cNvSpPr>
            <a:spLocks noGrp="1"/>
          </p:cNvSpPr>
          <p:nvPr>
            <p:ph idx="1"/>
          </p:nvPr>
        </p:nvSpPr>
        <p:spPr/>
        <p:txBody>
          <a:bodyPr rtlCol="0">
            <a:normAutofit lnSpcReduction="10000"/>
          </a:bodyPr>
          <a:lstStyle/>
          <a:p>
            <a:pPr eaLnBrk="1" fontAlgn="auto" hangingPunct="1">
              <a:spcAft>
                <a:spcPts val="0"/>
              </a:spcAft>
              <a:defRPr/>
            </a:pPr>
            <a:r>
              <a:rPr lang="en-US" dirty="0"/>
              <a:t>For us (=data resource providers): </a:t>
            </a:r>
          </a:p>
          <a:p>
            <a:pPr lvl="1" eaLnBrk="1" fontAlgn="auto" hangingPunct="1">
              <a:spcAft>
                <a:spcPts val="0"/>
              </a:spcAft>
              <a:defRPr/>
            </a:pPr>
            <a:r>
              <a:rPr lang="en-US" dirty="0"/>
              <a:t>Standardize metadata capture at data generation</a:t>
            </a:r>
          </a:p>
          <a:p>
            <a:pPr lvl="1" eaLnBrk="1" fontAlgn="auto" hangingPunct="1">
              <a:spcAft>
                <a:spcPts val="0"/>
              </a:spcAft>
              <a:defRPr/>
            </a:pPr>
            <a:r>
              <a:rPr lang="en-US" dirty="0"/>
              <a:t>Formulate curation rules + consistency checks</a:t>
            </a:r>
          </a:p>
          <a:p>
            <a:pPr lvl="1" eaLnBrk="1" fontAlgn="auto" hangingPunct="1">
              <a:spcAft>
                <a:spcPts val="0"/>
              </a:spcAft>
              <a:defRPr/>
            </a:pPr>
            <a:r>
              <a:rPr lang="en-US" dirty="0"/>
              <a:t>Drive query interfaces</a:t>
            </a:r>
          </a:p>
          <a:p>
            <a:pPr lvl="1" eaLnBrk="1" fontAlgn="auto" hangingPunct="1">
              <a:spcAft>
                <a:spcPts val="0"/>
              </a:spcAft>
              <a:defRPr/>
            </a:pPr>
            <a:r>
              <a:rPr lang="en-US" dirty="0"/>
              <a:t>Inference of missing data</a:t>
            </a:r>
          </a:p>
          <a:p>
            <a:pPr eaLnBrk="1" fontAlgn="auto" hangingPunct="1">
              <a:spcAft>
                <a:spcPts val="0"/>
              </a:spcAft>
              <a:defRPr/>
            </a:pPr>
            <a:r>
              <a:rPr lang="en-US" dirty="0"/>
              <a:t>For the broader community</a:t>
            </a:r>
          </a:p>
          <a:p>
            <a:pPr lvl="1" eaLnBrk="1" fontAlgn="auto" hangingPunct="1">
              <a:spcAft>
                <a:spcPts val="0"/>
              </a:spcAft>
              <a:defRPr/>
            </a:pPr>
            <a:r>
              <a:rPr lang="en-US" dirty="0"/>
              <a:t>Aggregation of experimental evidence, summarize and resolve differences</a:t>
            </a:r>
          </a:p>
          <a:p>
            <a:pPr lvl="1" eaLnBrk="1" fontAlgn="auto" hangingPunct="1">
              <a:spcAft>
                <a:spcPts val="0"/>
              </a:spcAft>
              <a:defRPr/>
            </a:pPr>
            <a:r>
              <a:rPr lang="en-US" dirty="0"/>
              <a:t>Query across resources</a:t>
            </a:r>
          </a:p>
        </p:txBody>
      </p:sp>
      <p:sp>
        <p:nvSpPr>
          <p:cNvPr id="5" name="Slide Number Placeholder 4">
            <a:extLst>
              <a:ext uri="{FF2B5EF4-FFF2-40B4-BE49-F238E27FC236}">
                <a16:creationId xmlns:a16="http://schemas.microsoft.com/office/drawing/2014/main" id="{AE2CD91A-C640-458C-B69B-06D73475E44D}"/>
              </a:ext>
            </a:extLst>
          </p:cNvPr>
          <p:cNvSpPr>
            <a:spLocks noGrp="1"/>
          </p:cNvSpPr>
          <p:nvPr>
            <p:ph type="sldNum" sz="quarter" idx="12"/>
          </p:nvPr>
        </p:nvSpPr>
        <p:spPr/>
        <p:txBody>
          <a:bodyPr/>
          <a:lstStyle/>
          <a:p>
            <a:pPr>
              <a:defRPr/>
            </a:pPr>
            <a:fld id="{21678537-1C15-4777-A7C7-A69EA745546B}" type="slidenum">
              <a:rPr lang="en-US"/>
              <a:pPr>
                <a:defRPr/>
              </a:pPr>
              <a:t>150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A1CC63BA-2CDC-48CF-A1D6-A56730F9474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pic>
        <p:nvPicPr>
          <p:cNvPr id="370691" name="Picture 2" descr="File:Investigation.jpg">
            <a:extLst>
              <a:ext uri="{FF2B5EF4-FFF2-40B4-BE49-F238E27FC236}">
                <a16:creationId xmlns:a16="http://schemas.microsoft.com/office/drawing/2014/main" id="{B4318D39-6472-4C80-9931-5DBF7D74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9144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Rectangle 3">
            <a:extLst>
              <a:ext uri="{FF2B5EF4-FFF2-40B4-BE49-F238E27FC236}">
                <a16:creationId xmlns:a16="http://schemas.microsoft.com/office/drawing/2014/main" id="{BC09BE95-3EF9-4735-A2CD-0C4216A7DAB5}"/>
              </a:ext>
            </a:extLst>
          </p:cNvPr>
          <p:cNvSpPr>
            <a:spLocks noChangeArrowheads="1"/>
          </p:cNvSpPr>
          <p:nvPr/>
        </p:nvSpPr>
        <p:spPr bwMode="auto">
          <a:xfrm>
            <a:off x="473075" y="5248275"/>
            <a:ext cx="82137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rgbClr val="4F81BD"/>
                </a:solidFill>
                <a:latin typeface="Arial" panose="020B0604020202020204" pitchFamily="34" charset="0"/>
              </a:rPr>
              <a:t>Structure of a typical investigation as viewed by OBI </a:t>
            </a:r>
            <a:br>
              <a:rPr lang="en-US" altLang="en-US" sz="2400" b="1">
                <a:solidFill>
                  <a:srgbClr val="4F81BD"/>
                </a:solidFill>
                <a:latin typeface="Arial" panose="020B0604020202020204" pitchFamily="34" charset="0"/>
              </a:rPr>
            </a:br>
            <a:r>
              <a:rPr lang="en-US" altLang="en-US" sz="2400" b="1">
                <a:solidFill>
                  <a:srgbClr val="4F81BD"/>
                </a:solidFill>
                <a:latin typeface="Arial" panose="020B0604020202020204" pitchFamily="34" charset="0"/>
              </a:rPr>
              <a:t>(from http://obi-ontology.org/page/Investigation)</a:t>
            </a:r>
            <a:endParaRPr lang="en-US" altLang="en-US" sz="5400">
              <a:solidFill>
                <a:srgbClr val="000000"/>
              </a:solidFill>
              <a:latin typeface="Arial" panose="020B0604020202020204" pitchFamily="34" charset="0"/>
            </a:endParaRPr>
          </a:p>
        </p:txBody>
      </p:sp>
      <p:sp>
        <p:nvSpPr>
          <p:cNvPr id="370693" name="Title 1">
            <a:extLst>
              <a:ext uri="{FF2B5EF4-FFF2-40B4-BE49-F238E27FC236}">
                <a16:creationId xmlns:a16="http://schemas.microsoft.com/office/drawing/2014/main" id="{FFAD154F-0B2A-4803-B62A-21A6C4F2E09E}"/>
              </a:ext>
            </a:extLst>
          </p:cNvPr>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solidFill>
                  <a:srgbClr val="000000"/>
                </a:solidFill>
              </a:rPr>
              <a:t>The Ontology for Biomedical Investigations</a:t>
            </a:r>
          </a:p>
        </p:txBody>
      </p:sp>
      <p:sp>
        <p:nvSpPr>
          <p:cNvPr id="3" name="Slide Number Placeholder 2">
            <a:extLst>
              <a:ext uri="{FF2B5EF4-FFF2-40B4-BE49-F238E27FC236}">
                <a16:creationId xmlns:a16="http://schemas.microsoft.com/office/drawing/2014/main" id="{DAE27C83-5262-4579-8242-98FD335C5E75}"/>
              </a:ext>
            </a:extLst>
          </p:cNvPr>
          <p:cNvSpPr>
            <a:spLocks noGrp="1"/>
          </p:cNvSpPr>
          <p:nvPr>
            <p:ph type="sldNum" sz="quarter" idx="12"/>
          </p:nvPr>
        </p:nvSpPr>
        <p:spPr/>
        <p:txBody>
          <a:bodyPr/>
          <a:lstStyle/>
          <a:p>
            <a:pPr>
              <a:defRPr/>
            </a:pPr>
            <a:fld id="{86A60346-6405-4601-B777-91D38BC9C613}" type="slidenum">
              <a:rPr lang="en-US" smtClean="0"/>
              <a:pPr>
                <a:defRPr/>
              </a:pPr>
              <a:t>151</a:t>
            </a:fld>
            <a:endParaRPr lang="en-US"/>
          </a:p>
        </p:txBody>
      </p:sp>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5">
            <a:extLst>
              <a:ext uri="{FF2B5EF4-FFF2-40B4-BE49-F238E27FC236}">
                <a16:creationId xmlns:a16="http://schemas.microsoft.com/office/drawing/2014/main" id="{56FDEBA7-A1D9-4BB2-8A8A-8E2EED95D94F}"/>
              </a:ext>
            </a:extLst>
          </p:cNvPr>
          <p:cNvSpPr>
            <a:spLocks noChangeArrowheads="1"/>
          </p:cNvSpPr>
          <p:nvPr/>
        </p:nvSpPr>
        <p:spPr bwMode="auto">
          <a:xfrm>
            <a:off x="6451600" y="0"/>
            <a:ext cx="2540000" cy="3073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pic>
        <p:nvPicPr>
          <p:cNvPr id="371715" name="Picture 4" descr="Big Picture v3">
            <a:extLst>
              <a:ext uri="{FF2B5EF4-FFF2-40B4-BE49-F238E27FC236}">
                <a16:creationId xmlns:a16="http://schemas.microsoft.com/office/drawing/2014/main" id="{5A0B4555-5A0A-4FD3-967E-4037EC499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9" t="7011" r="4861" b="8989"/>
          <a:stretch>
            <a:fillRect/>
          </a:stretch>
        </p:blipFill>
        <p:spPr bwMode="auto">
          <a:xfrm>
            <a:off x="101600" y="836613"/>
            <a:ext cx="8813800"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Slide Number Placeholder 5">
            <a:extLst>
              <a:ext uri="{FF2B5EF4-FFF2-40B4-BE49-F238E27FC236}">
                <a16:creationId xmlns:a16="http://schemas.microsoft.com/office/drawing/2014/main" id="{C6546712-CF10-4DFD-A8AB-7C73EDAA7DD7}"/>
              </a:ext>
            </a:extLst>
          </p:cNvPr>
          <p:cNvSpPr>
            <a:spLocks noGrp="1"/>
          </p:cNvSpPr>
          <p:nvPr>
            <p:ph type="sldNum" sz="quarter" idx="12"/>
          </p:nvPr>
        </p:nvSpPr>
        <p:spPr/>
        <p:txBody>
          <a:bodyPr/>
          <a:lstStyle/>
          <a:p>
            <a:pPr>
              <a:defRPr/>
            </a:pPr>
            <a:fld id="{36D604A9-0062-4CB3-A6C6-2DA1437F2540}" type="slidenum">
              <a:rPr lang="en-US" smtClean="0"/>
              <a:pPr>
                <a:defRPr/>
              </a:pPr>
              <a:t>152</a:t>
            </a:fld>
            <a:endParaRPr lang="en-US"/>
          </a:p>
        </p:txBody>
      </p:sp>
      <p:sp>
        <p:nvSpPr>
          <p:cNvPr id="371717" name="Rectangle 1">
            <a:extLst>
              <a:ext uri="{FF2B5EF4-FFF2-40B4-BE49-F238E27FC236}">
                <a16:creationId xmlns:a16="http://schemas.microsoft.com/office/drawing/2014/main" id="{6C636549-CF43-407A-832B-8F6D9630A075}"/>
              </a:ext>
            </a:extLst>
          </p:cNvPr>
          <p:cNvSpPr>
            <a:spLocks noChangeArrowheads="1"/>
          </p:cNvSpPr>
          <p:nvPr/>
        </p:nvSpPr>
        <p:spPr bwMode="auto">
          <a:xfrm>
            <a:off x="228600" y="39688"/>
            <a:ext cx="868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000000"/>
                </a:solidFill>
              </a:rPr>
              <a:t>need to extend this pipeline also to clinical diagnosis and treatment (from OGMS*)</a:t>
            </a:r>
          </a:p>
        </p:txBody>
      </p:sp>
      <p:sp>
        <p:nvSpPr>
          <p:cNvPr id="371718" name="Rectangle 8">
            <a:extLst>
              <a:ext uri="{FF2B5EF4-FFF2-40B4-BE49-F238E27FC236}">
                <a16:creationId xmlns:a16="http://schemas.microsoft.com/office/drawing/2014/main" id="{536434F2-FB74-4353-9C2D-C761FB7EDA09}"/>
              </a:ext>
            </a:extLst>
          </p:cNvPr>
          <p:cNvSpPr>
            <a:spLocks noChangeArrowheads="1"/>
          </p:cNvSpPr>
          <p:nvPr/>
        </p:nvSpPr>
        <p:spPr bwMode="auto">
          <a:xfrm>
            <a:off x="101600" y="6172200"/>
            <a:ext cx="355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FFFF"/>
                </a:solidFill>
              </a:rPr>
              <a:t>*Ontology for General   </a:t>
            </a:r>
          </a:p>
          <a:p>
            <a:pPr eaLnBrk="1" hangingPunct="1">
              <a:spcBef>
                <a:spcPct val="0"/>
              </a:spcBef>
              <a:buFontTx/>
              <a:buNone/>
            </a:pPr>
            <a:r>
              <a:rPr lang="en-US" altLang="en-US" sz="2400" b="1">
                <a:solidFill>
                  <a:srgbClr val="FFFFFF"/>
                </a:solidFill>
              </a:rPr>
              <a:t>  Medical Science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C:\Users\phismith\Downloads\journal.pone.0099979.g002.tif">
            <a:extLst>
              <a:ext uri="{FF2B5EF4-FFF2-40B4-BE49-F238E27FC236}">
                <a16:creationId xmlns:a16="http://schemas.microsoft.com/office/drawing/2014/main" id="{7517C0AB-1B52-49FE-B50F-A397221DF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2" t="41417" r="3535" b="41417"/>
          <a:stretch>
            <a:fillRect/>
          </a:stretch>
        </p:blipFill>
        <p:spPr bwMode="auto">
          <a:xfrm>
            <a:off x="0" y="2073275"/>
            <a:ext cx="5334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TextBox 1">
            <a:extLst>
              <a:ext uri="{FF2B5EF4-FFF2-40B4-BE49-F238E27FC236}">
                <a16:creationId xmlns:a16="http://schemas.microsoft.com/office/drawing/2014/main" id="{91029194-2355-4AD6-8BCB-9862203A2A54}"/>
              </a:ext>
            </a:extLst>
          </p:cNvPr>
          <p:cNvSpPr txBox="1">
            <a:spLocks noChangeArrowheads="1"/>
          </p:cNvSpPr>
          <p:nvPr/>
        </p:nvSpPr>
        <p:spPr bwMode="auto">
          <a:xfrm>
            <a:off x="228600" y="5311775"/>
            <a:ext cx="8915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0000"/>
                </a:solidFill>
              </a:rPr>
              <a:t>specimen            extraction              purification         imaging            data</a:t>
            </a:r>
          </a:p>
          <a:p>
            <a:pPr eaLnBrk="1" hangingPunct="1">
              <a:spcBef>
                <a:spcPct val="0"/>
              </a:spcBef>
              <a:buFontTx/>
              <a:buNone/>
            </a:pPr>
            <a:r>
              <a:rPr lang="en-US" altLang="en-US" sz="1100">
                <a:solidFill>
                  <a:srgbClr val="000000"/>
                </a:solidFill>
              </a:rPr>
              <a:t>collection                                                                      assay       transformation</a:t>
            </a:r>
          </a:p>
        </p:txBody>
      </p:sp>
      <p:sp>
        <p:nvSpPr>
          <p:cNvPr id="373764" name="Rectangle 3">
            <a:extLst>
              <a:ext uri="{FF2B5EF4-FFF2-40B4-BE49-F238E27FC236}">
                <a16:creationId xmlns:a16="http://schemas.microsoft.com/office/drawing/2014/main" id="{59B5FD99-315D-43DB-93D4-BDD60F421678}"/>
              </a:ext>
            </a:extLst>
          </p:cNvPr>
          <p:cNvSpPr>
            <a:spLocks noChangeArrowheads="1"/>
          </p:cNvSpPr>
          <p:nvPr/>
        </p:nvSpPr>
        <p:spPr bwMode="auto">
          <a:xfrm>
            <a:off x="881063" y="4572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0000"/>
                </a:solidFill>
              </a:rPr>
              <a:t>need to extend this pipeline also to clinical diagnosis and treatment </a:t>
            </a:r>
          </a:p>
        </p:txBody>
      </p:sp>
      <p:pic>
        <p:nvPicPr>
          <p:cNvPr id="373765" name="Picture 4" descr="Big Picture v3">
            <a:extLst>
              <a:ext uri="{FF2B5EF4-FFF2-40B4-BE49-F238E27FC236}">
                <a16:creationId xmlns:a16="http://schemas.microsoft.com/office/drawing/2014/main" id="{E9151046-F8FA-4126-BFCB-E298209B2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688" t="7011" r="4861" b="8989"/>
          <a:stretch>
            <a:fillRect/>
          </a:stretch>
        </p:blipFill>
        <p:spPr bwMode="auto">
          <a:xfrm>
            <a:off x="5362575" y="1346200"/>
            <a:ext cx="32766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C43239E-DBF8-4842-9782-D4748F429BA5}"/>
              </a:ext>
            </a:extLst>
          </p:cNvPr>
          <p:cNvSpPr>
            <a:spLocks noGrp="1"/>
          </p:cNvSpPr>
          <p:nvPr>
            <p:ph type="sldNum" sz="quarter" idx="12"/>
          </p:nvPr>
        </p:nvSpPr>
        <p:spPr/>
        <p:txBody>
          <a:bodyPr/>
          <a:lstStyle/>
          <a:p>
            <a:pPr>
              <a:defRPr/>
            </a:pPr>
            <a:fld id="{6EAB9F2A-6AAE-4107-A63A-27ABA5D5AAFA}" type="slidenum">
              <a:rPr lang="de-DE" smtClean="0"/>
              <a:pPr>
                <a:defRPr/>
              </a:pPr>
              <a:t>153</a:t>
            </a:fld>
            <a:endParaRPr lang="de-DE"/>
          </a:p>
        </p:txBody>
      </p:sp>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251F3A-3387-4C86-B86A-9C0FAEF88334}"/>
              </a:ext>
            </a:extLst>
          </p:cNvPr>
          <p:cNvSpPr/>
          <p:nvPr/>
        </p:nvSpPr>
        <p:spPr>
          <a:xfrm>
            <a:off x="2286000" y="0"/>
            <a:ext cx="457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375811" name="Line 2">
            <a:extLst>
              <a:ext uri="{FF2B5EF4-FFF2-40B4-BE49-F238E27FC236}">
                <a16:creationId xmlns:a16="http://schemas.microsoft.com/office/drawing/2014/main" id="{C71F2921-5009-47E4-85A5-BA36EBC082C8}"/>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12" name="Line 3">
            <a:extLst>
              <a:ext uri="{FF2B5EF4-FFF2-40B4-BE49-F238E27FC236}">
                <a16:creationId xmlns:a16="http://schemas.microsoft.com/office/drawing/2014/main" id="{C8DDD9DD-204D-4CAA-BE16-2598330A08A5}"/>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0708" name="Group 4">
            <a:extLst>
              <a:ext uri="{FF2B5EF4-FFF2-40B4-BE49-F238E27FC236}">
                <a16:creationId xmlns:a16="http://schemas.microsoft.com/office/drawing/2014/main" id="{246A7391-8AA1-49C7-B28C-09329D979F39}"/>
              </a:ext>
            </a:extLst>
          </p:cNvPr>
          <p:cNvGraphicFramePr>
            <a:graphicFrameLocks noGrp="1"/>
          </p:cNvGraphicFramePr>
          <p:nvPr/>
        </p:nvGraphicFramePr>
        <p:xfrm>
          <a:off x="228600" y="457200"/>
          <a:ext cx="8534400" cy="4851400"/>
        </p:xfrm>
        <a:graphic>
          <a:graphicData uri="http://schemas.openxmlformats.org/drawingml/2006/table">
            <a:tbl>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gridCol w="876300">
                  <a:extLst>
                    <a:ext uri="{9D8B030D-6E8A-4147-A177-3AD203B41FA5}">
                      <a16:colId xmlns:a16="http://schemas.microsoft.com/office/drawing/2014/main" val="20008"/>
                    </a:ext>
                  </a:extLst>
                </a:gridCol>
              </a:tblGrid>
              <a:tr h="670568">
                <a:tc>
                  <a:txBody>
                    <a:bodyPr/>
                    <a:lstStyle/>
                    <a:p>
                      <a:pPr marL="0" marR="0" lvl="0" indent="0" algn="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0" i="0" u="none" strike="noStrike" cap="none" normalizeH="0" baseline="0" dirty="0">
                          <a:ln>
                            <a:noFill/>
                          </a:ln>
                          <a:solidFill>
                            <a:schemeClr val="tx1"/>
                          </a:solidFill>
                          <a:effectLst/>
                          <a:latin typeface="Palatino Linotype" pitchFamily="18" charset="0"/>
                          <a:cs typeface="Arial" charset="0"/>
                        </a:rPr>
                        <a:t>                   </a:t>
                      </a:r>
                      <a:r>
                        <a:rPr kumimoji="0" lang="en-US" sz="1400" b="0" i="0" u="none" strike="noStrike" cap="none" normalizeH="0" baseline="0" dirty="0">
                          <a:ln>
                            <a:noFill/>
                          </a:ln>
                          <a:solidFill>
                            <a:schemeClr val="tx1"/>
                          </a:solidFill>
                          <a:effectLst/>
                          <a:latin typeface="Palatino Linotype" pitchFamily="18" charset="0"/>
                          <a:cs typeface="Arial" charset="0"/>
                        </a:rPr>
                        <a:t>RELATION TO TIME </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0" i="0" u="none" strike="noStrike" cap="none" normalizeH="0" baseline="0" dirty="0">
                          <a:ln>
                            <a:noFill/>
                          </a:ln>
                          <a:solidFill>
                            <a:schemeClr val="tx1"/>
                          </a:solidFill>
                          <a:effectLst/>
                          <a:latin typeface="Palatino Linotype" pitchFamily="18" charset="0"/>
                          <a:cs typeface="Arial" charset="0"/>
                        </a:rPr>
                        <a:t>CONTINUANT</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kern="1200" cap="none" normalizeH="0" baseline="0" dirty="0">
                        <a:ln>
                          <a:noFill/>
                        </a:ln>
                        <a:solidFill>
                          <a:schemeClr val="tx1"/>
                        </a:solidFill>
                        <a:effectLst/>
                        <a:latin typeface="Palatino Linotype" pitchFamily="18" charset="0"/>
                        <a:ea typeface="+mn-ea"/>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800" b="0" i="0" u="none" strike="noStrike" cap="none" normalizeH="0" baseline="0" dirty="0">
                          <a:ln>
                            <a:noFill/>
                          </a:ln>
                          <a:solidFill>
                            <a:schemeClr val="tx1"/>
                          </a:solidFill>
                          <a:effectLst/>
                          <a:latin typeface="Palatino Linotype" pitchFamily="18" charset="0"/>
                          <a:cs typeface="Arial" charset="0"/>
                        </a:rPr>
                        <a:t>OCCURRENT</a:t>
                      </a:r>
                      <a:endParaRPr kumimoji="0" lang="en-US" sz="18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hMerge="1">
                  <a:txBody>
                    <a:bodyPr/>
                    <a:lstStyle/>
                    <a:p>
                      <a:endParaRPr lang="en-US"/>
                    </a:p>
                  </a:txBody>
                  <a:tcPr/>
                </a:tc>
                <a:extLst>
                  <a:ext uri="{0D108BD9-81ED-4DB2-BD59-A6C34878D82A}">
                    <a16:rowId xmlns:a16="http://schemas.microsoft.com/office/drawing/2014/main" val="10000"/>
                  </a:ext>
                </a:extLst>
              </a:tr>
              <a:tr h="518164">
                <a:tc>
                  <a:txBody>
                    <a:bodyPr/>
                    <a:lstStyle/>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GRANULARITY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INDEPENDENT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DEPENDENT 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r>
                        <a:rPr kumimoji="0" lang="en-US" sz="1400" b="0" i="0" u="none" strike="noStrike" kern="1200" cap="none" normalizeH="0" baseline="0" dirty="0">
                          <a:ln>
                            <a:noFill/>
                          </a:ln>
                          <a:solidFill>
                            <a:schemeClr val="tx1"/>
                          </a:solidFill>
                          <a:effectLst/>
                          <a:latin typeface="Palatino Linotype" pitchFamily="18" charset="0"/>
                          <a:ea typeface="+mn-ea"/>
                          <a:cs typeface="Arial" charset="0"/>
                        </a:rPr>
                        <a:t>INFORMATION ARTIFACT</a:t>
                      </a: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vMerge="1">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2400" b="0" i="0" u="none" strike="noStrike" cap="none" normalizeH="0" baseline="0" dirty="0">
                        <a:ln>
                          <a:noFill/>
                        </a:ln>
                        <a:solidFill>
                          <a:schemeClr val="tx1"/>
                        </a:solidFill>
                        <a:effectLst/>
                        <a:latin typeface="Palatino Linotype" pitchFamily="18" charset="0"/>
                      </a:endParaRPr>
                    </a:p>
                  </a:txBody>
                  <a:tcPr marL="0" marR="0" marT="45716" marB="45716"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vMerge="1">
                  <a:txBody>
                    <a:bodyPr/>
                    <a:lstStyle/>
                    <a:p>
                      <a:endParaRPr lang="en-US"/>
                    </a:p>
                  </a:txBody>
                  <a:tcPr/>
                </a:tc>
                <a:extLst>
                  <a:ext uri="{0D108BD9-81ED-4DB2-BD59-A6C34878D82A}">
                    <a16:rowId xmlns:a16="http://schemas.microsoft.com/office/drawing/2014/main" val="10001"/>
                  </a:ext>
                </a:extLst>
              </a:tr>
              <a:tr h="1525493">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 AND</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defRPr/>
                      </a:pPr>
                      <a:r>
                        <a:rPr kumimoji="0" lang="en-US" sz="4000" b="1" i="0" u="none" strike="noStrike" cap="none" normalizeH="0" baseline="0" dirty="0">
                          <a:ln>
                            <a:noFill/>
                          </a:ln>
                          <a:solidFill>
                            <a:schemeClr val="tx1"/>
                          </a:solidFill>
                          <a:effectLst/>
                          <a:latin typeface="Palatino Linotype" pitchFamily="18" charset="0"/>
                          <a:cs typeface="Arial" charset="0"/>
                        </a:rPr>
                        <a:t>IAO</a:t>
                      </a:r>
                      <a:endParaRPr kumimoji="0" lang="en-US" sz="18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Software,  Algorithms,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Sequence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EHR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a:t>
                      </a:r>
                      <a:br>
                        <a:rPr kumimoji="0" lang="en-US" sz="1400" b="1" i="0" u="none" strike="noStrike" cap="none" normalizeH="0" baseline="0" dirty="0">
                          <a:ln>
                            <a:noFill/>
                          </a:ln>
                          <a:solidFill>
                            <a:schemeClr val="tx1"/>
                          </a:solidFill>
                          <a:effectLst/>
                          <a:latin typeface="Palatino Linotype" pitchFamily="18" charset="0"/>
                          <a:cs typeface="Arial" charset="0"/>
                        </a:rPr>
                      </a:b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800" b="1" i="0" u="none" strike="noStrike" cap="none" normalizeH="0" baseline="0" dirty="0">
                          <a:ln>
                            <a:noFill/>
                          </a:ln>
                          <a:solidFill>
                            <a:schemeClr val="tx1"/>
                          </a:solidFill>
                          <a:effectLst/>
                          <a:latin typeface="Palatino Linotype" pitchFamily="18" charset="0"/>
                          <a:cs typeface="Arial" charset="0"/>
                        </a:rPr>
                        <a:t>OBI</a:t>
                      </a: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09584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335">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ChEBI</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SO,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RnaO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PrO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Images,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Image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Flow Cytometry Data, …</a:t>
                      </a: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OBI:</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Imaging</a:t>
                      </a: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375858" name="TextBox 9">
            <a:extLst>
              <a:ext uri="{FF2B5EF4-FFF2-40B4-BE49-F238E27FC236}">
                <a16:creationId xmlns:a16="http://schemas.microsoft.com/office/drawing/2014/main" id="{32287F0C-EC02-4159-9737-FF146B099F49}"/>
              </a:ext>
            </a:extLst>
          </p:cNvPr>
          <p:cNvSpPr txBox="1">
            <a:spLocks noChangeArrowheads="1"/>
          </p:cNvSpPr>
          <p:nvPr/>
        </p:nvSpPr>
        <p:spPr bwMode="auto">
          <a:xfrm rot="-5400000">
            <a:off x="2101057" y="3244056"/>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Environment Ontology (ENVO)</a:t>
            </a:r>
            <a:r>
              <a:rPr lang="en-US" altLang="en-US" sz="1400">
                <a:solidFill>
                  <a:srgbClr val="000000"/>
                </a:solidFill>
                <a:latin typeface="Times New Roman" panose="02020603050405020304" pitchFamily="18" charset="0"/>
                <a:cs typeface="Times New Roman" panose="02020603050405020304" pitchFamily="18" charset="0"/>
              </a:rPr>
              <a:t> </a:t>
            </a:r>
          </a:p>
        </p:txBody>
      </p:sp>
      <p:sp>
        <p:nvSpPr>
          <p:cNvPr id="375859" name="Slide Number Placeholder 1">
            <a:extLst>
              <a:ext uri="{FF2B5EF4-FFF2-40B4-BE49-F238E27FC236}">
                <a16:creationId xmlns:a16="http://schemas.microsoft.com/office/drawing/2014/main" id="{E22A7AD4-0270-4EF2-A3BE-83CAE3E143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77B579B9-1D72-4760-AA8C-4448FEDC523D}" type="slidenum">
              <a:rPr lang="en-US" altLang="en-US" sz="1200" smtClean="0">
                <a:solidFill>
                  <a:srgbClr val="898989"/>
                </a:solidFill>
                <a:cs typeface="Arial" panose="020B0604020202020204" pitchFamily="34" charset="0"/>
              </a:rPr>
              <a:pPr eaLnBrk="1" hangingPunct="1">
                <a:spcBef>
                  <a:spcPct val="0"/>
                </a:spcBef>
                <a:buFontTx/>
                <a:buNone/>
              </a:pPr>
              <a:t>154</a:t>
            </a:fld>
            <a:endParaRPr lang="en-US" altLang="en-US" sz="1200">
              <a:solidFill>
                <a:srgbClr val="898989"/>
              </a:solidFill>
              <a:cs typeface="Arial" panose="020B0604020202020204" pitchFamily="34" charset="0"/>
            </a:endParaRPr>
          </a:p>
        </p:txBody>
      </p:sp>
      <p:sp>
        <p:nvSpPr>
          <p:cNvPr id="375860" name="TextBox 9">
            <a:extLst>
              <a:ext uri="{FF2B5EF4-FFF2-40B4-BE49-F238E27FC236}">
                <a16:creationId xmlns:a16="http://schemas.microsoft.com/office/drawing/2014/main" id="{217A2538-EC3F-4506-9A3E-4ADC11E8CF7C}"/>
              </a:ext>
            </a:extLst>
          </p:cNvPr>
          <p:cNvSpPr txBox="1">
            <a:spLocks noChangeArrowheads="1"/>
          </p:cNvSpPr>
          <p:nvPr/>
        </p:nvSpPr>
        <p:spPr bwMode="auto">
          <a:xfrm rot="-5400000">
            <a:off x="3880644" y="2756694"/>
            <a:ext cx="28194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700">
                <a:solidFill>
                  <a:srgbClr val="000000"/>
                </a:solidFill>
                <a:latin typeface="Times New Roman" panose="02020603050405020304" pitchFamily="18" charset="0"/>
                <a:cs typeface="Times New Roman" panose="02020603050405020304" pitchFamily="18" charset="0"/>
              </a:rPr>
              <a:t>Phenotypic Quality (PATO)</a:t>
            </a:r>
          </a:p>
        </p:txBody>
      </p:sp>
      <p:sp>
        <p:nvSpPr>
          <p:cNvPr id="375861" name="Text Box 39">
            <a:extLst>
              <a:ext uri="{FF2B5EF4-FFF2-40B4-BE49-F238E27FC236}">
                <a16:creationId xmlns:a16="http://schemas.microsoft.com/office/drawing/2014/main" id="{7F5CE159-11A5-4CBE-A50F-27E0E0C03A10}"/>
              </a:ext>
            </a:extLst>
          </p:cNvPr>
          <p:cNvSpPr txBox="1">
            <a:spLocks noChangeArrowheads="1"/>
          </p:cNvSpPr>
          <p:nvPr/>
        </p:nvSpPr>
        <p:spPr bwMode="auto">
          <a:xfrm>
            <a:off x="0" y="5562600"/>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a:solidFill>
                  <a:srgbClr val="000000"/>
                </a:solidFill>
              </a:rPr>
              <a:t>Recognizing a new family of information entities: data, publications, images, algorithms …</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a:extLst>
              <a:ext uri="{FF2B5EF4-FFF2-40B4-BE49-F238E27FC236}">
                <a16:creationId xmlns:a16="http://schemas.microsoft.com/office/drawing/2014/main" id="{E851E60F-DF3A-423E-8D5A-39EB518F1A3B}"/>
              </a:ext>
            </a:extLst>
          </p:cNvPr>
          <p:cNvSpPr>
            <a:spLocks noGrp="1" noChangeArrowheads="1"/>
          </p:cNvSpPr>
          <p:nvPr>
            <p:ph type="ctrTitle"/>
          </p:nvPr>
        </p:nvSpPr>
        <p:spPr/>
        <p:txBody>
          <a:bodyPr/>
          <a:lstStyle/>
          <a:p>
            <a:pPr eaLnBrk="1" hangingPunct="1"/>
            <a:r>
              <a:rPr lang="en-US" altLang="en-US"/>
              <a:t>IAO = Information Artifact Ontology: </a:t>
            </a:r>
            <a:br>
              <a:rPr lang="en-US" altLang="en-US"/>
            </a:br>
            <a:endParaRPr lang="en-US" altLang="en-US"/>
          </a:p>
        </p:txBody>
      </p:sp>
      <p:sp>
        <p:nvSpPr>
          <p:cNvPr id="377859" name="Subtitle 2">
            <a:extLst>
              <a:ext uri="{FF2B5EF4-FFF2-40B4-BE49-F238E27FC236}">
                <a16:creationId xmlns:a16="http://schemas.microsoft.com/office/drawing/2014/main" id="{3369EFCD-FA62-43FC-9A14-9D0CCAD5671D}"/>
              </a:ext>
            </a:extLst>
          </p:cNvPr>
          <p:cNvSpPr>
            <a:spLocks noGrp="1" noChangeArrowheads="1"/>
          </p:cNvSpPr>
          <p:nvPr>
            <p:ph type="subTitle" idx="1"/>
          </p:nvPr>
        </p:nvSpPr>
        <p:spPr/>
        <p:txBody>
          <a:bodyPr/>
          <a:lstStyle/>
          <a:p>
            <a:pPr eaLnBrk="1" hangingPunct="1"/>
            <a:r>
              <a:rPr lang="en-US" altLang="en-US"/>
              <a:t>https://code.google.com/p/information-artifact-ontology/</a:t>
            </a:r>
          </a:p>
        </p:txBody>
      </p:sp>
      <p:sp>
        <p:nvSpPr>
          <p:cNvPr id="377860" name="Slide Number Placeholder 3">
            <a:extLst>
              <a:ext uri="{FF2B5EF4-FFF2-40B4-BE49-F238E27FC236}">
                <a16:creationId xmlns:a16="http://schemas.microsoft.com/office/drawing/2014/main" id="{02D0B0D2-AC41-4272-875A-557B03197E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048D802E-692F-48F8-87B3-31F6BAFDE56E}" type="slidenum">
              <a:rPr lang="en-US" altLang="en-US" sz="1200" smtClean="0">
                <a:solidFill>
                  <a:srgbClr val="898989"/>
                </a:solidFill>
                <a:cs typeface="Arial" panose="020B0604020202020204" pitchFamily="34" charset="0"/>
              </a:rPr>
              <a:pPr eaLnBrk="1" hangingPunct="1">
                <a:spcBef>
                  <a:spcPct val="0"/>
                </a:spcBef>
                <a:buFontTx/>
                <a:buNone/>
              </a:pPr>
              <a:t>155</a:t>
            </a:fld>
            <a:endParaRPr lang="en-US" altLang="en-US" sz="1200">
              <a:solidFill>
                <a:srgbClr val="898989"/>
              </a:solidFill>
              <a:cs typeface="Arial" panose="020B0604020202020204" pitchFamily="34" charset="0"/>
            </a:endParaRPr>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9C7758-2385-4C39-8A74-1EC6A353AD60}"/>
              </a:ext>
            </a:extLst>
          </p:cNvPr>
          <p:cNvSpPr/>
          <p:nvPr/>
        </p:nvSpPr>
        <p:spPr>
          <a:xfrm>
            <a:off x="2286000" y="0"/>
            <a:ext cx="457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378883" name="Line 2">
            <a:extLst>
              <a:ext uri="{FF2B5EF4-FFF2-40B4-BE49-F238E27FC236}">
                <a16:creationId xmlns:a16="http://schemas.microsoft.com/office/drawing/2014/main" id="{7A889CA0-8ED7-4569-B86A-F56138B38323}"/>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884" name="Line 3">
            <a:extLst>
              <a:ext uri="{FF2B5EF4-FFF2-40B4-BE49-F238E27FC236}">
                <a16:creationId xmlns:a16="http://schemas.microsoft.com/office/drawing/2014/main" id="{CE8892BF-5774-43F7-B649-BAEEE6FFF795}"/>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0708" name="Group 4">
            <a:extLst>
              <a:ext uri="{FF2B5EF4-FFF2-40B4-BE49-F238E27FC236}">
                <a16:creationId xmlns:a16="http://schemas.microsoft.com/office/drawing/2014/main" id="{D89A73B9-650A-44D4-B515-0AFBA3AEF398}"/>
              </a:ext>
            </a:extLst>
          </p:cNvPr>
          <p:cNvGraphicFramePr>
            <a:graphicFrameLocks noGrp="1"/>
          </p:cNvGraphicFramePr>
          <p:nvPr/>
        </p:nvGraphicFramePr>
        <p:xfrm>
          <a:off x="228600" y="457200"/>
          <a:ext cx="8534400" cy="4797425"/>
        </p:xfrm>
        <a:graphic>
          <a:graphicData uri="http://schemas.openxmlformats.org/drawingml/2006/table">
            <a:tbl>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gridCol w="876300">
                  <a:extLst>
                    <a:ext uri="{9D8B030D-6E8A-4147-A177-3AD203B41FA5}">
                      <a16:colId xmlns:a16="http://schemas.microsoft.com/office/drawing/2014/main" val="20008"/>
                    </a:ext>
                  </a:extLst>
                </a:gridCol>
              </a:tblGrid>
              <a:tr h="670642">
                <a:tc>
                  <a:txBody>
                    <a:bodyPr/>
                    <a:lstStyle/>
                    <a:p>
                      <a:pPr marL="0" marR="0" lvl="0" indent="0" algn="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0" i="0" u="none" strike="noStrike" cap="none" normalizeH="0" baseline="0" dirty="0">
                          <a:ln>
                            <a:noFill/>
                          </a:ln>
                          <a:solidFill>
                            <a:schemeClr val="tx1"/>
                          </a:solidFill>
                          <a:effectLst/>
                          <a:latin typeface="Palatino Linotype" pitchFamily="18" charset="0"/>
                          <a:cs typeface="Arial" charset="0"/>
                        </a:rPr>
                        <a:t>                   </a:t>
                      </a:r>
                      <a:r>
                        <a:rPr kumimoji="0" lang="en-US" sz="1400" b="0" i="0" u="none" strike="noStrike" cap="none" normalizeH="0" baseline="0" dirty="0">
                          <a:ln>
                            <a:noFill/>
                          </a:ln>
                          <a:solidFill>
                            <a:schemeClr val="tx1"/>
                          </a:solidFill>
                          <a:effectLst/>
                          <a:latin typeface="Palatino Linotype" pitchFamily="18" charset="0"/>
                          <a:cs typeface="Arial" charset="0"/>
                        </a:rPr>
                        <a:t>RELATION TO TIME </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0" i="0" u="none" strike="noStrike" cap="none" normalizeH="0" baseline="0" dirty="0">
                          <a:ln>
                            <a:noFill/>
                          </a:ln>
                          <a:solidFill>
                            <a:schemeClr val="tx1"/>
                          </a:solidFill>
                          <a:effectLst/>
                          <a:latin typeface="Palatino Linotype" pitchFamily="18" charset="0"/>
                          <a:cs typeface="Arial" charset="0"/>
                        </a:rPr>
                        <a:t>CONTINUANT</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kern="1200" cap="none" normalizeH="0" baseline="0" dirty="0">
                        <a:ln>
                          <a:noFill/>
                        </a:ln>
                        <a:solidFill>
                          <a:schemeClr val="tx1"/>
                        </a:solidFill>
                        <a:effectLst/>
                        <a:latin typeface="Palatino Linotype" pitchFamily="18" charset="0"/>
                        <a:ea typeface="+mn-ea"/>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800" b="0" i="0" u="none" strike="noStrike" cap="none" normalizeH="0" baseline="0" dirty="0">
                          <a:ln>
                            <a:noFill/>
                          </a:ln>
                          <a:solidFill>
                            <a:schemeClr val="tx1"/>
                          </a:solidFill>
                          <a:effectLst/>
                          <a:latin typeface="Palatino Linotype" pitchFamily="18" charset="0"/>
                          <a:cs typeface="Arial" charset="0"/>
                        </a:rPr>
                        <a:t>OCCURRENT</a:t>
                      </a:r>
                      <a:endParaRPr kumimoji="0" lang="en-US" sz="18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hMerge="1">
                  <a:txBody>
                    <a:bodyPr/>
                    <a:lstStyle/>
                    <a:p>
                      <a:endParaRPr lang="en-US"/>
                    </a:p>
                  </a:txBody>
                  <a:tcPr/>
                </a:tc>
                <a:extLst>
                  <a:ext uri="{0D108BD9-81ED-4DB2-BD59-A6C34878D82A}">
                    <a16:rowId xmlns:a16="http://schemas.microsoft.com/office/drawing/2014/main" val="10000"/>
                  </a:ext>
                </a:extLst>
              </a:tr>
              <a:tr h="518221">
                <a:tc>
                  <a:txBody>
                    <a:bodyPr/>
                    <a:lstStyle/>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GRANULARITY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INDEPENDENT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DEPENDENT 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r>
                        <a:rPr kumimoji="0" lang="en-US" sz="1400" b="0" i="0" u="none" strike="noStrike" kern="1200" cap="none" normalizeH="0" baseline="0" dirty="0">
                          <a:ln>
                            <a:noFill/>
                          </a:ln>
                          <a:solidFill>
                            <a:schemeClr val="tx1"/>
                          </a:solidFill>
                          <a:effectLst/>
                          <a:latin typeface="Palatino Linotype" pitchFamily="18" charset="0"/>
                          <a:ea typeface="+mn-ea"/>
                          <a:cs typeface="Arial" charset="0"/>
                        </a:rPr>
                        <a:t>INFORMATION ARTIFACT</a:t>
                      </a: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vMerge="1">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2400" b="0" i="0" u="none" strike="noStrike" cap="none" normalizeH="0" baseline="0" dirty="0">
                        <a:ln>
                          <a:noFill/>
                        </a:ln>
                        <a:solidFill>
                          <a:schemeClr val="tx1"/>
                        </a:solidFill>
                        <a:effectLst/>
                        <a:latin typeface="Palatino Linotype" pitchFamily="18" charset="0"/>
                      </a:endParaRPr>
                    </a:p>
                  </a:txBody>
                  <a:tcPr marL="0" marR="0" marT="45716" marB="45716"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vMerge="1">
                  <a:txBody>
                    <a:bodyPr/>
                    <a:lstStyle/>
                    <a:p>
                      <a:endParaRPr lang="en-US"/>
                    </a:p>
                  </a:txBody>
                  <a:tcPr/>
                </a:tc>
                <a:extLst>
                  <a:ext uri="{0D108BD9-81ED-4DB2-BD59-A6C34878D82A}">
                    <a16:rowId xmlns:a16="http://schemas.microsoft.com/office/drawing/2014/main" val="10001"/>
                  </a:ext>
                </a:extLst>
              </a:tr>
              <a:tr h="152566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 AND</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4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0" i="0" u="none" strike="noStrike" cap="none" normalizeH="0" baseline="0" dirty="0">
                        <a:ln>
                          <a:noFill/>
                        </a:ln>
                        <a:solidFill>
                          <a:schemeClr val="tx1"/>
                        </a:solidFill>
                        <a:effectLst/>
                        <a:latin typeface="Palatino Linotype" pitchFamily="18"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Software,  Algorithms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Patient Demographic Data,</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EHR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Public Health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a:t>
                      </a: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OBI</a:t>
                      </a: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041450">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4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400" b="1" i="0" u="none" strike="noStrike" cap="none" normalizeH="0" baseline="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50">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ChEBI</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SO,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RnaO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 </a:t>
                      </a:r>
                      <a:r>
                        <a:rPr kumimoji="0" lang="en-US" sz="1400" b="0" i="0" u="none" strike="noStrike" cap="none" normalizeH="0" baseline="0" dirty="0" err="1">
                          <a:ln>
                            <a:noFill/>
                          </a:ln>
                          <a:solidFill>
                            <a:schemeClr val="tx1"/>
                          </a:solidFill>
                          <a:effectLst/>
                          <a:latin typeface="Palatino Linotype" pitchFamily="18" charset="0"/>
                          <a:cs typeface="Times New Roman" pitchFamily="18" charset="0"/>
                        </a:rPr>
                        <a:t>PrO</a:t>
                      </a: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Images,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Image Data,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Flow Cytometry Data, …</a:t>
                      </a:r>
                    </a:p>
                  </a:txBody>
                  <a:tcPr marL="0" marR="0" marT="45722" marB="45722"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OBI:</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Palatino Linotype" pitchFamily="18" charset="0"/>
                          <a:cs typeface="Arial" charset="0"/>
                        </a:rPr>
                        <a:t>Imaging</a:t>
                      </a:r>
                    </a:p>
                  </a:txBody>
                  <a:tcPr marL="0" marR="0" marT="45722" marB="45722"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378930" name="TextBox 9">
            <a:extLst>
              <a:ext uri="{FF2B5EF4-FFF2-40B4-BE49-F238E27FC236}">
                <a16:creationId xmlns:a16="http://schemas.microsoft.com/office/drawing/2014/main" id="{E4D44C5D-79E3-44D7-B707-862E38B91BEA}"/>
              </a:ext>
            </a:extLst>
          </p:cNvPr>
          <p:cNvSpPr txBox="1">
            <a:spLocks noChangeArrowheads="1"/>
          </p:cNvSpPr>
          <p:nvPr/>
        </p:nvSpPr>
        <p:spPr bwMode="auto">
          <a:xfrm rot="-5400000">
            <a:off x="2101057" y="3244056"/>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Environment Ontology (ENVO)</a:t>
            </a:r>
            <a:r>
              <a:rPr lang="en-US" altLang="en-US" sz="1400">
                <a:solidFill>
                  <a:srgbClr val="000000"/>
                </a:solidFill>
                <a:latin typeface="Times New Roman" panose="02020603050405020304" pitchFamily="18" charset="0"/>
                <a:cs typeface="Times New Roman" panose="02020603050405020304" pitchFamily="18" charset="0"/>
              </a:rPr>
              <a:t> </a:t>
            </a:r>
          </a:p>
        </p:txBody>
      </p:sp>
      <p:sp>
        <p:nvSpPr>
          <p:cNvPr id="378931" name="Slide Number Placeholder 1">
            <a:extLst>
              <a:ext uri="{FF2B5EF4-FFF2-40B4-BE49-F238E27FC236}">
                <a16:creationId xmlns:a16="http://schemas.microsoft.com/office/drawing/2014/main" id="{B7D5D999-AAD9-4757-9E8C-BC361C9244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8D74FE9A-839F-4296-AD4E-5C95951936B2}" type="slidenum">
              <a:rPr lang="en-US" altLang="en-US" sz="1200" smtClean="0">
                <a:solidFill>
                  <a:srgbClr val="898989"/>
                </a:solidFill>
                <a:cs typeface="Arial" panose="020B0604020202020204" pitchFamily="34" charset="0"/>
              </a:rPr>
              <a:pPr eaLnBrk="1" hangingPunct="1">
                <a:spcBef>
                  <a:spcPct val="0"/>
                </a:spcBef>
                <a:buFontTx/>
                <a:buNone/>
              </a:pPr>
              <a:t>156</a:t>
            </a:fld>
            <a:endParaRPr lang="en-US" altLang="en-US" sz="1200">
              <a:solidFill>
                <a:srgbClr val="898989"/>
              </a:solidFill>
              <a:cs typeface="Arial" panose="020B0604020202020204" pitchFamily="34" charset="0"/>
            </a:endParaRPr>
          </a:p>
        </p:txBody>
      </p:sp>
      <p:sp>
        <p:nvSpPr>
          <p:cNvPr id="378932" name="TextBox 9">
            <a:extLst>
              <a:ext uri="{FF2B5EF4-FFF2-40B4-BE49-F238E27FC236}">
                <a16:creationId xmlns:a16="http://schemas.microsoft.com/office/drawing/2014/main" id="{B8E578D5-C164-491F-AF3A-E2D8627C40D8}"/>
              </a:ext>
            </a:extLst>
          </p:cNvPr>
          <p:cNvSpPr txBox="1">
            <a:spLocks noChangeArrowheads="1"/>
          </p:cNvSpPr>
          <p:nvPr/>
        </p:nvSpPr>
        <p:spPr bwMode="auto">
          <a:xfrm rot="-5400000">
            <a:off x="3880644" y="2756694"/>
            <a:ext cx="28194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700">
                <a:solidFill>
                  <a:srgbClr val="000000"/>
                </a:solidFill>
                <a:latin typeface="Times New Roman" panose="02020603050405020304" pitchFamily="18" charset="0"/>
                <a:cs typeface="Times New Roman" panose="02020603050405020304" pitchFamily="18" charset="0"/>
              </a:rPr>
              <a:t>Phenotypic Quality (PATO)</a:t>
            </a:r>
          </a:p>
        </p:txBody>
      </p:sp>
      <p:sp>
        <p:nvSpPr>
          <p:cNvPr id="378933" name="Text Box 39">
            <a:extLst>
              <a:ext uri="{FF2B5EF4-FFF2-40B4-BE49-F238E27FC236}">
                <a16:creationId xmlns:a16="http://schemas.microsoft.com/office/drawing/2014/main" id="{6B4489B9-061F-4CAB-824B-3DB7C5E322E7}"/>
              </a:ext>
            </a:extLst>
          </p:cNvPr>
          <p:cNvSpPr txBox="1">
            <a:spLocks noChangeArrowheads="1"/>
          </p:cNvSpPr>
          <p:nvPr/>
        </p:nvSpPr>
        <p:spPr bwMode="auto">
          <a:xfrm>
            <a:off x="0" y="5562600"/>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a:solidFill>
                  <a:srgbClr val="000000"/>
                </a:solidFill>
              </a:rPr>
              <a:t>IAO needs extension ontologies to cover different types of data and information entities</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168D66A1-A2FB-4E84-A9A1-342D7E90A9F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pic>
        <p:nvPicPr>
          <p:cNvPr id="380931" name="Picture 2" descr="File:Investigation.jpg">
            <a:extLst>
              <a:ext uri="{FF2B5EF4-FFF2-40B4-BE49-F238E27FC236}">
                <a16:creationId xmlns:a16="http://schemas.microsoft.com/office/drawing/2014/main" id="{36D70BDC-A141-45CE-B137-654EDC798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0"/>
            <a:ext cx="9144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Rectangle 3">
            <a:extLst>
              <a:ext uri="{FF2B5EF4-FFF2-40B4-BE49-F238E27FC236}">
                <a16:creationId xmlns:a16="http://schemas.microsoft.com/office/drawing/2014/main" id="{D0C32570-6C19-4D70-A1C5-FCDCEB855C13}"/>
              </a:ext>
            </a:extLst>
          </p:cNvPr>
          <p:cNvSpPr>
            <a:spLocks noChangeArrowheads="1"/>
          </p:cNvSpPr>
          <p:nvPr/>
        </p:nvSpPr>
        <p:spPr bwMode="auto">
          <a:xfrm>
            <a:off x="473075" y="5248275"/>
            <a:ext cx="82137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4F81BD"/>
                </a:solidFill>
              </a:rPr>
              <a:t>Structure of a typical investigation as viewed by OBI </a:t>
            </a:r>
            <a:br>
              <a:rPr lang="en-US" altLang="en-US" sz="2400" b="1">
                <a:solidFill>
                  <a:srgbClr val="4F81BD"/>
                </a:solidFill>
              </a:rPr>
            </a:br>
            <a:r>
              <a:rPr lang="en-US" altLang="en-US" sz="2400" b="1">
                <a:solidFill>
                  <a:srgbClr val="4F81BD"/>
                </a:solidFill>
              </a:rPr>
              <a:t>(from http://obi-ontology.org/page/Investigation)</a:t>
            </a:r>
            <a:endParaRPr lang="en-US" altLang="en-US" sz="5400">
              <a:solidFill>
                <a:srgbClr val="000000"/>
              </a:solidFill>
            </a:endParaRPr>
          </a:p>
        </p:txBody>
      </p:sp>
      <p:sp>
        <p:nvSpPr>
          <p:cNvPr id="380933" name="Title 1">
            <a:extLst>
              <a:ext uri="{FF2B5EF4-FFF2-40B4-BE49-F238E27FC236}">
                <a16:creationId xmlns:a16="http://schemas.microsoft.com/office/drawing/2014/main" id="{3EE8737E-E59D-40B8-9C33-506B82795519}"/>
              </a:ext>
            </a:extLst>
          </p:cNvPr>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a:solidFill>
                  <a:srgbClr val="000000"/>
                </a:solidFill>
                <a:latin typeface="Calibri" panose="020F0502020204030204" pitchFamily="34" charset="0"/>
              </a:rPr>
              <a:t>The Ontology for Biomedical Investigations</a:t>
            </a:r>
          </a:p>
        </p:txBody>
      </p:sp>
      <p:sp>
        <p:nvSpPr>
          <p:cNvPr id="3" name="Slide Number Placeholder 2">
            <a:extLst>
              <a:ext uri="{FF2B5EF4-FFF2-40B4-BE49-F238E27FC236}">
                <a16:creationId xmlns:a16="http://schemas.microsoft.com/office/drawing/2014/main" id="{DAE27C83-5262-4579-8242-98FD335C5E75}"/>
              </a:ext>
            </a:extLst>
          </p:cNvPr>
          <p:cNvSpPr>
            <a:spLocks noGrp="1"/>
          </p:cNvSpPr>
          <p:nvPr>
            <p:ph type="sldNum" sz="quarter" idx="12"/>
          </p:nvPr>
        </p:nvSpPr>
        <p:spPr/>
        <p:txBody>
          <a:bodyPr/>
          <a:lstStyle/>
          <a:p>
            <a:pPr>
              <a:defRPr/>
            </a:pPr>
            <a:fld id="{D0F0A935-6845-429F-864F-CFE301129B1A}" type="slidenum">
              <a:rPr lang="en-US" smtClean="0"/>
              <a:pPr>
                <a:defRPr/>
              </a:pPr>
              <a:t>157</a:t>
            </a:fld>
            <a:endParaRPr lang="en-US"/>
          </a:p>
        </p:txBody>
      </p:sp>
    </p:spTree>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C:\Users\phismith\Downloads\journal.pone.0099979.g002.tif">
            <a:extLst>
              <a:ext uri="{FF2B5EF4-FFF2-40B4-BE49-F238E27FC236}">
                <a16:creationId xmlns:a16="http://schemas.microsoft.com/office/drawing/2014/main" id="{17D8F96B-CF38-49B6-B2A7-9433E751D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2" t="41417" r="3535" b="41417"/>
          <a:stretch>
            <a:fillRect/>
          </a:stretch>
        </p:blipFill>
        <p:spPr bwMode="auto">
          <a:xfrm>
            <a:off x="0" y="2073275"/>
            <a:ext cx="9144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TextBox 1">
            <a:extLst>
              <a:ext uri="{FF2B5EF4-FFF2-40B4-BE49-F238E27FC236}">
                <a16:creationId xmlns:a16="http://schemas.microsoft.com/office/drawing/2014/main" id="{CED53B5E-C786-4FE7-AD48-3A02FD0B460F}"/>
              </a:ext>
            </a:extLst>
          </p:cNvPr>
          <p:cNvSpPr txBox="1">
            <a:spLocks noChangeArrowheads="1"/>
          </p:cNvSpPr>
          <p:nvPr/>
        </p:nvSpPr>
        <p:spPr bwMode="auto">
          <a:xfrm>
            <a:off x="228600" y="5311775"/>
            <a:ext cx="891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000000"/>
                </a:solidFill>
              </a:rPr>
              <a:t>specimen            extraction              purification         imaging            data</a:t>
            </a:r>
          </a:p>
          <a:p>
            <a:pPr eaLnBrk="1" hangingPunct="1">
              <a:spcBef>
                <a:spcPct val="0"/>
              </a:spcBef>
              <a:buFontTx/>
              <a:buNone/>
            </a:pPr>
            <a:r>
              <a:rPr lang="en-US" altLang="en-US" sz="2000">
                <a:solidFill>
                  <a:srgbClr val="000000"/>
                </a:solidFill>
              </a:rPr>
              <a:t>collection                                                                      assay       transformation</a:t>
            </a:r>
          </a:p>
        </p:txBody>
      </p:sp>
      <p:sp>
        <p:nvSpPr>
          <p:cNvPr id="381956" name="Rectangle 3">
            <a:extLst>
              <a:ext uri="{FF2B5EF4-FFF2-40B4-BE49-F238E27FC236}">
                <a16:creationId xmlns:a16="http://schemas.microsoft.com/office/drawing/2014/main" id="{2EC9D4E1-1000-47F3-B4CA-AEC44C0A2E80}"/>
              </a:ext>
            </a:extLst>
          </p:cNvPr>
          <p:cNvSpPr>
            <a:spLocks noChangeArrowheads="1"/>
          </p:cNvSpPr>
          <p:nvPr/>
        </p:nvSpPr>
        <p:spPr bwMode="auto">
          <a:xfrm>
            <a:off x="881063"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0000"/>
                </a:solidFill>
              </a:rPr>
              <a:t>OBI Pipeline applied to Imaging Assays</a:t>
            </a:r>
          </a:p>
        </p:txBody>
      </p:sp>
      <p:sp>
        <p:nvSpPr>
          <p:cNvPr id="3" name="Slide Number Placeholder 2">
            <a:extLst>
              <a:ext uri="{FF2B5EF4-FFF2-40B4-BE49-F238E27FC236}">
                <a16:creationId xmlns:a16="http://schemas.microsoft.com/office/drawing/2014/main" id="{235672DB-3D4D-4310-9E73-648CE1A50CEB}"/>
              </a:ext>
            </a:extLst>
          </p:cNvPr>
          <p:cNvSpPr>
            <a:spLocks noGrp="1"/>
          </p:cNvSpPr>
          <p:nvPr>
            <p:ph type="sldNum" sz="quarter" idx="12"/>
          </p:nvPr>
        </p:nvSpPr>
        <p:spPr/>
        <p:txBody>
          <a:bodyPr/>
          <a:lstStyle/>
          <a:p>
            <a:pPr>
              <a:defRPr/>
            </a:pPr>
            <a:fld id="{389342EA-FF34-49CC-9C25-576D299DEC55}" type="slidenum">
              <a:rPr lang="de-DE" smtClean="0"/>
              <a:pPr>
                <a:defRPr/>
              </a:pPr>
              <a:t>158</a:t>
            </a:fld>
            <a:endParaRPr lang="de-DE"/>
          </a:p>
        </p:txBody>
      </p:sp>
    </p:spTree>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91AF99E-17D5-47EC-9693-C6C453CB547C}"/>
              </a:ext>
            </a:extLst>
          </p:cNvPr>
          <p:cNvSpPr/>
          <p:nvPr/>
        </p:nvSpPr>
        <p:spPr>
          <a:xfrm>
            <a:off x="215900" y="1943100"/>
            <a:ext cx="1400175" cy="7223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patient</a:t>
            </a:r>
          </a:p>
          <a:p>
            <a:pPr algn="ctr" defTabSz="457200" eaLnBrk="1" fontAlgn="auto" hangingPunct="1">
              <a:spcBef>
                <a:spcPts val="0"/>
              </a:spcBef>
              <a:spcAft>
                <a:spcPts val="0"/>
              </a:spcAft>
              <a:defRPr/>
            </a:pPr>
            <a:r>
              <a:rPr lang="en-US" sz="1600" dirty="0">
                <a:solidFill>
                  <a:srgbClr val="7F7F7F"/>
                </a:solidFill>
              </a:rPr>
              <a:t>OBI:0000093</a:t>
            </a:r>
          </a:p>
        </p:txBody>
      </p:sp>
      <p:sp>
        <p:nvSpPr>
          <p:cNvPr id="5" name="Rounded Rectangle 4">
            <a:extLst>
              <a:ext uri="{FF2B5EF4-FFF2-40B4-BE49-F238E27FC236}">
                <a16:creationId xmlns:a16="http://schemas.microsoft.com/office/drawing/2014/main" id="{CCC2FD22-E767-4469-B13D-45DB18933C45}"/>
              </a:ext>
            </a:extLst>
          </p:cNvPr>
          <p:cNvSpPr/>
          <p:nvPr/>
        </p:nvSpPr>
        <p:spPr>
          <a:xfrm>
            <a:off x="215900" y="3163888"/>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pathology specimen</a:t>
            </a:r>
          </a:p>
          <a:p>
            <a:pPr algn="ctr" defTabSz="457200" eaLnBrk="1" fontAlgn="auto" hangingPunct="1">
              <a:spcBef>
                <a:spcPts val="0"/>
              </a:spcBef>
              <a:spcAft>
                <a:spcPts val="0"/>
              </a:spcAft>
              <a:defRPr/>
            </a:pPr>
            <a:r>
              <a:rPr lang="en-US" sz="1600" dirty="0">
                <a:solidFill>
                  <a:srgbClr val="7F7F7F"/>
                </a:solidFill>
              </a:rPr>
              <a:t>PIO:0000002</a:t>
            </a:r>
          </a:p>
        </p:txBody>
      </p:sp>
      <p:sp>
        <p:nvSpPr>
          <p:cNvPr id="6" name="Rounded Rectangle 5">
            <a:extLst>
              <a:ext uri="{FF2B5EF4-FFF2-40B4-BE49-F238E27FC236}">
                <a16:creationId xmlns:a16="http://schemas.microsoft.com/office/drawing/2014/main" id="{8E59E826-1266-49A0-8E03-951F4A641866}"/>
              </a:ext>
            </a:extLst>
          </p:cNvPr>
          <p:cNvSpPr/>
          <p:nvPr/>
        </p:nvSpPr>
        <p:spPr>
          <a:xfrm>
            <a:off x="2828925" y="3165475"/>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pathology slide</a:t>
            </a:r>
          </a:p>
          <a:p>
            <a:pPr algn="ctr" defTabSz="457200" eaLnBrk="1" fontAlgn="auto" hangingPunct="1">
              <a:spcBef>
                <a:spcPts val="0"/>
              </a:spcBef>
              <a:spcAft>
                <a:spcPts val="0"/>
              </a:spcAft>
              <a:defRPr/>
            </a:pPr>
            <a:r>
              <a:rPr lang="en-US" sz="1600" dirty="0">
                <a:solidFill>
                  <a:srgbClr val="7F7F7F"/>
                </a:solidFill>
              </a:rPr>
              <a:t>PIO:0000003</a:t>
            </a:r>
          </a:p>
        </p:txBody>
      </p:sp>
      <p:sp>
        <p:nvSpPr>
          <p:cNvPr id="7" name="Rounded Rectangle 6">
            <a:extLst>
              <a:ext uri="{FF2B5EF4-FFF2-40B4-BE49-F238E27FC236}">
                <a16:creationId xmlns:a16="http://schemas.microsoft.com/office/drawing/2014/main" id="{3FF73182-2E60-4BFF-B625-D48C2F81828D}"/>
              </a:ext>
            </a:extLst>
          </p:cNvPr>
          <p:cNvSpPr/>
          <p:nvPr/>
        </p:nvSpPr>
        <p:spPr>
          <a:xfrm>
            <a:off x="5130800" y="3163888"/>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pathology</a:t>
            </a:r>
          </a:p>
          <a:p>
            <a:pPr algn="ctr" defTabSz="457200" eaLnBrk="1" fontAlgn="auto" hangingPunct="1">
              <a:spcBef>
                <a:spcPts val="0"/>
              </a:spcBef>
              <a:spcAft>
                <a:spcPts val="0"/>
              </a:spcAft>
              <a:defRPr/>
            </a:pPr>
            <a:r>
              <a:rPr lang="en-US" sz="1600" dirty="0">
                <a:solidFill>
                  <a:prstClr val="black"/>
                </a:solidFill>
              </a:rPr>
              <a:t>image</a:t>
            </a:r>
          </a:p>
          <a:p>
            <a:pPr algn="ctr" defTabSz="457200" eaLnBrk="1" fontAlgn="auto" hangingPunct="1">
              <a:spcBef>
                <a:spcPts val="0"/>
              </a:spcBef>
              <a:spcAft>
                <a:spcPts val="0"/>
              </a:spcAft>
              <a:defRPr/>
            </a:pPr>
            <a:r>
              <a:rPr lang="en-US" sz="1600" dirty="0">
                <a:solidFill>
                  <a:prstClr val="white">
                    <a:lumMod val="50000"/>
                  </a:prstClr>
                </a:solidFill>
              </a:rPr>
              <a:t>PIO:0000001</a:t>
            </a:r>
          </a:p>
        </p:txBody>
      </p:sp>
      <p:sp>
        <p:nvSpPr>
          <p:cNvPr id="8" name="Rounded Rectangle 7">
            <a:extLst>
              <a:ext uri="{FF2B5EF4-FFF2-40B4-BE49-F238E27FC236}">
                <a16:creationId xmlns:a16="http://schemas.microsoft.com/office/drawing/2014/main" id="{5C295E90-D1E4-4A77-8CDE-EDE4DC7063A1}"/>
              </a:ext>
            </a:extLst>
          </p:cNvPr>
          <p:cNvSpPr/>
          <p:nvPr/>
        </p:nvSpPr>
        <p:spPr>
          <a:xfrm>
            <a:off x="2828925" y="1943100"/>
            <a:ext cx="1400175" cy="7223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pathologist</a:t>
            </a:r>
          </a:p>
          <a:p>
            <a:pPr algn="ctr" defTabSz="457200" eaLnBrk="1" fontAlgn="auto" hangingPunct="1">
              <a:spcBef>
                <a:spcPts val="0"/>
              </a:spcBef>
              <a:spcAft>
                <a:spcPts val="0"/>
              </a:spcAft>
              <a:defRPr/>
            </a:pPr>
            <a:r>
              <a:rPr lang="en-US" sz="1600" dirty="0">
                <a:solidFill>
                  <a:srgbClr val="7F7F7F"/>
                </a:solidFill>
              </a:rPr>
              <a:t>PIO:0000004</a:t>
            </a:r>
          </a:p>
        </p:txBody>
      </p:sp>
      <p:sp>
        <p:nvSpPr>
          <p:cNvPr id="9" name="Rounded Rectangle 8">
            <a:extLst>
              <a:ext uri="{FF2B5EF4-FFF2-40B4-BE49-F238E27FC236}">
                <a16:creationId xmlns:a16="http://schemas.microsoft.com/office/drawing/2014/main" id="{0A6726AF-B7BE-4B93-83E8-C96B1E569479}"/>
              </a:ext>
            </a:extLst>
          </p:cNvPr>
          <p:cNvSpPr/>
          <p:nvPr/>
        </p:nvSpPr>
        <p:spPr>
          <a:xfrm>
            <a:off x="2828925" y="4384675"/>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software</a:t>
            </a:r>
          </a:p>
          <a:p>
            <a:pPr algn="ctr" defTabSz="457200" eaLnBrk="1" fontAlgn="auto" hangingPunct="1">
              <a:spcBef>
                <a:spcPts val="0"/>
              </a:spcBef>
              <a:spcAft>
                <a:spcPts val="0"/>
              </a:spcAft>
              <a:defRPr/>
            </a:pPr>
            <a:r>
              <a:rPr lang="en-US" sz="1600" dirty="0">
                <a:solidFill>
                  <a:prstClr val="black"/>
                </a:solidFill>
              </a:rPr>
              <a:t>pipeline</a:t>
            </a:r>
          </a:p>
          <a:p>
            <a:pPr algn="ctr" defTabSz="457200" eaLnBrk="1" fontAlgn="auto" hangingPunct="1">
              <a:spcBef>
                <a:spcPts val="0"/>
              </a:spcBef>
              <a:spcAft>
                <a:spcPts val="0"/>
              </a:spcAft>
              <a:defRPr/>
            </a:pPr>
            <a:r>
              <a:rPr lang="en-US" sz="1600" dirty="0">
                <a:solidFill>
                  <a:srgbClr val="7F7F7F"/>
                </a:solidFill>
              </a:rPr>
              <a:t>OBI:0001943</a:t>
            </a:r>
          </a:p>
        </p:txBody>
      </p:sp>
      <p:sp>
        <p:nvSpPr>
          <p:cNvPr id="10" name="Rounded Rectangle 9">
            <a:extLst>
              <a:ext uri="{FF2B5EF4-FFF2-40B4-BE49-F238E27FC236}">
                <a16:creationId xmlns:a16="http://schemas.microsoft.com/office/drawing/2014/main" id="{D2AD4B94-2A37-449A-AA35-7D34DB3D2395}"/>
              </a:ext>
            </a:extLst>
          </p:cNvPr>
          <p:cNvSpPr/>
          <p:nvPr/>
        </p:nvSpPr>
        <p:spPr>
          <a:xfrm>
            <a:off x="4943475" y="1943100"/>
            <a:ext cx="1781175" cy="7223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histology assay</a:t>
            </a:r>
          </a:p>
          <a:p>
            <a:pPr algn="ctr" defTabSz="457200" eaLnBrk="1" fontAlgn="auto" hangingPunct="1">
              <a:spcBef>
                <a:spcPts val="0"/>
              </a:spcBef>
              <a:spcAft>
                <a:spcPts val="0"/>
              </a:spcAft>
              <a:defRPr/>
            </a:pPr>
            <a:r>
              <a:rPr lang="en-US" sz="1600" dirty="0">
                <a:solidFill>
                  <a:srgbClr val="7F7F7F"/>
                </a:solidFill>
              </a:rPr>
              <a:t>OBI:0600020</a:t>
            </a:r>
          </a:p>
        </p:txBody>
      </p:sp>
      <p:sp>
        <p:nvSpPr>
          <p:cNvPr id="11" name="Rounded Rectangle 10">
            <a:extLst>
              <a:ext uri="{FF2B5EF4-FFF2-40B4-BE49-F238E27FC236}">
                <a16:creationId xmlns:a16="http://schemas.microsoft.com/office/drawing/2014/main" id="{F4357B66-76DC-4525-88AD-6A1812D49046}"/>
              </a:ext>
            </a:extLst>
          </p:cNvPr>
          <p:cNvSpPr/>
          <p:nvPr/>
        </p:nvSpPr>
        <p:spPr>
          <a:xfrm>
            <a:off x="7556500" y="1943100"/>
            <a:ext cx="1400175" cy="7223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annotations</a:t>
            </a:r>
          </a:p>
          <a:p>
            <a:pPr algn="ctr" defTabSz="457200" eaLnBrk="1" fontAlgn="auto" hangingPunct="1">
              <a:spcBef>
                <a:spcPts val="0"/>
              </a:spcBef>
              <a:spcAft>
                <a:spcPts val="0"/>
              </a:spcAft>
              <a:defRPr/>
            </a:pPr>
            <a:r>
              <a:rPr lang="en-US" sz="1600" i="1" dirty="0">
                <a:solidFill>
                  <a:srgbClr val="7F7F7F"/>
                </a:solidFill>
              </a:rPr>
              <a:t>various</a:t>
            </a:r>
          </a:p>
        </p:txBody>
      </p:sp>
      <p:sp>
        <p:nvSpPr>
          <p:cNvPr id="12" name="Rounded Rectangle 11">
            <a:extLst>
              <a:ext uri="{FF2B5EF4-FFF2-40B4-BE49-F238E27FC236}">
                <a16:creationId xmlns:a16="http://schemas.microsoft.com/office/drawing/2014/main" id="{78FFDB3F-F795-4FE7-B7D8-518399C4F56D}"/>
              </a:ext>
            </a:extLst>
          </p:cNvPr>
          <p:cNvSpPr/>
          <p:nvPr/>
        </p:nvSpPr>
        <p:spPr>
          <a:xfrm>
            <a:off x="4943475" y="4384675"/>
            <a:ext cx="1781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automated</a:t>
            </a:r>
          </a:p>
          <a:p>
            <a:pPr algn="ctr" defTabSz="457200" eaLnBrk="1" fontAlgn="auto" hangingPunct="1">
              <a:spcBef>
                <a:spcPts val="0"/>
              </a:spcBef>
              <a:spcAft>
                <a:spcPts val="0"/>
              </a:spcAft>
              <a:defRPr/>
            </a:pPr>
            <a:r>
              <a:rPr lang="en-US" sz="1600" dirty="0">
                <a:solidFill>
                  <a:prstClr val="black"/>
                </a:solidFill>
              </a:rPr>
              <a:t>histology assay</a:t>
            </a:r>
          </a:p>
          <a:p>
            <a:pPr algn="ctr" defTabSz="457200" eaLnBrk="1" fontAlgn="auto" hangingPunct="1">
              <a:spcBef>
                <a:spcPts val="0"/>
              </a:spcBef>
              <a:spcAft>
                <a:spcPts val="0"/>
              </a:spcAft>
              <a:defRPr/>
            </a:pPr>
            <a:r>
              <a:rPr lang="en-US" sz="1600" dirty="0">
                <a:solidFill>
                  <a:srgbClr val="7F7F7F"/>
                </a:solidFill>
              </a:rPr>
              <a:t>PIO:0000005</a:t>
            </a:r>
          </a:p>
        </p:txBody>
      </p:sp>
      <p:sp>
        <p:nvSpPr>
          <p:cNvPr id="13" name="Rounded Rectangle 12">
            <a:extLst>
              <a:ext uri="{FF2B5EF4-FFF2-40B4-BE49-F238E27FC236}">
                <a16:creationId xmlns:a16="http://schemas.microsoft.com/office/drawing/2014/main" id="{9C903CB9-F158-4FBD-9CC4-E6A4DFC403C0}"/>
              </a:ext>
            </a:extLst>
          </p:cNvPr>
          <p:cNvSpPr/>
          <p:nvPr/>
        </p:nvSpPr>
        <p:spPr>
          <a:xfrm>
            <a:off x="7556500" y="4384675"/>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annotations</a:t>
            </a:r>
          </a:p>
          <a:p>
            <a:pPr algn="ctr" defTabSz="457200" eaLnBrk="1" fontAlgn="auto" hangingPunct="1">
              <a:spcBef>
                <a:spcPts val="0"/>
              </a:spcBef>
              <a:spcAft>
                <a:spcPts val="0"/>
              </a:spcAft>
              <a:defRPr/>
            </a:pPr>
            <a:r>
              <a:rPr lang="en-US" sz="1600" i="1" dirty="0">
                <a:solidFill>
                  <a:srgbClr val="7F7F7F"/>
                </a:solidFill>
              </a:rPr>
              <a:t>various</a:t>
            </a:r>
          </a:p>
        </p:txBody>
      </p:sp>
      <p:cxnSp>
        <p:nvCxnSpPr>
          <p:cNvPr id="15" name="Straight Arrow Connector 14">
            <a:extLst>
              <a:ext uri="{FF2B5EF4-FFF2-40B4-BE49-F238E27FC236}">
                <a16:creationId xmlns:a16="http://schemas.microsoft.com/office/drawing/2014/main" id="{ECA14727-BFE6-4E97-AC61-0AFCF54AC866}"/>
              </a:ext>
            </a:extLst>
          </p:cNvPr>
          <p:cNvCxnSpPr>
            <a:stCxn id="8" idx="3"/>
            <a:endCxn id="10" idx="1"/>
          </p:cNvCxnSpPr>
          <p:nvPr/>
        </p:nvCxnSpPr>
        <p:spPr>
          <a:xfrm>
            <a:off x="4229100" y="2303463"/>
            <a:ext cx="714375" cy="0"/>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32FD66DA-BF56-44F0-B291-08047A6DE015}"/>
              </a:ext>
            </a:extLst>
          </p:cNvPr>
          <p:cNvCxnSpPr>
            <a:stCxn id="7" idx="0"/>
            <a:endCxn id="10" idx="2"/>
          </p:cNvCxnSpPr>
          <p:nvPr/>
        </p:nvCxnSpPr>
        <p:spPr>
          <a:xfrm flipV="1">
            <a:off x="5830888" y="2665413"/>
            <a:ext cx="3175" cy="498475"/>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227332D6-9BA3-4CE3-AEE0-325E470888BB}"/>
              </a:ext>
            </a:extLst>
          </p:cNvPr>
          <p:cNvCxnSpPr>
            <a:stCxn id="7" idx="2"/>
            <a:endCxn id="12" idx="0"/>
          </p:cNvCxnSpPr>
          <p:nvPr/>
        </p:nvCxnSpPr>
        <p:spPr>
          <a:xfrm>
            <a:off x="5830888" y="3884613"/>
            <a:ext cx="3175" cy="500062"/>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DAFA6903-FB40-4D9B-B293-E6E91F3F9791}"/>
              </a:ext>
            </a:extLst>
          </p:cNvPr>
          <p:cNvCxnSpPr>
            <a:stCxn id="9" idx="3"/>
            <a:endCxn id="12" idx="1"/>
          </p:cNvCxnSpPr>
          <p:nvPr/>
        </p:nvCxnSpPr>
        <p:spPr>
          <a:xfrm>
            <a:off x="4229100" y="4745038"/>
            <a:ext cx="714375" cy="0"/>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52FC0EEE-E27F-4C92-85D3-E6A67B06E141}"/>
              </a:ext>
            </a:extLst>
          </p:cNvPr>
          <p:cNvCxnSpPr>
            <a:stCxn id="4" idx="2"/>
            <a:endCxn id="5" idx="0"/>
          </p:cNvCxnSpPr>
          <p:nvPr/>
        </p:nvCxnSpPr>
        <p:spPr>
          <a:xfrm>
            <a:off x="915988" y="2665413"/>
            <a:ext cx="0" cy="498475"/>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FC90A4B0-5503-4104-8F2F-EDF1723DDA0F}"/>
              </a:ext>
            </a:extLst>
          </p:cNvPr>
          <p:cNvCxnSpPr>
            <a:stCxn id="5" idx="3"/>
            <a:endCxn id="6" idx="1"/>
          </p:cNvCxnSpPr>
          <p:nvPr/>
        </p:nvCxnSpPr>
        <p:spPr>
          <a:xfrm>
            <a:off x="1616075" y="3524250"/>
            <a:ext cx="1212850" cy="1588"/>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6CE667D6-FF48-4598-BD29-295745D951C5}"/>
              </a:ext>
            </a:extLst>
          </p:cNvPr>
          <p:cNvCxnSpPr>
            <a:stCxn id="6" idx="3"/>
            <a:endCxn id="7" idx="1"/>
          </p:cNvCxnSpPr>
          <p:nvPr/>
        </p:nvCxnSpPr>
        <p:spPr>
          <a:xfrm flipV="1">
            <a:off x="4229100" y="3524250"/>
            <a:ext cx="901700" cy="1588"/>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ABD5157F-9C3B-4F8F-844D-205370E28012}"/>
              </a:ext>
            </a:extLst>
          </p:cNvPr>
          <p:cNvCxnSpPr>
            <a:stCxn id="10" idx="3"/>
            <a:endCxn id="11" idx="1"/>
          </p:cNvCxnSpPr>
          <p:nvPr/>
        </p:nvCxnSpPr>
        <p:spPr>
          <a:xfrm>
            <a:off x="6724650" y="2303463"/>
            <a:ext cx="831850" cy="0"/>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C714B2BD-7915-4009-B5B6-40AF02F06C29}"/>
              </a:ext>
            </a:extLst>
          </p:cNvPr>
          <p:cNvCxnSpPr>
            <a:stCxn id="12" idx="3"/>
            <a:endCxn id="13" idx="1"/>
          </p:cNvCxnSpPr>
          <p:nvPr/>
        </p:nvCxnSpPr>
        <p:spPr>
          <a:xfrm>
            <a:off x="6724650" y="4745038"/>
            <a:ext cx="831850" cy="0"/>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sp>
        <p:nvSpPr>
          <p:cNvPr id="55" name="Rounded Rectangle 54">
            <a:extLst>
              <a:ext uri="{FF2B5EF4-FFF2-40B4-BE49-F238E27FC236}">
                <a16:creationId xmlns:a16="http://schemas.microsoft.com/office/drawing/2014/main" id="{4CE58A23-44B8-40BA-A9E6-6D9F3B0E076B}"/>
              </a:ext>
            </a:extLst>
          </p:cNvPr>
          <p:cNvSpPr/>
          <p:nvPr/>
        </p:nvSpPr>
        <p:spPr>
          <a:xfrm>
            <a:off x="7556500" y="3163888"/>
            <a:ext cx="1400175" cy="7207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sz="1600" dirty="0">
                <a:solidFill>
                  <a:prstClr val="black"/>
                </a:solidFill>
              </a:rPr>
              <a:t>RDF</a:t>
            </a:r>
          </a:p>
          <a:p>
            <a:pPr algn="ctr" defTabSz="457200" eaLnBrk="1" fontAlgn="auto" hangingPunct="1">
              <a:spcBef>
                <a:spcPts val="0"/>
              </a:spcBef>
              <a:spcAft>
                <a:spcPts val="0"/>
              </a:spcAft>
              <a:defRPr/>
            </a:pPr>
            <a:r>
              <a:rPr lang="en-US" sz="1600" dirty="0">
                <a:solidFill>
                  <a:prstClr val="black"/>
                </a:solidFill>
              </a:rPr>
              <a:t>database</a:t>
            </a:r>
          </a:p>
        </p:txBody>
      </p:sp>
      <p:cxnSp>
        <p:nvCxnSpPr>
          <p:cNvPr id="66" name="Straight Arrow Connector 65">
            <a:extLst>
              <a:ext uri="{FF2B5EF4-FFF2-40B4-BE49-F238E27FC236}">
                <a16:creationId xmlns:a16="http://schemas.microsoft.com/office/drawing/2014/main" id="{D4AD2060-7E17-4071-9448-52AA1035745D}"/>
              </a:ext>
            </a:extLst>
          </p:cNvPr>
          <p:cNvCxnSpPr>
            <a:stCxn id="11" idx="2"/>
            <a:endCxn id="55" idx="0"/>
          </p:cNvCxnSpPr>
          <p:nvPr/>
        </p:nvCxnSpPr>
        <p:spPr>
          <a:xfrm>
            <a:off x="8256588" y="2665413"/>
            <a:ext cx="0" cy="498475"/>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DEF17FC3-3729-4C2A-B2DD-ADDE53F4F9D3}"/>
              </a:ext>
            </a:extLst>
          </p:cNvPr>
          <p:cNvCxnSpPr>
            <a:stCxn id="13" idx="0"/>
            <a:endCxn id="55" idx="2"/>
          </p:cNvCxnSpPr>
          <p:nvPr/>
        </p:nvCxnSpPr>
        <p:spPr>
          <a:xfrm flipV="1">
            <a:off x="8256588" y="3884613"/>
            <a:ext cx="0" cy="500062"/>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cxnSp>
        <p:nvCxnSpPr>
          <p:cNvPr id="84" name="Straight Arrow Connector 83">
            <a:extLst>
              <a:ext uri="{FF2B5EF4-FFF2-40B4-BE49-F238E27FC236}">
                <a16:creationId xmlns:a16="http://schemas.microsoft.com/office/drawing/2014/main" id="{1C694538-48C0-4382-8C54-1AA9DDA07761}"/>
              </a:ext>
            </a:extLst>
          </p:cNvPr>
          <p:cNvCxnSpPr>
            <a:stCxn id="7" idx="3"/>
            <a:endCxn id="55" idx="1"/>
          </p:cNvCxnSpPr>
          <p:nvPr/>
        </p:nvCxnSpPr>
        <p:spPr>
          <a:xfrm>
            <a:off x="6530975" y="3524250"/>
            <a:ext cx="1025525" cy="0"/>
          </a:xfrm>
          <a:prstGeom prst="straightConnector1">
            <a:avLst/>
          </a:prstGeom>
          <a:ln>
            <a:tailEnd type="triangle" w="lg" len="lg"/>
          </a:ln>
          <a:effectLst/>
        </p:spPr>
        <p:style>
          <a:lnRef idx="2">
            <a:schemeClr val="dk1"/>
          </a:lnRef>
          <a:fillRef idx="0">
            <a:schemeClr val="dk1"/>
          </a:fillRef>
          <a:effectRef idx="1">
            <a:schemeClr val="dk1"/>
          </a:effectRef>
          <a:fontRef idx="minor">
            <a:schemeClr val="tx1"/>
          </a:fontRef>
        </p:style>
      </p:cxnSp>
      <p:sp>
        <p:nvSpPr>
          <p:cNvPr id="384025" name="TextBox 102">
            <a:extLst>
              <a:ext uri="{FF2B5EF4-FFF2-40B4-BE49-F238E27FC236}">
                <a16:creationId xmlns:a16="http://schemas.microsoft.com/office/drawing/2014/main" id="{F227AF05-756A-4F3C-BFA5-A892F65F5D3D}"/>
              </a:ext>
            </a:extLst>
          </p:cNvPr>
          <p:cNvSpPr txBox="1">
            <a:spLocks noChangeArrowheads="1"/>
          </p:cNvSpPr>
          <p:nvPr/>
        </p:nvSpPr>
        <p:spPr bwMode="auto">
          <a:xfrm>
            <a:off x="1624013" y="3205163"/>
            <a:ext cx="1173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rPr>
              <a:t>slide</a:t>
            </a:r>
          </a:p>
          <a:p>
            <a:pPr algn="ctr" eaLnBrk="1" hangingPunct="1">
              <a:spcBef>
                <a:spcPct val="0"/>
              </a:spcBef>
              <a:buFontTx/>
              <a:buNone/>
            </a:pPr>
            <a:r>
              <a:rPr lang="en-US" altLang="en-US" sz="1600">
                <a:solidFill>
                  <a:srgbClr val="000000"/>
                </a:solidFill>
              </a:rPr>
              <a:t>preparation</a:t>
            </a:r>
          </a:p>
        </p:txBody>
      </p:sp>
      <p:sp>
        <p:nvSpPr>
          <p:cNvPr id="384026" name="TextBox 104">
            <a:extLst>
              <a:ext uri="{FF2B5EF4-FFF2-40B4-BE49-F238E27FC236}">
                <a16:creationId xmlns:a16="http://schemas.microsoft.com/office/drawing/2014/main" id="{5197FFFD-68D0-4832-9078-5740831CDBFC}"/>
              </a:ext>
            </a:extLst>
          </p:cNvPr>
          <p:cNvSpPr txBox="1">
            <a:spLocks noChangeArrowheads="1"/>
          </p:cNvSpPr>
          <p:nvPr/>
        </p:nvSpPr>
        <p:spPr bwMode="auto">
          <a:xfrm>
            <a:off x="6632575" y="3165475"/>
            <a:ext cx="74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part of</a:t>
            </a:r>
          </a:p>
        </p:txBody>
      </p:sp>
      <p:sp>
        <p:nvSpPr>
          <p:cNvPr id="384027" name="TextBox 105">
            <a:extLst>
              <a:ext uri="{FF2B5EF4-FFF2-40B4-BE49-F238E27FC236}">
                <a16:creationId xmlns:a16="http://schemas.microsoft.com/office/drawing/2014/main" id="{5DA38B7E-E4F5-4AFC-9D58-C8AEF96EACB4}"/>
              </a:ext>
            </a:extLst>
          </p:cNvPr>
          <p:cNvSpPr txBox="1">
            <a:spLocks noChangeArrowheads="1"/>
          </p:cNvSpPr>
          <p:nvPr/>
        </p:nvSpPr>
        <p:spPr bwMode="auto">
          <a:xfrm>
            <a:off x="8278813" y="3933825"/>
            <a:ext cx="74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part of</a:t>
            </a:r>
          </a:p>
        </p:txBody>
      </p:sp>
      <p:sp>
        <p:nvSpPr>
          <p:cNvPr id="384028" name="TextBox 106">
            <a:extLst>
              <a:ext uri="{FF2B5EF4-FFF2-40B4-BE49-F238E27FC236}">
                <a16:creationId xmlns:a16="http://schemas.microsoft.com/office/drawing/2014/main" id="{FAAF398A-97B3-4E94-B854-A21542873D5A}"/>
              </a:ext>
            </a:extLst>
          </p:cNvPr>
          <p:cNvSpPr txBox="1">
            <a:spLocks noChangeArrowheads="1"/>
          </p:cNvSpPr>
          <p:nvPr/>
        </p:nvSpPr>
        <p:spPr bwMode="auto">
          <a:xfrm>
            <a:off x="8278813" y="2682875"/>
            <a:ext cx="749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part of</a:t>
            </a:r>
          </a:p>
        </p:txBody>
      </p:sp>
      <p:sp>
        <p:nvSpPr>
          <p:cNvPr id="384029" name="TextBox 107">
            <a:extLst>
              <a:ext uri="{FF2B5EF4-FFF2-40B4-BE49-F238E27FC236}">
                <a16:creationId xmlns:a16="http://schemas.microsoft.com/office/drawing/2014/main" id="{3AF25AA8-EE9A-4888-A62A-22EE9CA6D01E}"/>
              </a:ext>
            </a:extLst>
          </p:cNvPr>
          <p:cNvSpPr txBox="1">
            <a:spLocks noChangeArrowheads="1"/>
          </p:cNvSpPr>
          <p:nvPr/>
        </p:nvSpPr>
        <p:spPr bwMode="auto">
          <a:xfrm>
            <a:off x="6738938" y="1914525"/>
            <a:ext cx="754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output</a:t>
            </a:r>
          </a:p>
        </p:txBody>
      </p:sp>
      <p:sp>
        <p:nvSpPr>
          <p:cNvPr id="384030" name="TextBox 113">
            <a:extLst>
              <a:ext uri="{FF2B5EF4-FFF2-40B4-BE49-F238E27FC236}">
                <a16:creationId xmlns:a16="http://schemas.microsoft.com/office/drawing/2014/main" id="{01C663A7-18FD-4BFA-ACA1-58AC223ADCDE}"/>
              </a:ext>
            </a:extLst>
          </p:cNvPr>
          <p:cNvSpPr txBox="1">
            <a:spLocks noChangeArrowheads="1"/>
          </p:cNvSpPr>
          <p:nvPr/>
        </p:nvSpPr>
        <p:spPr bwMode="auto">
          <a:xfrm>
            <a:off x="6740525" y="4368800"/>
            <a:ext cx="75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output</a:t>
            </a:r>
          </a:p>
        </p:txBody>
      </p:sp>
      <p:sp>
        <p:nvSpPr>
          <p:cNvPr id="384031" name="TextBox 119">
            <a:extLst>
              <a:ext uri="{FF2B5EF4-FFF2-40B4-BE49-F238E27FC236}">
                <a16:creationId xmlns:a16="http://schemas.microsoft.com/office/drawing/2014/main" id="{88B62BD7-BA2B-4F0C-8E29-AB21AC423D32}"/>
              </a:ext>
            </a:extLst>
          </p:cNvPr>
          <p:cNvSpPr txBox="1">
            <a:spLocks noChangeArrowheads="1"/>
          </p:cNvSpPr>
          <p:nvPr/>
        </p:nvSpPr>
        <p:spPr bwMode="auto">
          <a:xfrm>
            <a:off x="5830888" y="3886200"/>
            <a:ext cx="623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input</a:t>
            </a:r>
          </a:p>
        </p:txBody>
      </p:sp>
      <p:sp>
        <p:nvSpPr>
          <p:cNvPr id="384032" name="TextBox 120">
            <a:extLst>
              <a:ext uri="{FF2B5EF4-FFF2-40B4-BE49-F238E27FC236}">
                <a16:creationId xmlns:a16="http://schemas.microsoft.com/office/drawing/2014/main" id="{86707E9B-53C2-410A-B140-D354E5BA6FEF}"/>
              </a:ext>
            </a:extLst>
          </p:cNvPr>
          <p:cNvSpPr txBox="1">
            <a:spLocks noChangeArrowheads="1"/>
          </p:cNvSpPr>
          <p:nvPr/>
        </p:nvSpPr>
        <p:spPr bwMode="auto">
          <a:xfrm>
            <a:off x="5830888" y="2720975"/>
            <a:ext cx="623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input</a:t>
            </a:r>
          </a:p>
        </p:txBody>
      </p:sp>
      <p:sp>
        <p:nvSpPr>
          <p:cNvPr id="384033" name="TextBox 121">
            <a:extLst>
              <a:ext uri="{FF2B5EF4-FFF2-40B4-BE49-F238E27FC236}">
                <a16:creationId xmlns:a16="http://schemas.microsoft.com/office/drawing/2014/main" id="{83CA98FB-76DC-4D7C-B4DD-BB7635702EEC}"/>
              </a:ext>
            </a:extLst>
          </p:cNvPr>
          <p:cNvSpPr txBox="1">
            <a:spLocks noChangeArrowheads="1"/>
          </p:cNvSpPr>
          <p:nvPr/>
        </p:nvSpPr>
        <p:spPr bwMode="auto">
          <a:xfrm>
            <a:off x="4252913" y="4368800"/>
            <a:ext cx="65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agent</a:t>
            </a:r>
          </a:p>
        </p:txBody>
      </p:sp>
      <p:sp>
        <p:nvSpPr>
          <p:cNvPr id="384034" name="TextBox 122">
            <a:extLst>
              <a:ext uri="{FF2B5EF4-FFF2-40B4-BE49-F238E27FC236}">
                <a16:creationId xmlns:a16="http://schemas.microsoft.com/office/drawing/2014/main" id="{AB1390DB-78E1-42E6-AD1C-06CB4043A044}"/>
              </a:ext>
            </a:extLst>
          </p:cNvPr>
          <p:cNvSpPr txBox="1">
            <a:spLocks noChangeArrowheads="1"/>
          </p:cNvSpPr>
          <p:nvPr/>
        </p:nvSpPr>
        <p:spPr bwMode="auto">
          <a:xfrm>
            <a:off x="4237038" y="1914525"/>
            <a:ext cx="65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agent</a:t>
            </a:r>
          </a:p>
        </p:txBody>
      </p:sp>
      <p:sp>
        <p:nvSpPr>
          <p:cNvPr id="384035" name="TextBox 123">
            <a:extLst>
              <a:ext uri="{FF2B5EF4-FFF2-40B4-BE49-F238E27FC236}">
                <a16:creationId xmlns:a16="http://schemas.microsoft.com/office/drawing/2014/main" id="{655A6A15-51AB-4F39-9AD6-5B074CC9DB7A}"/>
              </a:ext>
            </a:extLst>
          </p:cNvPr>
          <p:cNvSpPr txBox="1">
            <a:spLocks noChangeArrowheads="1"/>
          </p:cNvSpPr>
          <p:nvPr/>
        </p:nvSpPr>
        <p:spPr bwMode="auto">
          <a:xfrm>
            <a:off x="4221163" y="3221038"/>
            <a:ext cx="842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rPr>
              <a:t>slide</a:t>
            </a:r>
          </a:p>
          <a:p>
            <a:pPr algn="ctr" eaLnBrk="1" hangingPunct="1">
              <a:spcBef>
                <a:spcPct val="0"/>
              </a:spcBef>
              <a:buFontTx/>
              <a:buNone/>
            </a:pPr>
            <a:r>
              <a:rPr lang="en-US" altLang="en-US" sz="1600">
                <a:solidFill>
                  <a:srgbClr val="000000"/>
                </a:solidFill>
              </a:rPr>
              <a:t>imaging</a:t>
            </a:r>
          </a:p>
        </p:txBody>
      </p:sp>
      <p:sp>
        <p:nvSpPr>
          <p:cNvPr id="384036" name="TextBox 124">
            <a:extLst>
              <a:ext uri="{FF2B5EF4-FFF2-40B4-BE49-F238E27FC236}">
                <a16:creationId xmlns:a16="http://schemas.microsoft.com/office/drawing/2014/main" id="{2F907391-A6EB-46FD-BDEA-E6123A494D72}"/>
              </a:ext>
            </a:extLst>
          </p:cNvPr>
          <p:cNvSpPr txBox="1">
            <a:spLocks noChangeArrowheads="1"/>
          </p:cNvSpPr>
          <p:nvPr/>
        </p:nvSpPr>
        <p:spPr bwMode="auto">
          <a:xfrm>
            <a:off x="957263" y="2595563"/>
            <a:ext cx="993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rPr>
              <a:t>specimen</a:t>
            </a:r>
          </a:p>
          <a:p>
            <a:pPr eaLnBrk="1" hangingPunct="1">
              <a:spcBef>
                <a:spcPct val="0"/>
              </a:spcBef>
              <a:buFontTx/>
              <a:buNone/>
            </a:pPr>
            <a:r>
              <a:rPr lang="en-US" altLang="en-US" sz="1600">
                <a:solidFill>
                  <a:srgbClr val="000000"/>
                </a:solidFill>
              </a:rPr>
              <a:t>collection</a:t>
            </a:r>
          </a:p>
        </p:txBody>
      </p:sp>
      <p:sp>
        <p:nvSpPr>
          <p:cNvPr id="384037" name="TextBox 1">
            <a:extLst>
              <a:ext uri="{FF2B5EF4-FFF2-40B4-BE49-F238E27FC236}">
                <a16:creationId xmlns:a16="http://schemas.microsoft.com/office/drawing/2014/main" id="{999D4FC3-32F4-4CBA-A9DD-B59DE554A257}"/>
              </a:ext>
            </a:extLst>
          </p:cNvPr>
          <p:cNvSpPr txBox="1">
            <a:spLocks noChangeArrowheads="1"/>
          </p:cNvSpPr>
          <p:nvPr/>
        </p:nvSpPr>
        <p:spPr bwMode="auto">
          <a:xfrm>
            <a:off x="3657600" y="838200"/>
            <a:ext cx="5229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Pathology Image Workflow</a:t>
            </a:r>
          </a:p>
        </p:txBody>
      </p:sp>
      <p:sp>
        <p:nvSpPr>
          <p:cNvPr id="384038" name="Slide Number Placeholder 13">
            <a:extLst>
              <a:ext uri="{FF2B5EF4-FFF2-40B4-BE49-F238E27FC236}">
                <a16:creationId xmlns:a16="http://schemas.microsoft.com/office/drawing/2014/main" id="{E981426C-282B-4B51-ADF5-0DBFBA4D67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CFB373-489D-46D7-959D-4706C4D2271F}" type="slidenum">
              <a:rPr lang="en-US" altLang="en-US" sz="1200" smtClean="0">
                <a:solidFill>
                  <a:srgbClr val="898989"/>
                </a:solidFill>
                <a:latin typeface="Arial" panose="020B0604020202020204" pitchFamily="34" charset="0"/>
              </a:rPr>
              <a:pPr>
                <a:spcBef>
                  <a:spcPct val="0"/>
                </a:spcBef>
                <a:buFontTx/>
                <a:buNone/>
              </a:pPr>
              <a:t>159</a:t>
            </a:fld>
            <a:endParaRPr lang="en-US" altLang="en-US" sz="1200">
              <a:solidFill>
                <a:srgbClr val="898989"/>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4">
            <a:extLst>
              <a:ext uri="{FF2B5EF4-FFF2-40B4-BE49-F238E27FC236}">
                <a16:creationId xmlns:a16="http://schemas.microsoft.com/office/drawing/2014/main" id="{5A5EB9F5-06F3-45E9-8D4C-E32F6D6DF619}"/>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B8833F67-FCAA-4BCF-9A8A-1D528730C441}" type="slidenum">
              <a:rPr lang="en-US" altLang="en-US" sz="1400" smtClean="0">
                <a:solidFill>
                  <a:srgbClr val="000000"/>
                </a:solidFill>
              </a:rPr>
              <a:pPr>
                <a:spcBef>
                  <a:spcPct val="0"/>
                </a:spcBef>
              </a:pPr>
              <a:t>16</a:t>
            </a:fld>
            <a:endParaRPr lang="en-US" altLang="en-US" sz="1400">
              <a:solidFill>
                <a:srgbClr val="000000"/>
              </a:solidFill>
            </a:endParaRPr>
          </a:p>
        </p:txBody>
      </p:sp>
      <p:sp>
        <p:nvSpPr>
          <p:cNvPr id="180227" name="Oval 2">
            <a:extLst>
              <a:ext uri="{FF2B5EF4-FFF2-40B4-BE49-F238E27FC236}">
                <a16:creationId xmlns:a16="http://schemas.microsoft.com/office/drawing/2014/main" id="{EC23B3A0-E385-4A05-A2DC-E8404D5542FA}"/>
              </a:ext>
            </a:extLst>
          </p:cNvPr>
          <p:cNvSpPr>
            <a:spLocks noChangeArrowheads="1"/>
          </p:cNvSpPr>
          <p:nvPr/>
        </p:nvSpPr>
        <p:spPr bwMode="auto">
          <a:xfrm>
            <a:off x="152400" y="990600"/>
            <a:ext cx="2286000" cy="233680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2400">
                <a:solidFill>
                  <a:srgbClr val="000000"/>
                </a:solidFill>
              </a:rPr>
              <a:t>molecular functions</a:t>
            </a:r>
          </a:p>
        </p:txBody>
      </p:sp>
      <p:sp>
        <p:nvSpPr>
          <p:cNvPr id="180228" name="Oval 3">
            <a:extLst>
              <a:ext uri="{FF2B5EF4-FFF2-40B4-BE49-F238E27FC236}">
                <a16:creationId xmlns:a16="http://schemas.microsoft.com/office/drawing/2014/main" id="{7BE509E8-5C8E-41BB-A15F-683462E7572C}"/>
              </a:ext>
            </a:extLst>
          </p:cNvPr>
          <p:cNvSpPr>
            <a:spLocks noChangeArrowheads="1"/>
          </p:cNvSpPr>
          <p:nvPr/>
        </p:nvSpPr>
        <p:spPr bwMode="auto">
          <a:xfrm>
            <a:off x="0" y="4029075"/>
            <a:ext cx="2667000" cy="2336800"/>
          </a:xfrm>
          <a:prstGeom prst="ellipse">
            <a:avLst/>
          </a:prstGeom>
          <a:solidFill>
            <a:srgbClr val="FFFF00">
              <a:alpha val="61960"/>
            </a:srgbClr>
          </a:solidFill>
          <a:ln w="952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2400">
              <a:solidFill>
                <a:srgbClr val="000000"/>
              </a:solidFill>
            </a:endParaRPr>
          </a:p>
          <a:p>
            <a:pPr algn="ctr" eaLnBrk="1" hangingPunct="1">
              <a:spcBef>
                <a:spcPct val="0"/>
              </a:spcBef>
            </a:pPr>
            <a:r>
              <a:rPr lang="en-US" altLang="en-US" sz="2400" b="1">
                <a:solidFill>
                  <a:srgbClr val="000000"/>
                </a:solidFill>
              </a:rPr>
              <a:t>molecule</a:t>
            </a:r>
          </a:p>
          <a:p>
            <a:pPr algn="ctr" eaLnBrk="1" hangingPunct="1">
              <a:spcBef>
                <a:spcPct val="0"/>
              </a:spcBef>
            </a:pPr>
            <a:r>
              <a:rPr lang="en-US" altLang="en-US" sz="2400" b="1">
                <a:solidFill>
                  <a:srgbClr val="000000"/>
                </a:solidFill>
              </a:rPr>
              <a:t>complexes</a:t>
            </a:r>
          </a:p>
        </p:txBody>
      </p:sp>
      <p:sp>
        <p:nvSpPr>
          <p:cNvPr id="180229" name="Oval 4">
            <a:extLst>
              <a:ext uri="{FF2B5EF4-FFF2-40B4-BE49-F238E27FC236}">
                <a16:creationId xmlns:a16="http://schemas.microsoft.com/office/drawing/2014/main" id="{579AF8A6-F69B-403D-9D77-A138E5D97DCC}"/>
              </a:ext>
            </a:extLst>
          </p:cNvPr>
          <p:cNvSpPr>
            <a:spLocks noChangeArrowheads="1"/>
          </p:cNvSpPr>
          <p:nvPr/>
        </p:nvSpPr>
        <p:spPr bwMode="auto">
          <a:xfrm>
            <a:off x="3352800" y="992188"/>
            <a:ext cx="2286000" cy="2336800"/>
          </a:xfrm>
          <a:prstGeom prst="ellipse">
            <a:avLst/>
          </a:prstGeom>
          <a:solidFill>
            <a:srgbClr val="FFFFFF"/>
          </a:solidFill>
          <a:ln w="19050">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2400">
                <a:solidFill>
                  <a:srgbClr val="000000"/>
                </a:solidFill>
              </a:rPr>
              <a:t>cellular</a:t>
            </a:r>
          </a:p>
          <a:p>
            <a:pPr algn="ctr" eaLnBrk="1" hangingPunct="1">
              <a:spcBef>
                <a:spcPct val="0"/>
              </a:spcBef>
            </a:pPr>
            <a:r>
              <a:rPr lang="en-US" altLang="en-US" sz="2400">
                <a:solidFill>
                  <a:srgbClr val="000000"/>
                </a:solidFill>
              </a:rPr>
              <a:t>processes</a:t>
            </a:r>
          </a:p>
        </p:txBody>
      </p:sp>
      <p:sp>
        <p:nvSpPr>
          <p:cNvPr id="180230" name="Oval 5">
            <a:extLst>
              <a:ext uri="{FF2B5EF4-FFF2-40B4-BE49-F238E27FC236}">
                <a16:creationId xmlns:a16="http://schemas.microsoft.com/office/drawing/2014/main" id="{9392FADC-9DC9-415C-8A64-8C0E3BC044DD}"/>
              </a:ext>
            </a:extLst>
          </p:cNvPr>
          <p:cNvSpPr>
            <a:spLocks noChangeArrowheads="1"/>
          </p:cNvSpPr>
          <p:nvPr/>
        </p:nvSpPr>
        <p:spPr bwMode="auto">
          <a:xfrm>
            <a:off x="3352800" y="4029075"/>
            <a:ext cx="2743200" cy="233680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b="1">
              <a:solidFill>
                <a:srgbClr val="000000"/>
              </a:solidFill>
            </a:endParaRPr>
          </a:p>
          <a:p>
            <a:pPr algn="ctr" eaLnBrk="1" hangingPunct="1">
              <a:spcBef>
                <a:spcPct val="0"/>
              </a:spcBef>
            </a:pPr>
            <a:endParaRPr lang="en-US" altLang="en-US" sz="1000" b="1">
              <a:solidFill>
                <a:srgbClr val="000000"/>
              </a:solidFill>
            </a:endParaRPr>
          </a:p>
          <a:p>
            <a:pPr algn="ctr" eaLnBrk="1" hangingPunct="1">
              <a:spcBef>
                <a:spcPct val="0"/>
              </a:spcBef>
            </a:pPr>
            <a:r>
              <a:rPr lang="en-US" altLang="en-US" sz="2400" b="1">
                <a:solidFill>
                  <a:srgbClr val="000000"/>
                </a:solidFill>
              </a:rPr>
              <a:t>cellular </a:t>
            </a:r>
            <a:r>
              <a:rPr lang="en-US" altLang="en-US" sz="2200" b="1">
                <a:solidFill>
                  <a:srgbClr val="000000"/>
                </a:solidFill>
              </a:rPr>
              <a:t>components</a:t>
            </a:r>
          </a:p>
        </p:txBody>
      </p:sp>
      <p:sp>
        <p:nvSpPr>
          <p:cNvPr id="180231" name="Oval 6">
            <a:extLst>
              <a:ext uri="{FF2B5EF4-FFF2-40B4-BE49-F238E27FC236}">
                <a16:creationId xmlns:a16="http://schemas.microsoft.com/office/drawing/2014/main" id="{FDC92A31-DD67-4645-A81C-3CE71B917938}"/>
              </a:ext>
            </a:extLst>
          </p:cNvPr>
          <p:cNvSpPr>
            <a:spLocks noChangeArrowheads="1"/>
          </p:cNvSpPr>
          <p:nvPr/>
        </p:nvSpPr>
        <p:spPr bwMode="auto">
          <a:xfrm>
            <a:off x="6553200" y="990600"/>
            <a:ext cx="2286000" cy="2338388"/>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2400">
                <a:solidFill>
                  <a:srgbClr val="000000"/>
                </a:solidFill>
              </a:rPr>
              <a:t>organism-level</a:t>
            </a:r>
          </a:p>
          <a:p>
            <a:pPr algn="ctr" eaLnBrk="1" hangingPunct="1">
              <a:spcBef>
                <a:spcPct val="0"/>
              </a:spcBef>
            </a:pPr>
            <a:r>
              <a:rPr lang="en-US" altLang="en-US" sz="2400">
                <a:solidFill>
                  <a:srgbClr val="000000"/>
                </a:solidFill>
              </a:rPr>
              <a:t>biological processes</a:t>
            </a:r>
          </a:p>
        </p:txBody>
      </p:sp>
      <p:sp>
        <p:nvSpPr>
          <p:cNvPr id="180232" name="Oval 7">
            <a:extLst>
              <a:ext uri="{FF2B5EF4-FFF2-40B4-BE49-F238E27FC236}">
                <a16:creationId xmlns:a16="http://schemas.microsoft.com/office/drawing/2014/main" id="{4BCC3BD4-7ABE-4EEB-8E1C-E91C857B5A26}"/>
              </a:ext>
            </a:extLst>
          </p:cNvPr>
          <p:cNvSpPr>
            <a:spLocks noChangeArrowheads="1"/>
          </p:cNvSpPr>
          <p:nvPr/>
        </p:nvSpPr>
        <p:spPr bwMode="auto">
          <a:xfrm>
            <a:off x="6781800" y="4029075"/>
            <a:ext cx="2514600" cy="2336800"/>
          </a:xfrm>
          <a:prstGeom prst="ellipse">
            <a:avLst/>
          </a:prstGeom>
          <a:solidFill>
            <a:srgbClr val="FFFF00">
              <a:alpha val="56862"/>
            </a:srgbClr>
          </a:solidFill>
          <a:ln w="952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eaLnBrk="1" hangingPunct="1">
              <a:spcBef>
                <a:spcPct val="0"/>
              </a:spcBef>
            </a:pPr>
            <a:endParaRPr lang="en-US" altLang="en-US" sz="2400">
              <a:solidFill>
                <a:srgbClr val="000000"/>
              </a:solidFill>
            </a:endParaRPr>
          </a:p>
          <a:p>
            <a:pPr eaLnBrk="1" hangingPunct="1">
              <a:spcBef>
                <a:spcPct val="0"/>
              </a:spcBef>
            </a:pPr>
            <a:r>
              <a:rPr lang="en-US" altLang="en-US" sz="2400" b="1">
                <a:solidFill>
                  <a:srgbClr val="000000"/>
                </a:solidFill>
              </a:rPr>
              <a:t>organisms</a:t>
            </a:r>
          </a:p>
          <a:p>
            <a:pPr eaLnBrk="1" hangingPunct="1">
              <a:spcBef>
                <a:spcPct val="0"/>
              </a:spcBef>
            </a:pPr>
            <a:endParaRPr lang="en-US" altLang="en-US" sz="1800">
              <a:solidFill>
                <a:srgbClr val="000000"/>
              </a:solidFill>
            </a:endParaRPr>
          </a:p>
        </p:txBody>
      </p:sp>
      <p:cxnSp>
        <p:nvCxnSpPr>
          <p:cNvPr id="180233" name="AutoShape 8">
            <a:extLst>
              <a:ext uri="{FF2B5EF4-FFF2-40B4-BE49-F238E27FC236}">
                <a16:creationId xmlns:a16="http://schemas.microsoft.com/office/drawing/2014/main" id="{EABF6DF2-AF1D-4711-AD4D-5136CD30B132}"/>
              </a:ext>
            </a:extLst>
          </p:cNvPr>
          <p:cNvCxnSpPr>
            <a:cxnSpLocks noChangeShapeType="1"/>
            <a:endCxn id="180228" idx="0"/>
          </p:cNvCxnSpPr>
          <p:nvPr/>
        </p:nvCxnSpPr>
        <p:spPr bwMode="auto">
          <a:xfrm>
            <a:off x="1295400" y="3327400"/>
            <a:ext cx="38100" cy="701675"/>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0234" name="AutoShape 9">
            <a:extLst>
              <a:ext uri="{FF2B5EF4-FFF2-40B4-BE49-F238E27FC236}">
                <a16:creationId xmlns:a16="http://schemas.microsoft.com/office/drawing/2014/main" id="{ADAD2F07-2B2D-4041-9281-6C546CE58C0F}"/>
              </a:ext>
            </a:extLst>
          </p:cNvPr>
          <p:cNvCxnSpPr>
            <a:cxnSpLocks noChangeShapeType="1"/>
          </p:cNvCxnSpPr>
          <p:nvPr/>
        </p:nvCxnSpPr>
        <p:spPr bwMode="auto">
          <a:xfrm flipH="1">
            <a:off x="4494213" y="3327400"/>
            <a:ext cx="1587" cy="725488"/>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0235" name="AutoShape 10">
            <a:extLst>
              <a:ext uri="{FF2B5EF4-FFF2-40B4-BE49-F238E27FC236}">
                <a16:creationId xmlns:a16="http://schemas.microsoft.com/office/drawing/2014/main" id="{0303EB0F-D881-4114-ABCE-12198C91AA74}"/>
              </a:ext>
            </a:extLst>
          </p:cNvPr>
          <p:cNvCxnSpPr>
            <a:cxnSpLocks noChangeShapeType="1"/>
          </p:cNvCxnSpPr>
          <p:nvPr/>
        </p:nvCxnSpPr>
        <p:spPr bwMode="auto">
          <a:xfrm flipH="1">
            <a:off x="7694613" y="3327400"/>
            <a:ext cx="1587" cy="719138"/>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180236" name="Group 11">
            <a:extLst>
              <a:ext uri="{FF2B5EF4-FFF2-40B4-BE49-F238E27FC236}">
                <a16:creationId xmlns:a16="http://schemas.microsoft.com/office/drawing/2014/main" id="{408A2664-55F4-4B5D-B6DC-9E6CDE977C94}"/>
              </a:ext>
            </a:extLst>
          </p:cNvPr>
          <p:cNvGrpSpPr>
            <a:grpSpLocks/>
          </p:cNvGrpSpPr>
          <p:nvPr/>
        </p:nvGrpSpPr>
        <p:grpSpPr bwMode="auto">
          <a:xfrm>
            <a:off x="2495550" y="2097088"/>
            <a:ext cx="4286250" cy="3100387"/>
            <a:chOff x="1554" y="1360"/>
            <a:chExt cx="2700" cy="1953"/>
          </a:xfrm>
        </p:grpSpPr>
        <p:cxnSp>
          <p:nvCxnSpPr>
            <p:cNvPr id="180244" name="AutoShape 12">
              <a:extLst>
                <a:ext uri="{FF2B5EF4-FFF2-40B4-BE49-F238E27FC236}">
                  <a16:creationId xmlns:a16="http://schemas.microsoft.com/office/drawing/2014/main" id="{5382B395-60A4-4DAC-B7E1-DF95B358D58F}"/>
                </a:ext>
              </a:extLst>
            </p:cNvPr>
            <p:cNvCxnSpPr>
              <a:cxnSpLocks noChangeShapeType="1"/>
              <a:stCxn id="180227" idx="6"/>
              <a:endCxn id="180229" idx="2"/>
            </p:cNvCxnSpPr>
            <p:nvPr/>
          </p:nvCxnSpPr>
          <p:spPr bwMode="auto">
            <a:xfrm>
              <a:off x="1554" y="1360"/>
              <a:ext cx="558" cy="1"/>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0245" name="AutoShape 13">
              <a:extLst>
                <a:ext uri="{FF2B5EF4-FFF2-40B4-BE49-F238E27FC236}">
                  <a16:creationId xmlns:a16="http://schemas.microsoft.com/office/drawing/2014/main" id="{E8B0D70C-C345-443B-B684-F05B1D29FCC4}"/>
                </a:ext>
              </a:extLst>
            </p:cNvPr>
            <p:cNvCxnSpPr>
              <a:cxnSpLocks noChangeShapeType="1"/>
            </p:cNvCxnSpPr>
            <p:nvPr/>
          </p:nvCxnSpPr>
          <p:spPr bwMode="auto">
            <a:xfrm>
              <a:off x="3552" y="1360"/>
              <a:ext cx="558" cy="1"/>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0246" name="AutoShape 14">
              <a:extLst>
                <a:ext uri="{FF2B5EF4-FFF2-40B4-BE49-F238E27FC236}">
                  <a16:creationId xmlns:a16="http://schemas.microsoft.com/office/drawing/2014/main" id="{5255596C-BCB5-486D-BFA8-1923C870974F}"/>
                </a:ext>
              </a:extLst>
            </p:cNvPr>
            <p:cNvCxnSpPr>
              <a:cxnSpLocks noChangeShapeType="1"/>
              <a:stCxn id="180228" idx="6"/>
              <a:endCxn id="180230" idx="2"/>
            </p:cNvCxnSpPr>
            <p:nvPr/>
          </p:nvCxnSpPr>
          <p:spPr bwMode="auto">
            <a:xfrm>
              <a:off x="1662" y="3313"/>
              <a:ext cx="432" cy="0"/>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0247" name="AutoShape 15">
              <a:extLst>
                <a:ext uri="{FF2B5EF4-FFF2-40B4-BE49-F238E27FC236}">
                  <a16:creationId xmlns:a16="http://schemas.microsoft.com/office/drawing/2014/main" id="{358B49EA-C9FB-4996-8183-2BF44E4B4702}"/>
                </a:ext>
              </a:extLst>
            </p:cNvPr>
            <p:cNvCxnSpPr>
              <a:cxnSpLocks noChangeShapeType="1"/>
              <a:stCxn id="180230" idx="6"/>
            </p:cNvCxnSpPr>
            <p:nvPr/>
          </p:nvCxnSpPr>
          <p:spPr bwMode="auto">
            <a:xfrm>
              <a:off x="3822" y="3313"/>
              <a:ext cx="432" cy="0"/>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grpSp>
      <p:sp>
        <p:nvSpPr>
          <p:cNvPr id="180237" name="TextBox 4">
            <a:extLst>
              <a:ext uri="{FF2B5EF4-FFF2-40B4-BE49-F238E27FC236}">
                <a16:creationId xmlns:a16="http://schemas.microsoft.com/office/drawing/2014/main" id="{751AAA02-863B-46AE-9659-3EB2A30B6AF2}"/>
              </a:ext>
            </a:extLst>
          </p:cNvPr>
          <p:cNvSpPr txBox="1">
            <a:spLocks noChangeArrowheads="1"/>
          </p:cNvSpPr>
          <p:nvPr/>
        </p:nvSpPr>
        <p:spPr bwMode="auto">
          <a:xfrm>
            <a:off x="1295400" y="3505200"/>
            <a:ext cx="2201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
        <p:nvSpPr>
          <p:cNvPr id="180238" name="TextBox 21">
            <a:extLst>
              <a:ext uri="{FF2B5EF4-FFF2-40B4-BE49-F238E27FC236}">
                <a16:creationId xmlns:a16="http://schemas.microsoft.com/office/drawing/2014/main" id="{55C00612-6CF2-4EA3-BB76-5333856710FD}"/>
              </a:ext>
            </a:extLst>
          </p:cNvPr>
          <p:cNvSpPr txBox="1">
            <a:spLocks noChangeArrowheads="1"/>
          </p:cNvSpPr>
          <p:nvPr/>
        </p:nvSpPr>
        <p:spPr bwMode="auto">
          <a:xfrm>
            <a:off x="2495550" y="165100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0239" name="TextBox 22">
            <a:extLst>
              <a:ext uri="{FF2B5EF4-FFF2-40B4-BE49-F238E27FC236}">
                <a16:creationId xmlns:a16="http://schemas.microsoft.com/office/drawing/2014/main" id="{4A8A6576-1A08-4A70-926F-C6F2B2B63B58}"/>
              </a:ext>
            </a:extLst>
          </p:cNvPr>
          <p:cNvSpPr txBox="1">
            <a:spLocks noChangeArrowheads="1"/>
          </p:cNvSpPr>
          <p:nvPr/>
        </p:nvSpPr>
        <p:spPr bwMode="auto">
          <a:xfrm>
            <a:off x="5680075" y="165100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0240" name="TextBox 23">
            <a:extLst>
              <a:ext uri="{FF2B5EF4-FFF2-40B4-BE49-F238E27FC236}">
                <a16:creationId xmlns:a16="http://schemas.microsoft.com/office/drawing/2014/main" id="{DC3C4C66-A62F-420F-81B2-B7195C0AF8E2}"/>
              </a:ext>
            </a:extLst>
          </p:cNvPr>
          <p:cNvSpPr txBox="1">
            <a:spLocks noChangeArrowheads="1"/>
          </p:cNvSpPr>
          <p:nvPr/>
        </p:nvSpPr>
        <p:spPr bwMode="auto">
          <a:xfrm>
            <a:off x="2514600" y="475138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0241" name="TextBox 24">
            <a:extLst>
              <a:ext uri="{FF2B5EF4-FFF2-40B4-BE49-F238E27FC236}">
                <a16:creationId xmlns:a16="http://schemas.microsoft.com/office/drawing/2014/main" id="{242E0290-2CFF-47E3-9AB6-13DFF63BBE0D}"/>
              </a:ext>
            </a:extLst>
          </p:cNvPr>
          <p:cNvSpPr txBox="1">
            <a:spLocks noChangeArrowheads="1"/>
          </p:cNvSpPr>
          <p:nvPr/>
        </p:nvSpPr>
        <p:spPr bwMode="auto">
          <a:xfrm>
            <a:off x="5943600" y="47371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0242" name="TextBox 26">
            <a:extLst>
              <a:ext uri="{FF2B5EF4-FFF2-40B4-BE49-F238E27FC236}">
                <a16:creationId xmlns:a16="http://schemas.microsoft.com/office/drawing/2014/main" id="{E970C1A0-D96E-4FFD-BA51-45CEC99ADB5D}"/>
              </a:ext>
            </a:extLst>
          </p:cNvPr>
          <p:cNvSpPr txBox="1">
            <a:spLocks noChangeArrowheads="1"/>
          </p:cNvSpPr>
          <p:nvPr/>
        </p:nvSpPr>
        <p:spPr bwMode="auto">
          <a:xfrm>
            <a:off x="4495800" y="347503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
        <p:nvSpPr>
          <p:cNvPr id="180243" name="TextBox 27">
            <a:extLst>
              <a:ext uri="{FF2B5EF4-FFF2-40B4-BE49-F238E27FC236}">
                <a16:creationId xmlns:a16="http://schemas.microsoft.com/office/drawing/2014/main" id="{92AC0D71-E2DB-44D0-8D79-6589D73BBC5D}"/>
              </a:ext>
            </a:extLst>
          </p:cNvPr>
          <p:cNvSpPr txBox="1">
            <a:spLocks noChangeArrowheads="1"/>
          </p:cNvSpPr>
          <p:nvPr/>
        </p:nvSpPr>
        <p:spPr bwMode="auto">
          <a:xfrm>
            <a:off x="7734300" y="3414713"/>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itle 1">
            <a:extLst>
              <a:ext uri="{FF2B5EF4-FFF2-40B4-BE49-F238E27FC236}">
                <a16:creationId xmlns:a16="http://schemas.microsoft.com/office/drawing/2014/main" id="{C9E814ED-160D-4219-ACC2-4AC518E13F2F}"/>
              </a:ext>
            </a:extLst>
          </p:cNvPr>
          <p:cNvSpPr>
            <a:spLocks noGrp="1" noChangeArrowheads="1"/>
          </p:cNvSpPr>
          <p:nvPr>
            <p:ph type="title"/>
          </p:nvPr>
        </p:nvSpPr>
        <p:spPr/>
        <p:txBody>
          <a:bodyPr/>
          <a:lstStyle/>
          <a:p>
            <a:endParaRPr lang="en-US" altLang="en-US"/>
          </a:p>
        </p:txBody>
      </p:sp>
      <p:sp>
        <p:nvSpPr>
          <p:cNvPr id="385027" name="Content Placeholder 2">
            <a:extLst>
              <a:ext uri="{FF2B5EF4-FFF2-40B4-BE49-F238E27FC236}">
                <a16:creationId xmlns:a16="http://schemas.microsoft.com/office/drawing/2014/main" id="{2FBF4A2B-A98A-446E-9653-E1D6E19DD3CE}"/>
              </a:ext>
            </a:extLst>
          </p:cNvPr>
          <p:cNvSpPr>
            <a:spLocks noGrp="1" noChangeArrowheads="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F7A6D78B-C408-40B4-8E3B-EF7671BA61E9}"/>
              </a:ext>
            </a:extLst>
          </p:cNvPr>
          <p:cNvSpPr>
            <a:spLocks noGrp="1"/>
          </p:cNvSpPr>
          <p:nvPr>
            <p:ph type="sldNum" sz="quarter" idx="12"/>
          </p:nvPr>
        </p:nvSpPr>
        <p:spPr/>
        <p:txBody>
          <a:bodyPr/>
          <a:lstStyle/>
          <a:p>
            <a:pPr>
              <a:defRPr/>
            </a:pPr>
            <a:fld id="{C70FD312-654A-4379-8B4B-08F82695FA11}" type="slidenum">
              <a:rPr lang="en-US" smtClean="0"/>
              <a:pPr>
                <a:defRPr/>
              </a:pPr>
              <a:t>160</a:t>
            </a:fld>
            <a:endParaRPr lang="en-US"/>
          </a:p>
        </p:txBody>
      </p:sp>
      <p:pic>
        <p:nvPicPr>
          <p:cNvPr id="385029" name="Picture 2">
            <a:extLst>
              <a:ext uri="{FF2B5EF4-FFF2-40B4-BE49-F238E27FC236}">
                <a16:creationId xmlns:a16="http://schemas.microsoft.com/office/drawing/2014/main" id="{D99CC67E-6EF1-44C9-986C-0F8020403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23" r="40385" b="7184"/>
          <a:stretch>
            <a:fillRect/>
          </a:stretch>
        </p:blipFill>
        <p:spPr bwMode="auto">
          <a:xfrm>
            <a:off x="0" y="-26988"/>
            <a:ext cx="8915400" cy="684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5030" name="TextBox 5">
            <a:extLst>
              <a:ext uri="{FF2B5EF4-FFF2-40B4-BE49-F238E27FC236}">
                <a16:creationId xmlns:a16="http://schemas.microsoft.com/office/drawing/2014/main" id="{DB77E471-E080-4158-A9DA-D1E4AD5D5CF0}"/>
              </a:ext>
            </a:extLst>
          </p:cNvPr>
          <p:cNvSpPr txBox="1">
            <a:spLocks noChangeArrowheads="1"/>
          </p:cNvSpPr>
          <p:nvPr/>
        </p:nvSpPr>
        <p:spPr bwMode="auto">
          <a:xfrm>
            <a:off x="3903663" y="1398588"/>
            <a:ext cx="5126037" cy="6477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000000"/>
                </a:solidFill>
              </a:rPr>
              <a:t>Rationale for IAO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itle 1">
            <a:extLst>
              <a:ext uri="{FF2B5EF4-FFF2-40B4-BE49-F238E27FC236}">
                <a16:creationId xmlns:a16="http://schemas.microsoft.com/office/drawing/2014/main" id="{2A14E254-34D4-4B2F-BCC7-D6C297391079}"/>
              </a:ext>
            </a:extLst>
          </p:cNvPr>
          <p:cNvSpPr>
            <a:spLocks noGrp="1"/>
          </p:cNvSpPr>
          <p:nvPr>
            <p:ph type="title"/>
          </p:nvPr>
        </p:nvSpPr>
        <p:spPr/>
        <p:txBody>
          <a:bodyPr/>
          <a:lstStyle/>
          <a:p>
            <a:endParaRPr lang="en-US" altLang="en-US"/>
          </a:p>
        </p:txBody>
      </p:sp>
      <p:sp>
        <p:nvSpPr>
          <p:cNvPr id="386051" name="Content Placeholder 2">
            <a:extLst>
              <a:ext uri="{FF2B5EF4-FFF2-40B4-BE49-F238E27FC236}">
                <a16:creationId xmlns:a16="http://schemas.microsoft.com/office/drawing/2014/main" id="{C0C99659-1DE1-4BC4-A831-636869A9513C}"/>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EC2C1998-BCCE-44AB-B28E-11E1382173B7}"/>
              </a:ext>
            </a:extLst>
          </p:cNvPr>
          <p:cNvSpPr>
            <a:spLocks noGrp="1"/>
          </p:cNvSpPr>
          <p:nvPr>
            <p:ph type="sldNum" sz="quarter" idx="12"/>
          </p:nvPr>
        </p:nvSpPr>
        <p:spPr/>
        <p:txBody>
          <a:bodyPr/>
          <a:lstStyle/>
          <a:p>
            <a:pPr>
              <a:defRPr/>
            </a:pPr>
            <a:fld id="{B68333E1-5152-40B1-9D0A-FEB28649F01B}" type="slidenum">
              <a:rPr lang="en-US" smtClean="0"/>
              <a:pPr>
                <a:defRPr/>
              </a:pPr>
              <a:t>161</a:t>
            </a:fld>
            <a:endParaRPr lang="en-US"/>
          </a:p>
        </p:txBody>
      </p:sp>
      <p:pic>
        <p:nvPicPr>
          <p:cNvPr id="386053" name="Picture 2">
            <a:extLst>
              <a:ext uri="{FF2B5EF4-FFF2-40B4-BE49-F238E27FC236}">
                <a16:creationId xmlns:a16="http://schemas.microsoft.com/office/drawing/2014/main" id="{3D5D88E3-CCB2-424E-88C5-6E58E89F0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802" r="53673" b="4669"/>
          <a:stretch>
            <a:fillRect/>
          </a:stretch>
        </p:blipFill>
        <p:spPr bwMode="auto">
          <a:xfrm>
            <a:off x="-36513" y="11113"/>
            <a:ext cx="8261351" cy="677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itle 1">
            <a:extLst>
              <a:ext uri="{FF2B5EF4-FFF2-40B4-BE49-F238E27FC236}">
                <a16:creationId xmlns:a16="http://schemas.microsoft.com/office/drawing/2014/main" id="{E4D27283-3467-411E-838C-AA1271983C9A}"/>
              </a:ext>
            </a:extLst>
          </p:cNvPr>
          <p:cNvSpPr>
            <a:spLocks noGrp="1"/>
          </p:cNvSpPr>
          <p:nvPr>
            <p:ph type="title"/>
          </p:nvPr>
        </p:nvSpPr>
        <p:spPr/>
        <p:txBody>
          <a:bodyPr/>
          <a:lstStyle/>
          <a:p>
            <a:endParaRPr lang="en-US" altLang="en-US"/>
          </a:p>
        </p:txBody>
      </p:sp>
      <p:sp>
        <p:nvSpPr>
          <p:cNvPr id="387075" name="Content Placeholder 2">
            <a:extLst>
              <a:ext uri="{FF2B5EF4-FFF2-40B4-BE49-F238E27FC236}">
                <a16:creationId xmlns:a16="http://schemas.microsoft.com/office/drawing/2014/main" id="{77F53907-C4C9-4B2F-BB4D-02ED7BF4C89E}"/>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8758BCF9-77F3-4988-8BDE-0136D6EF0DBE}"/>
              </a:ext>
            </a:extLst>
          </p:cNvPr>
          <p:cNvSpPr>
            <a:spLocks noGrp="1"/>
          </p:cNvSpPr>
          <p:nvPr>
            <p:ph type="sldNum" sz="quarter" idx="12"/>
          </p:nvPr>
        </p:nvSpPr>
        <p:spPr/>
        <p:txBody>
          <a:bodyPr/>
          <a:lstStyle/>
          <a:p>
            <a:pPr>
              <a:defRPr/>
            </a:pPr>
            <a:fld id="{1926CA13-914C-4F3B-97F9-C808E6925349}" type="slidenum">
              <a:rPr lang="en-US" smtClean="0"/>
              <a:pPr>
                <a:defRPr/>
              </a:pPr>
              <a:t>162</a:t>
            </a:fld>
            <a:endParaRPr lang="en-US"/>
          </a:p>
        </p:txBody>
      </p:sp>
      <p:pic>
        <p:nvPicPr>
          <p:cNvPr id="387077" name="Picture 2">
            <a:extLst>
              <a:ext uri="{FF2B5EF4-FFF2-40B4-BE49-F238E27FC236}">
                <a16:creationId xmlns:a16="http://schemas.microsoft.com/office/drawing/2014/main" id="{7543C5B3-3C0E-4027-AED8-51A7B0DA5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9" t="10561" r="54683" b="7974"/>
          <a:stretch>
            <a:fillRect/>
          </a:stretch>
        </p:blipFill>
        <p:spPr bwMode="auto">
          <a:xfrm>
            <a:off x="409575" y="-23813"/>
            <a:ext cx="6372225" cy="692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itle 1">
            <a:extLst>
              <a:ext uri="{FF2B5EF4-FFF2-40B4-BE49-F238E27FC236}">
                <a16:creationId xmlns:a16="http://schemas.microsoft.com/office/drawing/2014/main" id="{4FF8DCD6-835E-4E83-BA58-7ED6FC31F937}"/>
              </a:ext>
            </a:extLst>
          </p:cNvPr>
          <p:cNvSpPr>
            <a:spLocks noGrp="1"/>
          </p:cNvSpPr>
          <p:nvPr>
            <p:ph type="title"/>
          </p:nvPr>
        </p:nvSpPr>
        <p:spPr/>
        <p:txBody>
          <a:bodyPr/>
          <a:lstStyle/>
          <a:p>
            <a:endParaRPr lang="en-US" altLang="en-US"/>
          </a:p>
        </p:txBody>
      </p:sp>
      <p:sp>
        <p:nvSpPr>
          <p:cNvPr id="388099" name="Content Placeholder 2">
            <a:extLst>
              <a:ext uri="{FF2B5EF4-FFF2-40B4-BE49-F238E27FC236}">
                <a16:creationId xmlns:a16="http://schemas.microsoft.com/office/drawing/2014/main" id="{341132EF-7A84-421D-BB1C-D90608001745}"/>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D0FB5E77-FACF-41E9-8115-ECD67AC5B233}"/>
              </a:ext>
            </a:extLst>
          </p:cNvPr>
          <p:cNvSpPr>
            <a:spLocks noGrp="1"/>
          </p:cNvSpPr>
          <p:nvPr>
            <p:ph type="sldNum" sz="quarter" idx="12"/>
          </p:nvPr>
        </p:nvSpPr>
        <p:spPr/>
        <p:txBody>
          <a:bodyPr/>
          <a:lstStyle/>
          <a:p>
            <a:pPr>
              <a:defRPr/>
            </a:pPr>
            <a:fld id="{A3EAEC7E-10AE-4D0E-BE77-00FEA6449616}" type="slidenum">
              <a:rPr lang="en-US" smtClean="0"/>
              <a:pPr>
                <a:defRPr/>
              </a:pPr>
              <a:t>163</a:t>
            </a:fld>
            <a:endParaRPr lang="en-US"/>
          </a:p>
        </p:txBody>
      </p:sp>
      <p:pic>
        <p:nvPicPr>
          <p:cNvPr id="388101" name="Picture 2">
            <a:extLst>
              <a:ext uri="{FF2B5EF4-FFF2-40B4-BE49-F238E27FC236}">
                <a16:creationId xmlns:a16="http://schemas.microsoft.com/office/drawing/2014/main" id="{31659186-3B75-47CE-B052-9FFEF59F9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145" r="51289" b="18500"/>
          <a:stretch>
            <a:fillRect/>
          </a:stretch>
        </p:blipFill>
        <p:spPr bwMode="auto">
          <a:xfrm>
            <a:off x="381000" y="85725"/>
            <a:ext cx="8389938"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itle 1">
            <a:extLst>
              <a:ext uri="{FF2B5EF4-FFF2-40B4-BE49-F238E27FC236}">
                <a16:creationId xmlns:a16="http://schemas.microsoft.com/office/drawing/2014/main" id="{6483429B-C679-4FFC-A3AD-E8CE0076EE3B}"/>
              </a:ext>
            </a:extLst>
          </p:cNvPr>
          <p:cNvSpPr>
            <a:spLocks noGrp="1"/>
          </p:cNvSpPr>
          <p:nvPr>
            <p:ph type="title"/>
          </p:nvPr>
        </p:nvSpPr>
        <p:spPr/>
        <p:txBody>
          <a:bodyPr/>
          <a:lstStyle/>
          <a:p>
            <a:endParaRPr lang="en-US" altLang="en-US"/>
          </a:p>
        </p:txBody>
      </p:sp>
      <p:sp>
        <p:nvSpPr>
          <p:cNvPr id="389123" name="Content Placeholder 2">
            <a:extLst>
              <a:ext uri="{FF2B5EF4-FFF2-40B4-BE49-F238E27FC236}">
                <a16:creationId xmlns:a16="http://schemas.microsoft.com/office/drawing/2014/main" id="{D20AFA91-EEF8-4060-AFD7-18F5C6B2991A}"/>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0861B853-1B02-4E7E-9C1C-C24B64A10AC1}"/>
              </a:ext>
            </a:extLst>
          </p:cNvPr>
          <p:cNvSpPr>
            <a:spLocks noGrp="1"/>
          </p:cNvSpPr>
          <p:nvPr>
            <p:ph type="sldNum" sz="quarter" idx="12"/>
          </p:nvPr>
        </p:nvSpPr>
        <p:spPr/>
        <p:txBody>
          <a:bodyPr/>
          <a:lstStyle/>
          <a:p>
            <a:pPr>
              <a:defRPr/>
            </a:pPr>
            <a:fld id="{1E1D6AFF-74CF-4569-A11F-C6FA4A2054CF}" type="slidenum">
              <a:rPr lang="en-US" smtClean="0"/>
              <a:pPr>
                <a:defRPr/>
              </a:pPr>
              <a:t>164</a:t>
            </a:fld>
            <a:endParaRPr lang="en-US"/>
          </a:p>
        </p:txBody>
      </p:sp>
      <p:pic>
        <p:nvPicPr>
          <p:cNvPr id="389125" name="Picture 2">
            <a:extLst>
              <a:ext uri="{FF2B5EF4-FFF2-40B4-BE49-F238E27FC236}">
                <a16:creationId xmlns:a16="http://schemas.microsoft.com/office/drawing/2014/main" id="{F79386A8-763C-40D1-9673-241E4466F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145" r="51289" b="19041"/>
          <a:stretch>
            <a:fillRect/>
          </a:stretch>
        </p:blipFill>
        <p:spPr bwMode="auto">
          <a:xfrm>
            <a:off x="381000" y="85725"/>
            <a:ext cx="8359775"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26" name="TextBox 5">
            <a:extLst>
              <a:ext uri="{FF2B5EF4-FFF2-40B4-BE49-F238E27FC236}">
                <a16:creationId xmlns:a16="http://schemas.microsoft.com/office/drawing/2014/main" id="{696E3FCF-22C7-4232-8D61-5BB0C4F80786}"/>
              </a:ext>
            </a:extLst>
          </p:cNvPr>
          <p:cNvSpPr txBox="1">
            <a:spLocks noChangeArrowheads="1"/>
          </p:cNvSpPr>
          <p:nvPr/>
        </p:nvSpPr>
        <p:spPr bwMode="auto">
          <a:xfrm>
            <a:off x="4094163" y="1219200"/>
            <a:ext cx="5126037" cy="17541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latin typeface="Arial" panose="020B0604020202020204" pitchFamily="34" charset="0"/>
                <a:hlinkClick r:id="rId3"/>
              </a:rPr>
              <a:t>http://purl.obolibrary.org/obo/IAO_0000064</a:t>
            </a:r>
            <a:r>
              <a:rPr lang="en-US" altLang="en-US" sz="3600">
                <a:solidFill>
                  <a:srgbClr val="000000"/>
                </a:solidFill>
                <a:latin typeface="Arial" panose="020B0604020202020204" pitchFamily="34" charset="0"/>
              </a:rPr>
              <a:t>: algorithm</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itle 1">
            <a:extLst>
              <a:ext uri="{FF2B5EF4-FFF2-40B4-BE49-F238E27FC236}">
                <a16:creationId xmlns:a16="http://schemas.microsoft.com/office/drawing/2014/main" id="{674EC817-8C35-44D3-912C-2C54E684338C}"/>
              </a:ext>
            </a:extLst>
          </p:cNvPr>
          <p:cNvSpPr>
            <a:spLocks noGrp="1"/>
          </p:cNvSpPr>
          <p:nvPr>
            <p:ph type="title"/>
          </p:nvPr>
        </p:nvSpPr>
        <p:spPr/>
        <p:txBody>
          <a:bodyPr/>
          <a:lstStyle/>
          <a:p>
            <a:endParaRPr lang="en-US" altLang="en-US"/>
          </a:p>
        </p:txBody>
      </p:sp>
      <p:sp>
        <p:nvSpPr>
          <p:cNvPr id="390147" name="Content Placeholder 2">
            <a:extLst>
              <a:ext uri="{FF2B5EF4-FFF2-40B4-BE49-F238E27FC236}">
                <a16:creationId xmlns:a16="http://schemas.microsoft.com/office/drawing/2014/main" id="{972F53A1-FB7E-4B29-88EF-C07A2F96ACCB}"/>
              </a:ext>
            </a:extLst>
          </p:cNvPr>
          <p:cNvSpPr>
            <a:spLocks noGrp="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0861B853-1B02-4E7E-9C1C-C24B64A10AC1}"/>
              </a:ext>
            </a:extLst>
          </p:cNvPr>
          <p:cNvSpPr>
            <a:spLocks noGrp="1"/>
          </p:cNvSpPr>
          <p:nvPr>
            <p:ph type="sldNum" sz="quarter" idx="12"/>
          </p:nvPr>
        </p:nvSpPr>
        <p:spPr/>
        <p:txBody>
          <a:bodyPr/>
          <a:lstStyle/>
          <a:p>
            <a:pPr>
              <a:defRPr/>
            </a:pPr>
            <a:fld id="{1886611F-C20D-4B15-91F9-811759A53260}" type="slidenum">
              <a:rPr lang="en-US" smtClean="0"/>
              <a:pPr>
                <a:defRPr/>
              </a:pPr>
              <a:t>165</a:t>
            </a:fld>
            <a:endParaRPr lang="en-US"/>
          </a:p>
        </p:txBody>
      </p:sp>
      <p:pic>
        <p:nvPicPr>
          <p:cNvPr id="390149" name="Picture 2">
            <a:extLst>
              <a:ext uri="{FF2B5EF4-FFF2-40B4-BE49-F238E27FC236}">
                <a16:creationId xmlns:a16="http://schemas.microsoft.com/office/drawing/2014/main" id="{9DDB0D89-DA83-4DA1-847C-233BE5292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145" r="51289" b="19041"/>
          <a:stretch>
            <a:fillRect/>
          </a:stretch>
        </p:blipFill>
        <p:spPr bwMode="auto">
          <a:xfrm>
            <a:off x="381000" y="85725"/>
            <a:ext cx="8359775"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0150" name="TextBox 5">
            <a:extLst>
              <a:ext uri="{FF2B5EF4-FFF2-40B4-BE49-F238E27FC236}">
                <a16:creationId xmlns:a16="http://schemas.microsoft.com/office/drawing/2014/main" id="{9E0FBA25-F454-458B-9D57-C0B213105110}"/>
              </a:ext>
            </a:extLst>
          </p:cNvPr>
          <p:cNvSpPr txBox="1">
            <a:spLocks noChangeArrowheads="1"/>
          </p:cNvSpPr>
          <p:nvPr/>
        </p:nvSpPr>
        <p:spPr bwMode="auto">
          <a:xfrm>
            <a:off x="4094163" y="1219200"/>
            <a:ext cx="5126037" cy="12001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latin typeface="Arial" panose="020B0604020202020204" pitchFamily="34" charset="0"/>
              </a:rPr>
              <a:t>even here things are not as bad as they seem</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4">
            <a:extLst>
              <a:ext uri="{FF2B5EF4-FFF2-40B4-BE49-F238E27FC236}">
                <a16:creationId xmlns:a16="http://schemas.microsoft.com/office/drawing/2014/main" id="{1D6E7345-FBAB-43A9-8CF2-188ADAC9F0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E4BDB742-C65B-4292-8DC6-B54A46FDA9A3}" type="slidenum">
              <a:rPr lang="en-US" altLang="en-US" sz="1200" smtClean="0">
                <a:solidFill>
                  <a:srgbClr val="000000"/>
                </a:solidFill>
                <a:latin typeface="Arial" panose="020B0604020202020204" pitchFamily="34" charset="0"/>
                <a:cs typeface="Arial" panose="020B0604020202020204" pitchFamily="34" charset="0"/>
              </a:rPr>
              <a:pPr eaLnBrk="1" hangingPunct="1">
                <a:spcBef>
                  <a:spcPct val="0"/>
                </a:spcBef>
                <a:buFontTx/>
                <a:buNone/>
              </a:pPr>
              <a:t>166</a:t>
            </a:fld>
            <a:endParaRPr lang="en-US" altLang="en-US" sz="1200">
              <a:solidFill>
                <a:srgbClr val="000000"/>
              </a:solidFill>
              <a:latin typeface="Arial" panose="020B0604020202020204" pitchFamily="34" charset="0"/>
              <a:cs typeface="Arial" panose="020B0604020202020204" pitchFamily="34" charset="0"/>
            </a:endParaRPr>
          </a:p>
        </p:txBody>
      </p:sp>
      <p:sp>
        <p:nvSpPr>
          <p:cNvPr id="391171" name="Rectangle 5">
            <a:extLst>
              <a:ext uri="{FF2B5EF4-FFF2-40B4-BE49-F238E27FC236}">
                <a16:creationId xmlns:a16="http://schemas.microsoft.com/office/drawing/2014/main" id="{91B8B2D1-3E52-446D-9D9D-E86D137BE359}"/>
              </a:ext>
            </a:extLst>
          </p:cNvPr>
          <p:cNvSpPr>
            <a:spLocks noChangeArrowheads="1"/>
          </p:cNvSpPr>
          <p:nvPr/>
        </p:nvSpPr>
        <p:spPr bwMode="auto">
          <a:xfrm>
            <a:off x="609600" y="45720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hlinkClick r:id="rId3"/>
              </a:rPr>
              <a:t>http://bioportal.bioontology.org/ontologies/IAO</a:t>
            </a:r>
            <a:endParaRPr lang="en-US" altLang="en-US" sz="2800">
              <a:solidFill>
                <a:srgbClr val="000000"/>
              </a:solidFill>
            </a:endParaRPr>
          </a:p>
        </p:txBody>
      </p:sp>
      <p:pic>
        <p:nvPicPr>
          <p:cNvPr id="391172" name="Picture 7">
            <a:extLst>
              <a:ext uri="{FF2B5EF4-FFF2-40B4-BE49-F238E27FC236}">
                <a16:creationId xmlns:a16="http://schemas.microsoft.com/office/drawing/2014/main" id="{548A7DD8-70CF-4EDF-9A9D-A6C57C7F57DA}"/>
              </a:ext>
            </a:extLst>
          </p:cNvPr>
          <p:cNvPicPr>
            <a:picLocks noChangeAspect="1"/>
          </p:cNvPicPr>
          <p:nvPr/>
        </p:nvPicPr>
        <p:blipFill>
          <a:blip r:embed="rId4">
            <a:extLst>
              <a:ext uri="{28A0092B-C50C-407E-A947-70E740481C1C}">
                <a14:useLocalDpi xmlns:a14="http://schemas.microsoft.com/office/drawing/2010/main" val="0"/>
              </a:ext>
            </a:extLst>
          </a:blip>
          <a:srcRect l="-783" t="10893" r="6848" b="6961"/>
          <a:stretch>
            <a:fillRect/>
          </a:stretch>
        </p:blipFill>
        <p:spPr bwMode="auto">
          <a:xfrm>
            <a:off x="-152400" y="1295400"/>
            <a:ext cx="92995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1">
            <a:extLst>
              <a:ext uri="{FF2B5EF4-FFF2-40B4-BE49-F238E27FC236}">
                <a16:creationId xmlns:a16="http://schemas.microsoft.com/office/drawing/2014/main" id="{246FD135-AE94-4F6B-8A0C-51FB708521AB}"/>
              </a:ext>
            </a:extLst>
          </p:cNvPr>
          <p:cNvSpPr>
            <a:spLocks noGrp="1" noChangeArrowheads="1"/>
          </p:cNvSpPr>
          <p:nvPr>
            <p:ph type="title"/>
          </p:nvPr>
        </p:nvSpPr>
        <p:spPr/>
        <p:txBody>
          <a:bodyPr/>
          <a:lstStyle/>
          <a:p>
            <a:r>
              <a:rPr lang="en-US" altLang="en-US"/>
              <a:t>IAO and OBI</a:t>
            </a:r>
          </a:p>
        </p:txBody>
      </p:sp>
      <p:sp>
        <p:nvSpPr>
          <p:cNvPr id="4" name="Slide Number Placeholder 3">
            <a:extLst>
              <a:ext uri="{FF2B5EF4-FFF2-40B4-BE49-F238E27FC236}">
                <a16:creationId xmlns:a16="http://schemas.microsoft.com/office/drawing/2014/main" id="{420CE3B9-BB28-41B5-A152-FCF3FE573B32}"/>
              </a:ext>
            </a:extLst>
          </p:cNvPr>
          <p:cNvSpPr>
            <a:spLocks noGrp="1"/>
          </p:cNvSpPr>
          <p:nvPr>
            <p:ph type="sldNum" sz="quarter" idx="12"/>
          </p:nvPr>
        </p:nvSpPr>
        <p:spPr/>
        <p:txBody>
          <a:bodyPr/>
          <a:lstStyle/>
          <a:p>
            <a:pPr>
              <a:defRPr/>
            </a:pPr>
            <a:fld id="{BCC3EDF3-EAED-40FD-9826-2A35E72F9D2E}" type="slidenum">
              <a:rPr lang="de-DE" smtClean="0"/>
              <a:pPr>
                <a:defRPr/>
              </a:pPr>
              <a:t>167</a:t>
            </a:fld>
            <a:endParaRPr lang="de-DE"/>
          </a:p>
        </p:txBody>
      </p:sp>
      <p:pic>
        <p:nvPicPr>
          <p:cNvPr id="393220" name="Content Placeholder 4">
            <a:extLst>
              <a:ext uri="{FF2B5EF4-FFF2-40B4-BE49-F238E27FC236}">
                <a16:creationId xmlns:a16="http://schemas.microsoft.com/office/drawing/2014/main" id="{91F9035F-D5A6-4ADD-B945-D9042089F2C9}"/>
              </a:ext>
            </a:extLst>
          </p:cNvPr>
          <p:cNvPicPr>
            <a:picLocks noChangeAspect="1"/>
          </p:cNvPicPr>
          <p:nvPr/>
        </p:nvPicPr>
        <p:blipFill>
          <a:blip r:embed="rId2">
            <a:extLst>
              <a:ext uri="{28A0092B-C50C-407E-A947-70E740481C1C}">
                <a14:useLocalDpi xmlns:a14="http://schemas.microsoft.com/office/drawing/2010/main" val="0"/>
              </a:ext>
            </a:extLst>
          </a:blip>
          <a:srcRect l="69699" t="32426" r="-2" b="35609"/>
          <a:stretch>
            <a:fillRect/>
          </a:stretch>
        </p:blipFill>
        <p:spPr bwMode="auto">
          <a:xfrm>
            <a:off x="1860550" y="1806575"/>
            <a:ext cx="54610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1">
            <a:extLst>
              <a:ext uri="{FF2B5EF4-FFF2-40B4-BE49-F238E27FC236}">
                <a16:creationId xmlns:a16="http://schemas.microsoft.com/office/drawing/2014/main" id="{E337BBD1-14A8-4DBC-A239-982BF82FA52E}"/>
              </a:ext>
            </a:extLst>
          </p:cNvPr>
          <p:cNvSpPr>
            <a:spLocks noGrp="1"/>
          </p:cNvSpPr>
          <p:nvPr>
            <p:ph type="title"/>
          </p:nvPr>
        </p:nvSpPr>
        <p:spPr>
          <a:xfrm>
            <a:off x="457200" y="274638"/>
            <a:ext cx="8229600" cy="715962"/>
          </a:xfrm>
        </p:spPr>
        <p:txBody>
          <a:bodyPr/>
          <a:lstStyle/>
          <a:p>
            <a:r>
              <a:rPr lang="en-US" altLang="en-US"/>
              <a:t>IAO and OBI</a:t>
            </a:r>
          </a:p>
        </p:txBody>
      </p:sp>
      <p:pic>
        <p:nvPicPr>
          <p:cNvPr id="394243" name="Content Placeholder 4">
            <a:extLst>
              <a:ext uri="{FF2B5EF4-FFF2-40B4-BE49-F238E27FC236}">
                <a16:creationId xmlns:a16="http://schemas.microsoft.com/office/drawing/2014/main" id="{3034C936-28B8-4ABF-8364-221250F17D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750" b="7825"/>
          <a:stretch>
            <a:fillRect/>
          </a:stretch>
        </p:blipFill>
        <p:spPr>
          <a:xfrm>
            <a:off x="42863" y="990600"/>
            <a:ext cx="9466262" cy="5795963"/>
          </a:xfrm>
        </p:spPr>
      </p:pic>
      <p:sp>
        <p:nvSpPr>
          <p:cNvPr id="394244" name="Slide Number Placeholder 3">
            <a:extLst>
              <a:ext uri="{FF2B5EF4-FFF2-40B4-BE49-F238E27FC236}">
                <a16:creationId xmlns:a16="http://schemas.microsoft.com/office/drawing/2014/main" id="{6C514969-C3D2-4332-A448-C7EFA4962B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6D66E9-11E9-480F-8ADD-4AD4C2BE0982}" type="slidenum">
              <a:rPr lang="de-DE" altLang="en-US" sz="1200" smtClean="0">
                <a:solidFill>
                  <a:srgbClr val="898989"/>
                </a:solidFill>
                <a:latin typeface="Arial" panose="020B0604020202020204" pitchFamily="34" charset="0"/>
                <a:cs typeface="Arial" panose="020B0604020202020204" pitchFamily="34" charset="0"/>
              </a:rPr>
              <a:pPr>
                <a:spcBef>
                  <a:spcPct val="0"/>
                </a:spcBef>
                <a:buFontTx/>
                <a:buNone/>
              </a:pPr>
              <a:t>168</a:t>
            </a:fld>
            <a:endParaRPr lang="de-DE" altLang="en-US" sz="1200">
              <a:solidFill>
                <a:srgbClr val="898989"/>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itle 1">
            <a:extLst>
              <a:ext uri="{FF2B5EF4-FFF2-40B4-BE49-F238E27FC236}">
                <a16:creationId xmlns:a16="http://schemas.microsoft.com/office/drawing/2014/main" id="{ABF5B98C-9D81-4542-AFD3-AF30C9570968}"/>
              </a:ext>
            </a:extLst>
          </p:cNvPr>
          <p:cNvSpPr>
            <a:spLocks noGrp="1" noChangeArrowheads="1"/>
          </p:cNvSpPr>
          <p:nvPr>
            <p:ph type="title"/>
          </p:nvPr>
        </p:nvSpPr>
        <p:spPr/>
        <p:txBody>
          <a:bodyPr/>
          <a:lstStyle/>
          <a:p>
            <a:r>
              <a:rPr lang="en-US" altLang="en-US"/>
              <a:t>IAO and OBI</a:t>
            </a:r>
          </a:p>
        </p:txBody>
      </p:sp>
      <p:sp>
        <p:nvSpPr>
          <p:cNvPr id="4" name="Slide Number Placeholder 3">
            <a:extLst>
              <a:ext uri="{FF2B5EF4-FFF2-40B4-BE49-F238E27FC236}">
                <a16:creationId xmlns:a16="http://schemas.microsoft.com/office/drawing/2014/main" id="{A5FA8368-0EE1-4FBF-B597-D8F88B64E345}"/>
              </a:ext>
            </a:extLst>
          </p:cNvPr>
          <p:cNvSpPr>
            <a:spLocks noGrp="1"/>
          </p:cNvSpPr>
          <p:nvPr>
            <p:ph type="sldNum" sz="quarter" idx="12"/>
          </p:nvPr>
        </p:nvSpPr>
        <p:spPr/>
        <p:txBody>
          <a:bodyPr/>
          <a:lstStyle/>
          <a:p>
            <a:pPr>
              <a:defRPr/>
            </a:pPr>
            <a:fld id="{8E6A3081-CB13-4185-8196-D245367AADEB}" type="slidenum">
              <a:rPr lang="de-DE" smtClean="0"/>
              <a:pPr>
                <a:defRPr/>
              </a:pPr>
              <a:t>169</a:t>
            </a:fld>
            <a:endParaRPr lang="de-DE"/>
          </a:p>
        </p:txBody>
      </p:sp>
      <p:sp>
        <p:nvSpPr>
          <p:cNvPr id="395268" name="Content Placeholder 1">
            <a:extLst>
              <a:ext uri="{FF2B5EF4-FFF2-40B4-BE49-F238E27FC236}">
                <a16:creationId xmlns:a16="http://schemas.microsoft.com/office/drawing/2014/main" id="{D3EA02F1-D7A0-4B79-A32C-1A820CB93912}"/>
              </a:ext>
            </a:extLst>
          </p:cNvPr>
          <p:cNvSpPr>
            <a:spLocks noGrp="1" noChangeArrowheads="1"/>
          </p:cNvSpPr>
          <p:nvPr>
            <p:ph idx="1"/>
          </p:nvPr>
        </p:nvSpPr>
        <p:spPr/>
        <p:txBody>
          <a:bodyPr/>
          <a:lstStyle/>
          <a:p>
            <a:endParaRPr lang="en-US" altLang="en-US"/>
          </a:p>
        </p:txBody>
      </p:sp>
      <p:pic>
        <p:nvPicPr>
          <p:cNvPr id="395269" name="Content Placeholder 4">
            <a:extLst>
              <a:ext uri="{FF2B5EF4-FFF2-40B4-BE49-F238E27FC236}">
                <a16:creationId xmlns:a16="http://schemas.microsoft.com/office/drawing/2014/main" id="{B33F0B29-A0F5-442F-BAA6-B18C713F2857}"/>
              </a:ext>
            </a:extLst>
          </p:cNvPr>
          <p:cNvPicPr>
            <a:picLocks noChangeAspect="1"/>
          </p:cNvPicPr>
          <p:nvPr/>
        </p:nvPicPr>
        <p:blipFill>
          <a:blip r:embed="rId2">
            <a:extLst>
              <a:ext uri="{28A0092B-C50C-407E-A947-70E740481C1C}">
                <a14:useLocalDpi xmlns:a14="http://schemas.microsoft.com/office/drawing/2010/main" val="0"/>
              </a:ext>
            </a:extLst>
          </a:blip>
          <a:srcRect l="36510" t="32426" b="7825"/>
          <a:stretch>
            <a:fillRect/>
          </a:stretch>
        </p:blipFill>
        <p:spPr bwMode="auto">
          <a:xfrm>
            <a:off x="23813" y="1541463"/>
            <a:ext cx="732790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4">
            <a:extLst>
              <a:ext uri="{FF2B5EF4-FFF2-40B4-BE49-F238E27FC236}">
                <a16:creationId xmlns:a16="http://schemas.microsoft.com/office/drawing/2014/main" id="{049BA1F2-6A39-42BA-AB48-77BD81676540}"/>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71212D24-27BB-42A4-9FA9-DF43C4856FE8}" type="slidenum">
              <a:rPr lang="en-US" altLang="en-US" sz="1400" smtClean="0">
                <a:solidFill>
                  <a:srgbClr val="000000"/>
                </a:solidFill>
              </a:rPr>
              <a:pPr>
                <a:spcBef>
                  <a:spcPct val="0"/>
                </a:spcBef>
              </a:pPr>
              <a:t>17</a:t>
            </a:fld>
            <a:endParaRPr lang="en-US" altLang="en-US" sz="1400">
              <a:solidFill>
                <a:srgbClr val="000000"/>
              </a:solidFill>
            </a:endParaRPr>
          </a:p>
        </p:txBody>
      </p:sp>
      <p:sp>
        <p:nvSpPr>
          <p:cNvPr id="182275" name="Oval 2">
            <a:extLst>
              <a:ext uri="{FF2B5EF4-FFF2-40B4-BE49-F238E27FC236}">
                <a16:creationId xmlns:a16="http://schemas.microsoft.com/office/drawing/2014/main" id="{A6E20157-8B77-43C2-A741-94F03642776F}"/>
              </a:ext>
            </a:extLst>
          </p:cNvPr>
          <p:cNvSpPr>
            <a:spLocks noChangeArrowheads="1"/>
          </p:cNvSpPr>
          <p:nvPr/>
        </p:nvSpPr>
        <p:spPr bwMode="auto">
          <a:xfrm>
            <a:off x="152400" y="990600"/>
            <a:ext cx="2286000" cy="233680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2400">
                <a:solidFill>
                  <a:srgbClr val="000000"/>
                </a:solidFill>
              </a:rPr>
              <a:t>molecular functions</a:t>
            </a:r>
          </a:p>
        </p:txBody>
      </p:sp>
      <p:sp>
        <p:nvSpPr>
          <p:cNvPr id="182276" name="Oval 3">
            <a:extLst>
              <a:ext uri="{FF2B5EF4-FFF2-40B4-BE49-F238E27FC236}">
                <a16:creationId xmlns:a16="http://schemas.microsoft.com/office/drawing/2014/main" id="{911A95F0-C484-4883-9C0B-86C32B0DE787}"/>
              </a:ext>
            </a:extLst>
          </p:cNvPr>
          <p:cNvSpPr>
            <a:spLocks noChangeArrowheads="1"/>
          </p:cNvSpPr>
          <p:nvPr/>
        </p:nvSpPr>
        <p:spPr bwMode="auto">
          <a:xfrm>
            <a:off x="0" y="4029075"/>
            <a:ext cx="2667000" cy="2336800"/>
          </a:xfrm>
          <a:prstGeom prst="ellipse">
            <a:avLst/>
          </a:prstGeom>
          <a:solidFill>
            <a:srgbClr val="FFFF00">
              <a:alpha val="61960"/>
            </a:srgbClr>
          </a:solidFill>
          <a:ln w="952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2400">
              <a:solidFill>
                <a:srgbClr val="000000"/>
              </a:solidFill>
            </a:endParaRPr>
          </a:p>
          <a:p>
            <a:pPr algn="ctr" eaLnBrk="1" hangingPunct="1">
              <a:spcBef>
                <a:spcPct val="0"/>
              </a:spcBef>
            </a:pPr>
            <a:r>
              <a:rPr lang="en-US" altLang="en-US" sz="2400" b="1">
                <a:solidFill>
                  <a:srgbClr val="000000"/>
                </a:solidFill>
              </a:rPr>
              <a:t>molecule</a:t>
            </a:r>
          </a:p>
          <a:p>
            <a:pPr algn="ctr" eaLnBrk="1" hangingPunct="1">
              <a:spcBef>
                <a:spcPct val="0"/>
              </a:spcBef>
            </a:pPr>
            <a:r>
              <a:rPr lang="en-US" altLang="en-US" sz="2400" b="1">
                <a:solidFill>
                  <a:srgbClr val="000000"/>
                </a:solidFill>
              </a:rPr>
              <a:t>complexes</a:t>
            </a:r>
          </a:p>
        </p:txBody>
      </p:sp>
      <p:sp>
        <p:nvSpPr>
          <p:cNvPr id="182277" name="Oval 4">
            <a:extLst>
              <a:ext uri="{FF2B5EF4-FFF2-40B4-BE49-F238E27FC236}">
                <a16:creationId xmlns:a16="http://schemas.microsoft.com/office/drawing/2014/main" id="{1E9F829E-1E3E-4C39-AF8D-0EF00EAD90F1}"/>
              </a:ext>
            </a:extLst>
          </p:cNvPr>
          <p:cNvSpPr>
            <a:spLocks noChangeArrowheads="1"/>
          </p:cNvSpPr>
          <p:nvPr/>
        </p:nvSpPr>
        <p:spPr bwMode="auto">
          <a:xfrm>
            <a:off x="3352800" y="992188"/>
            <a:ext cx="2286000" cy="2336800"/>
          </a:xfrm>
          <a:prstGeom prst="ellipse">
            <a:avLst/>
          </a:prstGeom>
          <a:solidFill>
            <a:srgbClr val="FFFFFF"/>
          </a:solidFill>
          <a:ln w="19050">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2400">
                <a:solidFill>
                  <a:srgbClr val="000000"/>
                </a:solidFill>
              </a:rPr>
              <a:t>cellular</a:t>
            </a:r>
          </a:p>
          <a:p>
            <a:pPr algn="ctr" eaLnBrk="1" hangingPunct="1">
              <a:spcBef>
                <a:spcPct val="0"/>
              </a:spcBef>
            </a:pPr>
            <a:r>
              <a:rPr lang="en-US" altLang="en-US" sz="2400">
                <a:solidFill>
                  <a:srgbClr val="000000"/>
                </a:solidFill>
              </a:rPr>
              <a:t>processes</a:t>
            </a:r>
          </a:p>
        </p:txBody>
      </p:sp>
      <p:sp>
        <p:nvSpPr>
          <p:cNvPr id="182278" name="Oval 5">
            <a:extLst>
              <a:ext uri="{FF2B5EF4-FFF2-40B4-BE49-F238E27FC236}">
                <a16:creationId xmlns:a16="http://schemas.microsoft.com/office/drawing/2014/main" id="{FA09EDAF-7E15-4F41-92C3-DC7E8ED62D5B}"/>
              </a:ext>
            </a:extLst>
          </p:cNvPr>
          <p:cNvSpPr>
            <a:spLocks noChangeArrowheads="1"/>
          </p:cNvSpPr>
          <p:nvPr/>
        </p:nvSpPr>
        <p:spPr bwMode="auto">
          <a:xfrm>
            <a:off x="3352800" y="4029075"/>
            <a:ext cx="2743200" cy="233680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b="1">
              <a:solidFill>
                <a:srgbClr val="000000"/>
              </a:solidFill>
            </a:endParaRPr>
          </a:p>
          <a:p>
            <a:pPr algn="ctr" eaLnBrk="1" hangingPunct="1">
              <a:spcBef>
                <a:spcPct val="0"/>
              </a:spcBef>
            </a:pPr>
            <a:endParaRPr lang="en-US" altLang="en-US" sz="1000" b="1">
              <a:solidFill>
                <a:srgbClr val="000000"/>
              </a:solidFill>
            </a:endParaRPr>
          </a:p>
          <a:p>
            <a:pPr algn="ctr" eaLnBrk="1" hangingPunct="1">
              <a:spcBef>
                <a:spcPct val="0"/>
              </a:spcBef>
            </a:pPr>
            <a:r>
              <a:rPr lang="en-US" altLang="en-US" sz="2400" b="1">
                <a:solidFill>
                  <a:srgbClr val="000000"/>
                </a:solidFill>
              </a:rPr>
              <a:t>cellular </a:t>
            </a:r>
            <a:r>
              <a:rPr lang="en-US" altLang="en-US" sz="2200" b="1">
                <a:solidFill>
                  <a:srgbClr val="000000"/>
                </a:solidFill>
              </a:rPr>
              <a:t>components</a:t>
            </a:r>
          </a:p>
        </p:txBody>
      </p:sp>
      <p:sp>
        <p:nvSpPr>
          <p:cNvPr id="182279" name="Oval 6">
            <a:extLst>
              <a:ext uri="{FF2B5EF4-FFF2-40B4-BE49-F238E27FC236}">
                <a16:creationId xmlns:a16="http://schemas.microsoft.com/office/drawing/2014/main" id="{21BBB88D-4D09-4340-A489-C98DBC192869}"/>
              </a:ext>
            </a:extLst>
          </p:cNvPr>
          <p:cNvSpPr>
            <a:spLocks noChangeArrowheads="1"/>
          </p:cNvSpPr>
          <p:nvPr/>
        </p:nvSpPr>
        <p:spPr bwMode="auto">
          <a:xfrm>
            <a:off x="6553200" y="990600"/>
            <a:ext cx="2286000" cy="2338388"/>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2400">
                <a:solidFill>
                  <a:srgbClr val="000000"/>
                </a:solidFill>
              </a:rPr>
              <a:t>organism-level</a:t>
            </a:r>
          </a:p>
          <a:p>
            <a:pPr algn="ctr" eaLnBrk="1" hangingPunct="1">
              <a:spcBef>
                <a:spcPct val="0"/>
              </a:spcBef>
            </a:pPr>
            <a:r>
              <a:rPr lang="en-US" altLang="en-US" sz="2400">
                <a:solidFill>
                  <a:srgbClr val="000000"/>
                </a:solidFill>
              </a:rPr>
              <a:t>biological processes</a:t>
            </a:r>
          </a:p>
        </p:txBody>
      </p:sp>
      <p:sp>
        <p:nvSpPr>
          <p:cNvPr id="182280" name="Oval 7">
            <a:extLst>
              <a:ext uri="{FF2B5EF4-FFF2-40B4-BE49-F238E27FC236}">
                <a16:creationId xmlns:a16="http://schemas.microsoft.com/office/drawing/2014/main" id="{6412DE60-BAAD-4486-91E8-21595A880DFF}"/>
              </a:ext>
            </a:extLst>
          </p:cNvPr>
          <p:cNvSpPr>
            <a:spLocks noChangeArrowheads="1"/>
          </p:cNvSpPr>
          <p:nvPr/>
        </p:nvSpPr>
        <p:spPr bwMode="auto">
          <a:xfrm>
            <a:off x="6781800" y="4029075"/>
            <a:ext cx="2514600" cy="2336800"/>
          </a:xfrm>
          <a:prstGeom prst="ellipse">
            <a:avLst/>
          </a:prstGeom>
          <a:solidFill>
            <a:srgbClr val="FFFF00">
              <a:alpha val="56862"/>
            </a:srgbClr>
          </a:solidFill>
          <a:ln w="952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eaLnBrk="1" hangingPunct="1">
              <a:spcBef>
                <a:spcPct val="0"/>
              </a:spcBef>
            </a:pPr>
            <a:endParaRPr lang="en-US" altLang="en-US" sz="2400">
              <a:solidFill>
                <a:srgbClr val="000000"/>
              </a:solidFill>
            </a:endParaRPr>
          </a:p>
          <a:p>
            <a:pPr eaLnBrk="1" hangingPunct="1">
              <a:spcBef>
                <a:spcPct val="0"/>
              </a:spcBef>
            </a:pPr>
            <a:r>
              <a:rPr lang="en-US" altLang="en-US" sz="2400" b="1">
                <a:solidFill>
                  <a:srgbClr val="000000"/>
                </a:solidFill>
              </a:rPr>
              <a:t>organisms</a:t>
            </a:r>
          </a:p>
          <a:p>
            <a:pPr eaLnBrk="1" hangingPunct="1">
              <a:spcBef>
                <a:spcPct val="0"/>
              </a:spcBef>
            </a:pPr>
            <a:endParaRPr lang="en-US" altLang="en-US" sz="1800">
              <a:solidFill>
                <a:srgbClr val="000000"/>
              </a:solidFill>
            </a:endParaRPr>
          </a:p>
        </p:txBody>
      </p:sp>
      <p:cxnSp>
        <p:nvCxnSpPr>
          <p:cNvPr id="182281" name="AutoShape 8">
            <a:extLst>
              <a:ext uri="{FF2B5EF4-FFF2-40B4-BE49-F238E27FC236}">
                <a16:creationId xmlns:a16="http://schemas.microsoft.com/office/drawing/2014/main" id="{C738F05D-72E3-4CBF-9F8D-1585AE19D9D9}"/>
              </a:ext>
            </a:extLst>
          </p:cNvPr>
          <p:cNvCxnSpPr>
            <a:cxnSpLocks noChangeShapeType="1"/>
            <a:endCxn id="182276" idx="0"/>
          </p:cNvCxnSpPr>
          <p:nvPr/>
        </p:nvCxnSpPr>
        <p:spPr bwMode="auto">
          <a:xfrm>
            <a:off x="1295400" y="3327400"/>
            <a:ext cx="38100" cy="701675"/>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2282" name="AutoShape 9">
            <a:extLst>
              <a:ext uri="{FF2B5EF4-FFF2-40B4-BE49-F238E27FC236}">
                <a16:creationId xmlns:a16="http://schemas.microsoft.com/office/drawing/2014/main" id="{9594483F-A135-4CBC-92CB-BA9E8339D8F1}"/>
              </a:ext>
            </a:extLst>
          </p:cNvPr>
          <p:cNvCxnSpPr>
            <a:cxnSpLocks noChangeShapeType="1"/>
          </p:cNvCxnSpPr>
          <p:nvPr/>
        </p:nvCxnSpPr>
        <p:spPr bwMode="auto">
          <a:xfrm flipH="1">
            <a:off x="4494213" y="3327400"/>
            <a:ext cx="1587" cy="725488"/>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2283" name="AutoShape 10">
            <a:extLst>
              <a:ext uri="{FF2B5EF4-FFF2-40B4-BE49-F238E27FC236}">
                <a16:creationId xmlns:a16="http://schemas.microsoft.com/office/drawing/2014/main" id="{CDC0A3F2-6EAE-4E23-A05E-536C8ECEFBF2}"/>
              </a:ext>
            </a:extLst>
          </p:cNvPr>
          <p:cNvCxnSpPr>
            <a:cxnSpLocks noChangeShapeType="1"/>
          </p:cNvCxnSpPr>
          <p:nvPr/>
        </p:nvCxnSpPr>
        <p:spPr bwMode="auto">
          <a:xfrm flipH="1">
            <a:off x="7694613" y="3327400"/>
            <a:ext cx="1587" cy="719138"/>
          </a:xfrm>
          <a:prstGeom prst="straightConnector1">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182284" name="Group 11">
            <a:extLst>
              <a:ext uri="{FF2B5EF4-FFF2-40B4-BE49-F238E27FC236}">
                <a16:creationId xmlns:a16="http://schemas.microsoft.com/office/drawing/2014/main" id="{28B6708C-306C-4195-BB07-373D81C96C6C}"/>
              </a:ext>
            </a:extLst>
          </p:cNvPr>
          <p:cNvGrpSpPr>
            <a:grpSpLocks/>
          </p:cNvGrpSpPr>
          <p:nvPr/>
        </p:nvGrpSpPr>
        <p:grpSpPr bwMode="auto">
          <a:xfrm>
            <a:off x="2495550" y="2097088"/>
            <a:ext cx="4286250" cy="3100387"/>
            <a:chOff x="1554" y="1360"/>
            <a:chExt cx="2700" cy="1953"/>
          </a:xfrm>
        </p:grpSpPr>
        <p:cxnSp>
          <p:nvCxnSpPr>
            <p:cNvPr id="182293" name="AutoShape 12">
              <a:extLst>
                <a:ext uri="{FF2B5EF4-FFF2-40B4-BE49-F238E27FC236}">
                  <a16:creationId xmlns:a16="http://schemas.microsoft.com/office/drawing/2014/main" id="{34D1A493-EFCE-49A6-9DFD-A39D54EDA906}"/>
                </a:ext>
              </a:extLst>
            </p:cNvPr>
            <p:cNvCxnSpPr>
              <a:cxnSpLocks noChangeShapeType="1"/>
              <a:stCxn id="182275" idx="6"/>
              <a:endCxn id="182277" idx="2"/>
            </p:cNvCxnSpPr>
            <p:nvPr/>
          </p:nvCxnSpPr>
          <p:spPr bwMode="auto">
            <a:xfrm>
              <a:off x="1554" y="1360"/>
              <a:ext cx="558" cy="1"/>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2294" name="AutoShape 13">
              <a:extLst>
                <a:ext uri="{FF2B5EF4-FFF2-40B4-BE49-F238E27FC236}">
                  <a16:creationId xmlns:a16="http://schemas.microsoft.com/office/drawing/2014/main" id="{A05DE218-8DE7-4AD9-911C-251B43C37EA9}"/>
                </a:ext>
              </a:extLst>
            </p:cNvPr>
            <p:cNvCxnSpPr>
              <a:cxnSpLocks noChangeShapeType="1"/>
            </p:cNvCxnSpPr>
            <p:nvPr/>
          </p:nvCxnSpPr>
          <p:spPr bwMode="auto">
            <a:xfrm>
              <a:off x="3552" y="1360"/>
              <a:ext cx="558" cy="1"/>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2295" name="AutoShape 14">
              <a:extLst>
                <a:ext uri="{FF2B5EF4-FFF2-40B4-BE49-F238E27FC236}">
                  <a16:creationId xmlns:a16="http://schemas.microsoft.com/office/drawing/2014/main" id="{9ED44F2E-57E6-4CBC-840F-C72965957AF1}"/>
                </a:ext>
              </a:extLst>
            </p:cNvPr>
            <p:cNvCxnSpPr>
              <a:cxnSpLocks noChangeShapeType="1"/>
              <a:stCxn id="182276" idx="6"/>
              <a:endCxn id="182278" idx="2"/>
            </p:cNvCxnSpPr>
            <p:nvPr/>
          </p:nvCxnSpPr>
          <p:spPr bwMode="auto">
            <a:xfrm>
              <a:off x="1662" y="3313"/>
              <a:ext cx="432" cy="0"/>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cxnSp>
          <p:nvCxnSpPr>
            <p:cNvPr id="182296" name="AutoShape 15">
              <a:extLst>
                <a:ext uri="{FF2B5EF4-FFF2-40B4-BE49-F238E27FC236}">
                  <a16:creationId xmlns:a16="http://schemas.microsoft.com/office/drawing/2014/main" id="{D82D9160-EA85-4108-8556-753690E0CF3E}"/>
                </a:ext>
              </a:extLst>
            </p:cNvPr>
            <p:cNvCxnSpPr>
              <a:cxnSpLocks noChangeShapeType="1"/>
              <a:stCxn id="182278" idx="6"/>
            </p:cNvCxnSpPr>
            <p:nvPr/>
          </p:nvCxnSpPr>
          <p:spPr bwMode="auto">
            <a:xfrm>
              <a:off x="3822" y="3313"/>
              <a:ext cx="432" cy="0"/>
            </a:xfrm>
            <a:prstGeom prst="straightConnector1">
              <a:avLst/>
            </a:prstGeom>
            <a:noFill/>
            <a:ln w="34925">
              <a:solidFill>
                <a:srgbClr val="000000"/>
              </a:solidFill>
              <a:prstDash val="sysDot"/>
              <a:round/>
              <a:headEnd/>
              <a:tailEnd type="arrow" w="med" len="med"/>
            </a:ln>
            <a:extLst>
              <a:ext uri="{909E8E84-426E-40DD-AFC4-6F175D3DCCD1}">
                <a14:hiddenFill xmlns:a14="http://schemas.microsoft.com/office/drawing/2010/main">
                  <a:noFill/>
                </a14:hiddenFill>
              </a:ext>
            </a:extLst>
          </p:spPr>
        </p:cxnSp>
      </p:grpSp>
      <p:sp>
        <p:nvSpPr>
          <p:cNvPr id="182285" name="TextBox 4">
            <a:extLst>
              <a:ext uri="{FF2B5EF4-FFF2-40B4-BE49-F238E27FC236}">
                <a16:creationId xmlns:a16="http://schemas.microsoft.com/office/drawing/2014/main" id="{3BA173A2-A09F-4DA6-A419-26A03D921B38}"/>
              </a:ext>
            </a:extLst>
          </p:cNvPr>
          <p:cNvSpPr txBox="1">
            <a:spLocks noChangeArrowheads="1"/>
          </p:cNvSpPr>
          <p:nvPr/>
        </p:nvSpPr>
        <p:spPr bwMode="auto">
          <a:xfrm>
            <a:off x="1295400" y="3505200"/>
            <a:ext cx="2201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
        <p:nvSpPr>
          <p:cNvPr id="182286" name="TextBox 21">
            <a:extLst>
              <a:ext uri="{FF2B5EF4-FFF2-40B4-BE49-F238E27FC236}">
                <a16:creationId xmlns:a16="http://schemas.microsoft.com/office/drawing/2014/main" id="{D58487AE-F1F5-4927-BA30-A48A58476669}"/>
              </a:ext>
            </a:extLst>
          </p:cNvPr>
          <p:cNvSpPr txBox="1">
            <a:spLocks noChangeArrowheads="1"/>
          </p:cNvSpPr>
          <p:nvPr/>
        </p:nvSpPr>
        <p:spPr bwMode="auto">
          <a:xfrm>
            <a:off x="2495550" y="165100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2287" name="TextBox 22">
            <a:extLst>
              <a:ext uri="{FF2B5EF4-FFF2-40B4-BE49-F238E27FC236}">
                <a16:creationId xmlns:a16="http://schemas.microsoft.com/office/drawing/2014/main" id="{4540C613-6C20-40B2-B5EB-CA0848853865}"/>
              </a:ext>
            </a:extLst>
          </p:cNvPr>
          <p:cNvSpPr txBox="1">
            <a:spLocks noChangeArrowheads="1"/>
          </p:cNvSpPr>
          <p:nvPr/>
        </p:nvSpPr>
        <p:spPr bwMode="auto">
          <a:xfrm>
            <a:off x="5680075" y="1651000"/>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2288" name="TextBox 23">
            <a:extLst>
              <a:ext uri="{FF2B5EF4-FFF2-40B4-BE49-F238E27FC236}">
                <a16:creationId xmlns:a16="http://schemas.microsoft.com/office/drawing/2014/main" id="{E1023C61-94F2-483C-81AB-CB298F150220}"/>
              </a:ext>
            </a:extLst>
          </p:cNvPr>
          <p:cNvSpPr txBox="1">
            <a:spLocks noChangeArrowheads="1"/>
          </p:cNvSpPr>
          <p:nvPr/>
        </p:nvSpPr>
        <p:spPr bwMode="auto">
          <a:xfrm>
            <a:off x="2514600" y="475138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2289" name="TextBox 24">
            <a:extLst>
              <a:ext uri="{FF2B5EF4-FFF2-40B4-BE49-F238E27FC236}">
                <a16:creationId xmlns:a16="http://schemas.microsoft.com/office/drawing/2014/main" id="{C33F0997-FE67-44C8-BBCD-FFC025345D5F}"/>
              </a:ext>
            </a:extLst>
          </p:cNvPr>
          <p:cNvSpPr txBox="1">
            <a:spLocks noChangeArrowheads="1"/>
          </p:cNvSpPr>
          <p:nvPr/>
        </p:nvSpPr>
        <p:spPr bwMode="auto">
          <a:xfrm>
            <a:off x="5943600" y="47371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part_of</a:t>
            </a:r>
          </a:p>
        </p:txBody>
      </p:sp>
      <p:sp>
        <p:nvSpPr>
          <p:cNvPr id="182290" name="TextBox 26">
            <a:extLst>
              <a:ext uri="{FF2B5EF4-FFF2-40B4-BE49-F238E27FC236}">
                <a16:creationId xmlns:a16="http://schemas.microsoft.com/office/drawing/2014/main" id="{79E6DE83-B76C-465C-8D99-9B18BD6CA386}"/>
              </a:ext>
            </a:extLst>
          </p:cNvPr>
          <p:cNvSpPr txBox="1">
            <a:spLocks noChangeArrowheads="1"/>
          </p:cNvSpPr>
          <p:nvPr/>
        </p:nvSpPr>
        <p:spPr bwMode="auto">
          <a:xfrm>
            <a:off x="4495800" y="347503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
        <p:nvSpPr>
          <p:cNvPr id="182291" name="TextBox 27">
            <a:extLst>
              <a:ext uri="{FF2B5EF4-FFF2-40B4-BE49-F238E27FC236}">
                <a16:creationId xmlns:a16="http://schemas.microsoft.com/office/drawing/2014/main" id="{76D1EDC6-1E97-4AFA-9222-544FE6E79460}"/>
              </a:ext>
            </a:extLst>
          </p:cNvPr>
          <p:cNvSpPr txBox="1">
            <a:spLocks noChangeArrowheads="1"/>
          </p:cNvSpPr>
          <p:nvPr/>
        </p:nvSpPr>
        <p:spPr bwMode="auto">
          <a:xfrm>
            <a:off x="7734300" y="3414713"/>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i="1"/>
              <a:t>dependent_on</a:t>
            </a:r>
          </a:p>
        </p:txBody>
      </p:sp>
      <p:sp>
        <p:nvSpPr>
          <p:cNvPr id="182292" name="TextBox 1">
            <a:extLst>
              <a:ext uri="{FF2B5EF4-FFF2-40B4-BE49-F238E27FC236}">
                <a16:creationId xmlns:a16="http://schemas.microsoft.com/office/drawing/2014/main" id="{577173F0-3CFA-4C64-BCBD-A9918D266AC3}"/>
              </a:ext>
            </a:extLst>
          </p:cNvPr>
          <p:cNvSpPr txBox="1">
            <a:spLocks noChangeArrowheads="1"/>
          </p:cNvSpPr>
          <p:nvPr/>
        </p:nvSpPr>
        <p:spPr bwMode="auto">
          <a:xfrm>
            <a:off x="2065338" y="182563"/>
            <a:ext cx="548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t>Note application of all-some rule</a:t>
            </a:r>
            <a:endParaRPr lang="en-US" altLang="en-US" sz="18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Line 2">
            <a:extLst>
              <a:ext uri="{FF2B5EF4-FFF2-40B4-BE49-F238E27FC236}">
                <a16:creationId xmlns:a16="http://schemas.microsoft.com/office/drawing/2014/main" id="{B360E7A0-3672-4747-BF5C-A4DB7EEE3FA5}"/>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291" name="Line 3">
            <a:extLst>
              <a:ext uri="{FF2B5EF4-FFF2-40B4-BE49-F238E27FC236}">
                <a16:creationId xmlns:a16="http://schemas.microsoft.com/office/drawing/2014/main" id="{447E3FD9-D886-4F90-99FB-2C11E652697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C4873DBD-551C-4094-925C-0D9D543584E0}"/>
              </a:ext>
            </a:extLst>
          </p:cNvPr>
          <p:cNvGraphicFramePr>
            <a:graphicFrameLocks noGrp="1"/>
          </p:cNvGraphicFramePr>
          <p:nvPr/>
        </p:nvGraphicFramePr>
        <p:xfrm>
          <a:off x="609600" y="2590800"/>
          <a:ext cx="8170863" cy="3611563"/>
        </p:xfrm>
        <a:graphic>
          <a:graphicData uri="http://schemas.openxmlformats.org/drawingml/2006/table">
            <a:tbl>
              <a:tblPr/>
              <a:tblGrid>
                <a:gridCol w="1282877">
                  <a:extLst>
                    <a:ext uri="{9D8B030D-6E8A-4147-A177-3AD203B41FA5}">
                      <a16:colId xmlns:a16="http://schemas.microsoft.com/office/drawing/2014/main" val="20000"/>
                    </a:ext>
                  </a:extLst>
                </a:gridCol>
                <a:gridCol w="123172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gridCol w="1770064">
                  <a:extLst>
                    <a:ext uri="{9D8B030D-6E8A-4147-A177-3AD203B41FA5}">
                      <a16:colId xmlns:a16="http://schemas.microsoft.com/office/drawing/2014/main" val="20005"/>
                    </a:ext>
                  </a:extLst>
                </a:gridCol>
              </a:tblGrid>
              <a:tr h="9601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Arial" charset="0"/>
                        </a:rPr>
                        <a:t>Patient Demographics</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Phenotype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processes</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92D050"/>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Palatino Linotype" pitchFamily="18"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Data</a:t>
                      </a:r>
                      <a:r>
                        <a:rPr lang="en-US" sz="2400" baseline="0" dirty="0">
                          <a:latin typeface="Times New Roman" panose="02020603050405020304" pitchFamily="18" charset="0"/>
                          <a:cs typeface="Times New Roman" panose="02020603050405020304" pitchFamily="18" charset="0"/>
                        </a:rPr>
                        <a:t> about all of these things </a:t>
                      </a:r>
                      <a:r>
                        <a:rPr lang="en-US" sz="2400" dirty="0">
                          <a:latin typeface="Times New Roman" panose="02020603050405020304" pitchFamily="18" charset="0"/>
                          <a:cs typeface="Times New Roman" panose="02020603050405020304" pitchFamily="18" charset="0"/>
                        </a:rPr>
                        <a:t>including</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image</a:t>
                      </a:r>
                      <a:r>
                        <a:rPr lang="en-US" sz="2400" baseline="0" dirty="0">
                          <a:latin typeface="Times New Roman" panose="02020603050405020304" pitchFamily="18" charset="0"/>
                          <a:cs typeface="Times New Roman" panose="02020603050405020304" pitchFamily="18" charset="0"/>
                        </a:rPr>
                        <a:t> data …</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Algorithms, software,</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protocols, …</a:t>
                      </a:r>
                      <a:endParaRPr lang="en-US" sz="2800" dirty="0">
                        <a:latin typeface="Times New Roman" panose="02020603050405020304" pitchFamily="18" charset="0"/>
                        <a:cs typeface="Times New Roman" panose="02020603050405020304" pitchFamily="18" charset="0"/>
                      </a:endParaRPr>
                    </a:p>
                  </a:txBody>
                  <a:tcPr marL="0" marR="0" marT="0" marB="45724"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Instruments, Biomaterials,</a:t>
                      </a:r>
                      <a:r>
                        <a:rPr lang="en-US" sz="2400" baseline="0" dirty="0">
                          <a:latin typeface="Times New Roman" panose="02020603050405020304" pitchFamily="18" charset="0"/>
                          <a:cs typeface="Times New Roman" panose="02020603050405020304" pitchFamily="18" charset="0"/>
                        </a:rPr>
                        <a:t> Functions</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Parameters, Assay types, Statistics</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txBody>
                  <a:tcPr marL="0" marR="0" marT="0" marB="45724"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914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Anatomy</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extLst>
                  <a:ext uri="{0D108BD9-81ED-4DB2-BD59-A6C34878D82A}">
                    <a16:rowId xmlns:a16="http://schemas.microsoft.com/office/drawing/2014/main" val="10001"/>
                  </a:ext>
                </a:extLst>
              </a:tr>
              <a:tr h="8685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Histology</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Genotype (GO)</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Arial" charset="0"/>
                        </a:rPr>
                        <a:t>Biological processes (GO)</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685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Chemistry</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12" name="Group 45">
            <a:extLst>
              <a:ext uri="{FF2B5EF4-FFF2-40B4-BE49-F238E27FC236}">
                <a16:creationId xmlns:a16="http://schemas.microsoft.com/office/drawing/2014/main" id="{CEB63DB9-403B-4615-AF80-5CB8EFC6ADF5}"/>
              </a:ext>
            </a:extLst>
          </p:cNvPr>
          <p:cNvGraphicFramePr>
            <a:graphicFrameLocks noGrp="1"/>
          </p:cNvGraphicFramePr>
          <p:nvPr/>
        </p:nvGraphicFramePr>
        <p:xfrm>
          <a:off x="609600" y="1295400"/>
          <a:ext cx="8153400" cy="1265238"/>
        </p:xfrm>
        <a:graphic>
          <a:graphicData uri="http://schemas.openxmlformats.org/drawingml/2006/table">
            <a:tbl>
              <a:tblPr/>
              <a:tblGrid>
                <a:gridCol w="1316653">
                  <a:extLst>
                    <a:ext uri="{9D8B030D-6E8A-4147-A177-3AD203B41FA5}">
                      <a16:colId xmlns:a16="http://schemas.microsoft.com/office/drawing/2014/main" val="20000"/>
                    </a:ext>
                  </a:extLst>
                </a:gridCol>
                <a:gridCol w="1197947">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2453020">
                  <a:extLst>
                    <a:ext uri="{9D8B030D-6E8A-4147-A177-3AD203B41FA5}">
                      <a16:colId xmlns:a16="http://schemas.microsoft.com/office/drawing/2014/main" val="20004"/>
                    </a:ext>
                  </a:extLst>
                </a:gridCol>
                <a:gridCol w="1737981">
                  <a:extLst>
                    <a:ext uri="{9D8B030D-6E8A-4147-A177-3AD203B41FA5}">
                      <a16:colId xmlns:a16="http://schemas.microsoft.com/office/drawing/2014/main" val="20005"/>
                    </a:ext>
                  </a:extLst>
                </a:gridCol>
              </a:tblGrid>
              <a:tr h="1265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Independent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(~Thing))</a:t>
                      </a:r>
                    </a:p>
                  </a:txBody>
                  <a:tcPr marL="0" marR="0" marT="0" marB="45731"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(~Attribute)</a:t>
                      </a:r>
                    </a:p>
                  </a:txBody>
                  <a:tcPr marL="0" marR="0" marT="0" marB="45731"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err="1">
                          <a:ln>
                            <a:noFill/>
                          </a:ln>
                          <a:solidFill>
                            <a:schemeClr val="tx1"/>
                          </a:solidFill>
                          <a:effectLst/>
                          <a:latin typeface="Palatino Linotype" pitchFamily="18" charset="0"/>
                          <a:cs typeface="Arial" charset="0"/>
                        </a:rPr>
                        <a:t>Occurrent</a:t>
                      </a:r>
                      <a:endParaRPr kumimoji="0" lang="en-US" sz="1600" b="0" i="0" u="none" strike="noStrike" cap="small"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(~Process)</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small" normalizeH="0" baseline="0" dirty="0">
                        <a:ln>
                          <a:noFill/>
                        </a:ln>
                        <a:solidFill>
                          <a:schemeClr val="tx1"/>
                        </a:solidFill>
                        <a:effectLst/>
                        <a:latin typeface="Palatino Linotype" pitchFamily="18" charset="0"/>
                        <a:cs typeface="Arial" charset="0"/>
                      </a:endParaRP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IAO</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OBI</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rapezoid 14">
            <a:extLst>
              <a:ext uri="{FF2B5EF4-FFF2-40B4-BE49-F238E27FC236}">
                <a16:creationId xmlns:a16="http://schemas.microsoft.com/office/drawing/2014/main" id="{3929A3FE-8D2A-4CB5-8350-9666F4F55A2E}"/>
              </a:ext>
            </a:extLst>
          </p:cNvPr>
          <p:cNvSpPr/>
          <p:nvPr/>
        </p:nvSpPr>
        <p:spPr bwMode="auto">
          <a:xfrm>
            <a:off x="609600" y="685800"/>
            <a:ext cx="8153400" cy="609600"/>
          </a:xfrm>
          <a:prstGeom prst="trapezoid">
            <a:avLst>
              <a:gd name="adj" fmla="val 103997"/>
            </a:avLst>
          </a:prstGeom>
          <a:solidFill>
            <a:schemeClr val="bg1"/>
          </a:solidFill>
          <a:ln w="19685" cap="flat" cmpd="sng" algn="ctr">
            <a:solidFill>
              <a:srgbClr val="C00000"/>
            </a:solidFill>
            <a:prstDash val="solid"/>
            <a:round/>
            <a:headEnd type="none" w="med" len="med"/>
            <a:tailEnd type="none" w="med" len="med"/>
          </a:ln>
          <a:effectLst/>
        </p:spPr>
        <p:txBody>
          <a:bodyPr/>
          <a:lstStyle/>
          <a:p>
            <a:pPr algn="ctr">
              <a:defRPr/>
            </a:pPr>
            <a:r>
              <a:rPr lang="en-US" sz="2400" b="1" dirty="0">
                <a:solidFill>
                  <a:prstClr val="black"/>
                </a:solidFill>
                <a:latin typeface="Arial"/>
                <a:cs typeface="Arial" charset="0"/>
              </a:rPr>
              <a:t>Basic Formal Ontology (BFO)</a:t>
            </a:r>
          </a:p>
        </p:txBody>
      </p:sp>
      <p:sp>
        <p:nvSpPr>
          <p:cNvPr id="120876" name="Slide Number Placeholder 1">
            <a:extLst>
              <a:ext uri="{FF2B5EF4-FFF2-40B4-BE49-F238E27FC236}">
                <a16:creationId xmlns:a16="http://schemas.microsoft.com/office/drawing/2014/main" id="{14B4822E-D599-4B50-88CB-D6A691C5E713}"/>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fld id="{1550BD99-D0E1-4486-8D29-9544514B24B8}" type="slidenum">
              <a:rPr lang="en-US" altLang="en-US" sz="1200" smtClean="0">
                <a:solidFill>
                  <a:srgbClr val="898989"/>
                </a:solidFill>
                <a:latin typeface="Arial" pitchFamily="34" charset="0"/>
              </a:rPr>
              <a:pPr eaLnBrk="1" hangingPunct="1">
                <a:spcBef>
                  <a:spcPct val="0"/>
                </a:spcBef>
                <a:buFontTx/>
                <a:buNone/>
                <a:defRPr/>
              </a:pPr>
              <a:t>170</a:t>
            </a:fld>
            <a:r>
              <a:rPr lang="en-US" altLang="en-US" sz="1200" dirty="0">
                <a:solidFill>
                  <a:srgbClr val="898989"/>
                </a:solidFill>
                <a:latin typeface="Arial" pitchFamily="34" charset="0"/>
              </a:rPr>
              <a:t> </a:t>
            </a:r>
          </a:p>
        </p:txBody>
      </p:sp>
      <p:sp>
        <p:nvSpPr>
          <p:cNvPr id="2" name="Left Arrow 1">
            <a:extLst>
              <a:ext uri="{FF2B5EF4-FFF2-40B4-BE49-F238E27FC236}">
                <a16:creationId xmlns:a16="http://schemas.microsoft.com/office/drawing/2014/main" id="{AED75440-46B7-4308-A945-463EDEAA48A7}"/>
              </a:ext>
            </a:extLst>
          </p:cNvPr>
          <p:cNvSpPr/>
          <p:nvPr/>
        </p:nvSpPr>
        <p:spPr>
          <a:xfrm>
            <a:off x="3962400" y="3581400"/>
            <a:ext cx="838200" cy="1524000"/>
          </a:xfrm>
          <a:prstGeom prst="leftArrow">
            <a:avLst/>
          </a:prstGeom>
          <a:solidFill>
            <a:srgbClr val="FF993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Line 2">
            <a:extLst>
              <a:ext uri="{FF2B5EF4-FFF2-40B4-BE49-F238E27FC236}">
                <a16:creationId xmlns:a16="http://schemas.microsoft.com/office/drawing/2014/main" id="{C62341F6-C2E5-409D-8022-3E3EF5F8CA3E}"/>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339" name="Line 3">
            <a:extLst>
              <a:ext uri="{FF2B5EF4-FFF2-40B4-BE49-F238E27FC236}">
                <a16:creationId xmlns:a16="http://schemas.microsoft.com/office/drawing/2014/main" id="{14B73F62-1B37-449C-8CD6-A080E8B4315E}"/>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2F8D8154-E7AA-4300-8405-5C13D1E4B678}"/>
              </a:ext>
            </a:extLst>
          </p:cNvPr>
          <p:cNvGraphicFramePr>
            <a:graphicFrameLocks noGrp="1"/>
          </p:cNvGraphicFramePr>
          <p:nvPr/>
        </p:nvGraphicFramePr>
        <p:xfrm>
          <a:off x="609600" y="2590800"/>
          <a:ext cx="8170863" cy="3611563"/>
        </p:xfrm>
        <a:graphic>
          <a:graphicData uri="http://schemas.openxmlformats.org/drawingml/2006/table">
            <a:tbl>
              <a:tblPr/>
              <a:tblGrid>
                <a:gridCol w="1282877">
                  <a:extLst>
                    <a:ext uri="{9D8B030D-6E8A-4147-A177-3AD203B41FA5}">
                      <a16:colId xmlns:a16="http://schemas.microsoft.com/office/drawing/2014/main" val="20000"/>
                    </a:ext>
                  </a:extLst>
                </a:gridCol>
                <a:gridCol w="123172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gridCol w="1770064">
                  <a:extLst>
                    <a:ext uri="{9D8B030D-6E8A-4147-A177-3AD203B41FA5}">
                      <a16:colId xmlns:a16="http://schemas.microsoft.com/office/drawing/2014/main" val="20005"/>
                    </a:ext>
                  </a:extLst>
                </a:gridCol>
              </a:tblGrid>
              <a:tr h="9601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Arial" charset="0"/>
                        </a:rPr>
                        <a:t>Patient Demographics</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Phenotype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processes</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92D050"/>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Palatino Linotype" pitchFamily="18"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Data</a:t>
                      </a:r>
                      <a:r>
                        <a:rPr lang="en-US" sz="2400" baseline="0" dirty="0">
                          <a:latin typeface="Times New Roman" panose="02020603050405020304" pitchFamily="18" charset="0"/>
                          <a:cs typeface="Times New Roman" panose="02020603050405020304" pitchFamily="18" charset="0"/>
                        </a:rPr>
                        <a:t> about all of these things </a:t>
                      </a:r>
                      <a:r>
                        <a:rPr lang="en-US" sz="2400" dirty="0">
                          <a:latin typeface="Times New Roman" panose="02020603050405020304" pitchFamily="18" charset="0"/>
                          <a:cs typeface="Times New Roman" panose="02020603050405020304" pitchFamily="18" charset="0"/>
                        </a:rPr>
                        <a:t>including</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image</a:t>
                      </a:r>
                      <a:r>
                        <a:rPr lang="en-US" sz="2400" baseline="0" dirty="0">
                          <a:latin typeface="Times New Roman" panose="02020603050405020304" pitchFamily="18" charset="0"/>
                          <a:cs typeface="Times New Roman" panose="02020603050405020304" pitchFamily="18" charset="0"/>
                        </a:rPr>
                        <a:t> data …</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Algorithms, software,</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protocols, …</a:t>
                      </a:r>
                      <a:endParaRPr lang="en-US" sz="2800" dirty="0">
                        <a:latin typeface="Times New Roman" panose="02020603050405020304" pitchFamily="18" charset="0"/>
                        <a:cs typeface="Times New Roman" panose="02020603050405020304" pitchFamily="18" charset="0"/>
                      </a:endParaRPr>
                    </a:p>
                  </a:txBody>
                  <a:tcPr marL="0" marR="0" marT="0" marB="45724"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Instruments, Biomaterials,</a:t>
                      </a:r>
                      <a:r>
                        <a:rPr lang="en-US" sz="2400" baseline="0" dirty="0">
                          <a:latin typeface="Times New Roman" panose="02020603050405020304" pitchFamily="18" charset="0"/>
                          <a:cs typeface="Times New Roman" panose="02020603050405020304" pitchFamily="18" charset="0"/>
                        </a:rPr>
                        <a:t> Functions</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Parameters, Assay types, Statistics, Imaging</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txBody>
                  <a:tcPr marL="0" marR="0" marT="0" marB="45724"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914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Anatomy</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extLst>
                  <a:ext uri="{0D108BD9-81ED-4DB2-BD59-A6C34878D82A}">
                    <a16:rowId xmlns:a16="http://schemas.microsoft.com/office/drawing/2014/main" val="10001"/>
                  </a:ext>
                </a:extLst>
              </a:tr>
              <a:tr h="8685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Histology</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Genotype (GO)</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Arial" charset="0"/>
                        </a:rPr>
                        <a:t>Biological processes (GO)</a:t>
                      </a: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685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Chemistry</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12" name="Group 45">
            <a:extLst>
              <a:ext uri="{FF2B5EF4-FFF2-40B4-BE49-F238E27FC236}">
                <a16:creationId xmlns:a16="http://schemas.microsoft.com/office/drawing/2014/main" id="{927C7531-9524-4253-A3F2-411FC8DE2FB5}"/>
              </a:ext>
            </a:extLst>
          </p:cNvPr>
          <p:cNvGraphicFramePr>
            <a:graphicFrameLocks noGrp="1"/>
          </p:cNvGraphicFramePr>
          <p:nvPr/>
        </p:nvGraphicFramePr>
        <p:xfrm>
          <a:off x="609600" y="1295400"/>
          <a:ext cx="8153400" cy="1265238"/>
        </p:xfrm>
        <a:graphic>
          <a:graphicData uri="http://schemas.openxmlformats.org/drawingml/2006/table">
            <a:tbl>
              <a:tblPr/>
              <a:tblGrid>
                <a:gridCol w="1316653">
                  <a:extLst>
                    <a:ext uri="{9D8B030D-6E8A-4147-A177-3AD203B41FA5}">
                      <a16:colId xmlns:a16="http://schemas.microsoft.com/office/drawing/2014/main" val="20000"/>
                    </a:ext>
                  </a:extLst>
                </a:gridCol>
                <a:gridCol w="1197947">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2453020">
                  <a:extLst>
                    <a:ext uri="{9D8B030D-6E8A-4147-A177-3AD203B41FA5}">
                      <a16:colId xmlns:a16="http://schemas.microsoft.com/office/drawing/2014/main" val="20004"/>
                    </a:ext>
                  </a:extLst>
                </a:gridCol>
                <a:gridCol w="1737981">
                  <a:extLst>
                    <a:ext uri="{9D8B030D-6E8A-4147-A177-3AD203B41FA5}">
                      <a16:colId xmlns:a16="http://schemas.microsoft.com/office/drawing/2014/main" val="20005"/>
                    </a:ext>
                  </a:extLst>
                </a:gridCol>
              </a:tblGrid>
              <a:tr h="1265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Independent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(~Thing))</a:t>
                      </a:r>
                    </a:p>
                  </a:txBody>
                  <a:tcPr marL="0" marR="0" marT="0" marB="45731"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(~Attribute)</a:t>
                      </a:r>
                    </a:p>
                  </a:txBody>
                  <a:tcPr marL="0" marR="0" marT="0" marB="45731"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err="1">
                          <a:ln>
                            <a:noFill/>
                          </a:ln>
                          <a:solidFill>
                            <a:schemeClr val="tx1"/>
                          </a:solidFill>
                          <a:effectLst/>
                          <a:latin typeface="Palatino Linotype" pitchFamily="18" charset="0"/>
                          <a:cs typeface="Arial" charset="0"/>
                        </a:rPr>
                        <a:t>Occurrent</a:t>
                      </a:r>
                      <a:endParaRPr kumimoji="0" lang="en-US" sz="1600" b="0" i="0" u="none" strike="noStrike" cap="small"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(~Process)</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small" normalizeH="0" baseline="0" dirty="0">
                        <a:ln>
                          <a:noFill/>
                        </a:ln>
                        <a:solidFill>
                          <a:schemeClr val="tx1"/>
                        </a:solidFill>
                        <a:effectLst/>
                        <a:latin typeface="Palatino Linotype" pitchFamily="18" charset="0"/>
                        <a:cs typeface="Arial" charset="0"/>
                      </a:endParaRP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IAO</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OBI</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rapezoid 14">
            <a:extLst>
              <a:ext uri="{FF2B5EF4-FFF2-40B4-BE49-F238E27FC236}">
                <a16:creationId xmlns:a16="http://schemas.microsoft.com/office/drawing/2014/main" id="{2EC7A623-61A3-46D8-823F-B76C5A0EC4E6}"/>
              </a:ext>
            </a:extLst>
          </p:cNvPr>
          <p:cNvSpPr/>
          <p:nvPr/>
        </p:nvSpPr>
        <p:spPr bwMode="auto">
          <a:xfrm>
            <a:off x="609600" y="685800"/>
            <a:ext cx="8153400" cy="609600"/>
          </a:xfrm>
          <a:prstGeom prst="trapezoid">
            <a:avLst>
              <a:gd name="adj" fmla="val 103997"/>
            </a:avLst>
          </a:prstGeom>
          <a:solidFill>
            <a:schemeClr val="bg1"/>
          </a:solidFill>
          <a:ln w="19685" cap="flat" cmpd="sng" algn="ctr">
            <a:solidFill>
              <a:srgbClr val="C00000"/>
            </a:solidFill>
            <a:prstDash val="solid"/>
            <a:round/>
            <a:headEnd type="none" w="med" len="med"/>
            <a:tailEnd type="none" w="med" len="med"/>
          </a:ln>
          <a:effectLst/>
        </p:spPr>
        <p:txBody>
          <a:bodyPr/>
          <a:lstStyle/>
          <a:p>
            <a:pPr algn="ctr">
              <a:defRPr/>
            </a:pPr>
            <a:r>
              <a:rPr lang="en-US" sz="2400" b="1" dirty="0">
                <a:solidFill>
                  <a:prstClr val="black"/>
                </a:solidFill>
                <a:latin typeface="Arial"/>
                <a:cs typeface="Arial" charset="0"/>
              </a:rPr>
              <a:t>Basic Formal Ontology (BFO)</a:t>
            </a:r>
          </a:p>
        </p:txBody>
      </p:sp>
      <p:sp>
        <p:nvSpPr>
          <p:cNvPr id="120876" name="Slide Number Placeholder 1">
            <a:extLst>
              <a:ext uri="{FF2B5EF4-FFF2-40B4-BE49-F238E27FC236}">
                <a16:creationId xmlns:a16="http://schemas.microsoft.com/office/drawing/2014/main" id="{DCF87C7D-4731-49C8-8EE4-96EE9806DE7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fld id="{4B1C9ED2-6646-4D05-9142-6F63E968CF80}" type="slidenum">
              <a:rPr lang="en-US" altLang="en-US" sz="1200" smtClean="0">
                <a:solidFill>
                  <a:srgbClr val="898989"/>
                </a:solidFill>
                <a:latin typeface="Arial" pitchFamily="34" charset="0"/>
              </a:rPr>
              <a:pPr eaLnBrk="1" hangingPunct="1">
                <a:spcBef>
                  <a:spcPct val="0"/>
                </a:spcBef>
                <a:buFontTx/>
                <a:buNone/>
                <a:defRPr/>
              </a:pPr>
              <a:t>171</a:t>
            </a:fld>
            <a:r>
              <a:rPr lang="en-US" altLang="en-US" sz="1200" dirty="0">
                <a:solidFill>
                  <a:srgbClr val="898989"/>
                </a:solidFill>
                <a:latin typeface="Arial" pitchFamily="34" charset="0"/>
              </a:rPr>
              <a:t> </a:t>
            </a:r>
          </a:p>
        </p:txBody>
      </p:sp>
      <p:sp>
        <p:nvSpPr>
          <p:cNvPr id="2" name="Left Arrow 1">
            <a:extLst>
              <a:ext uri="{FF2B5EF4-FFF2-40B4-BE49-F238E27FC236}">
                <a16:creationId xmlns:a16="http://schemas.microsoft.com/office/drawing/2014/main" id="{51B1DB86-6CD3-4885-9C02-CE72A5243FA8}"/>
              </a:ext>
            </a:extLst>
          </p:cNvPr>
          <p:cNvSpPr/>
          <p:nvPr/>
        </p:nvSpPr>
        <p:spPr>
          <a:xfrm>
            <a:off x="3657600" y="3771900"/>
            <a:ext cx="1295400" cy="1249363"/>
          </a:xfrm>
          <a:prstGeom prst="leftArrow">
            <a:avLst/>
          </a:prstGeom>
          <a:solidFill>
            <a:srgbClr val="FF993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700" i="1" dirty="0">
                <a:solidFill>
                  <a:schemeClr val="tx1"/>
                </a:solidFill>
              </a:rPr>
              <a:t>is about</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1">
            <a:extLst>
              <a:ext uri="{FF2B5EF4-FFF2-40B4-BE49-F238E27FC236}">
                <a16:creationId xmlns:a16="http://schemas.microsoft.com/office/drawing/2014/main" id="{E37818B2-9901-436C-BED2-DF392B09E598}"/>
              </a:ext>
            </a:extLst>
          </p:cNvPr>
          <p:cNvSpPr>
            <a:spLocks noGrp="1"/>
          </p:cNvSpPr>
          <p:nvPr>
            <p:ph type="title"/>
          </p:nvPr>
        </p:nvSpPr>
        <p:spPr>
          <a:xfrm>
            <a:off x="457200" y="0"/>
            <a:ext cx="8229600" cy="639763"/>
          </a:xfrm>
        </p:spPr>
        <p:txBody>
          <a:bodyPr/>
          <a:lstStyle/>
          <a:p>
            <a:r>
              <a:rPr lang="en-US" altLang="en-US"/>
              <a:t>A list of ontologies using IAO</a:t>
            </a:r>
          </a:p>
        </p:txBody>
      </p:sp>
      <p:graphicFrame>
        <p:nvGraphicFramePr>
          <p:cNvPr id="4" name="Content Placeholder 3">
            <a:extLst>
              <a:ext uri="{FF2B5EF4-FFF2-40B4-BE49-F238E27FC236}">
                <a16:creationId xmlns:a16="http://schemas.microsoft.com/office/drawing/2014/main" id="{6E3B266C-B5C3-4936-AD24-6ED6D2EE1CC4}"/>
              </a:ext>
            </a:extLst>
          </p:cNvPr>
          <p:cNvGraphicFramePr>
            <a:graphicFrameLocks noGrp="1"/>
          </p:cNvGraphicFramePr>
          <p:nvPr>
            <p:ph idx="1"/>
          </p:nvPr>
        </p:nvGraphicFramePr>
        <p:xfrm>
          <a:off x="0" y="762000"/>
          <a:ext cx="9140825" cy="6188075"/>
        </p:xfrm>
        <a:graphic>
          <a:graphicData uri="http://schemas.openxmlformats.org/drawingml/2006/table">
            <a:tbl>
              <a:tblPr firstRow="1" bandRow="1">
                <a:tableStyleId>{5C22544A-7EE6-4342-B048-85BDC9FD1C3A}</a:tableStyleId>
              </a:tblPr>
              <a:tblGrid>
                <a:gridCol w="4570413">
                  <a:extLst>
                    <a:ext uri="{9D8B030D-6E8A-4147-A177-3AD203B41FA5}">
                      <a16:colId xmlns:a16="http://schemas.microsoft.com/office/drawing/2014/main" val="20000"/>
                    </a:ext>
                  </a:extLst>
                </a:gridCol>
                <a:gridCol w="4570413">
                  <a:extLst>
                    <a:ext uri="{9D8B030D-6E8A-4147-A177-3AD203B41FA5}">
                      <a16:colId xmlns:a16="http://schemas.microsoft.com/office/drawing/2014/main" val="20001"/>
                    </a:ext>
                  </a:extLst>
                </a:gridCol>
              </a:tblGrid>
              <a:tr h="6188075">
                <a:tc>
                  <a:txBody>
                    <a:bodyPr/>
                    <a:lstStyle/>
                    <a:p>
                      <a:r>
                        <a:rPr lang="en-US" sz="2000" b="0" dirty="0"/>
                        <a:t>Adverse Event Reporting Ontology (AERO)</a:t>
                      </a:r>
                    </a:p>
                    <a:p>
                      <a:r>
                        <a:rPr lang="en-US" sz="2000" b="0" dirty="0"/>
                        <a:t>Bioinformatics Web Service Ontology</a:t>
                      </a:r>
                    </a:p>
                    <a:p>
                      <a:r>
                        <a:rPr lang="en-US" sz="2000" b="0" dirty="0"/>
                        <a:t>Biological Collections Ontology (BCO)</a:t>
                      </a:r>
                    </a:p>
                    <a:p>
                      <a:r>
                        <a:rPr lang="en-US" sz="2000" b="0" dirty="0"/>
                        <a:t>Chemical Methods Ontology (CHMO)</a:t>
                      </a:r>
                    </a:p>
                    <a:p>
                      <a:r>
                        <a:rPr lang="en-US" sz="2000" b="0" dirty="0"/>
                        <a:t>Cognitive Paradigm Ontology (COGPO)</a:t>
                      </a:r>
                    </a:p>
                    <a:p>
                      <a:r>
                        <a:rPr lang="en-US" sz="2000" b="0" dirty="0"/>
                        <a:t>Comparative Data Analysis Ontology Computational Neuroscience Ontology</a:t>
                      </a:r>
                    </a:p>
                    <a:p>
                      <a:r>
                        <a:rPr lang="en-US" sz="2000" b="0" dirty="0"/>
                        <a:t>Core Clinical Protocol Ontology (C2PO)</a:t>
                      </a:r>
                    </a:p>
                    <a:p>
                      <a:r>
                        <a:rPr lang="en-US" sz="2000" b="0" dirty="0"/>
                        <a:t>Document Act Ontology</a:t>
                      </a:r>
                    </a:p>
                    <a:p>
                      <a:r>
                        <a:rPr lang="en-US" sz="2000" b="0" dirty="0"/>
                        <a:t>Eagle-I Research Resource Ontology (ERO)</a:t>
                      </a:r>
                    </a:p>
                    <a:p>
                      <a:r>
                        <a:rPr lang="en-US" sz="2000" b="0" dirty="0"/>
                        <a:t>The Email Ontology</a:t>
                      </a:r>
                    </a:p>
                    <a:p>
                      <a:r>
                        <a:rPr lang="en-US" sz="2000" b="0" dirty="0"/>
                        <a:t>Emotion Ontology (MFOEM)</a:t>
                      </a:r>
                    </a:p>
                    <a:p>
                      <a:r>
                        <a:rPr lang="en-US" sz="2000" b="0" dirty="0"/>
                        <a:t>Experimental Factor Ontology (EFO)</a:t>
                      </a:r>
                    </a:p>
                    <a:p>
                      <a:r>
                        <a:rPr lang="en-US" sz="2000" b="0" dirty="0"/>
                        <a:t>Exposé Ontology</a:t>
                      </a:r>
                    </a:p>
                    <a:p>
                      <a:r>
                        <a:rPr lang="en-US" sz="2000" b="0" dirty="0"/>
                        <a:t>IAO-Intel</a:t>
                      </a:r>
                    </a:p>
                    <a:p>
                      <a:r>
                        <a:rPr lang="en-US" sz="2000" b="0" dirty="0"/>
                        <a:t>Infectious Disease Ontology (IDO)</a:t>
                      </a:r>
                    </a:p>
                    <a:p>
                      <a:r>
                        <a:rPr lang="en-US" sz="2000" b="0" dirty="0"/>
                        <a:t>Influenza Research Database (IRD)</a:t>
                      </a:r>
                    </a:p>
                    <a:p>
                      <a:r>
                        <a:rPr lang="en-US" sz="2000" b="0" dirty="0"/>
                        <a:t>Information Entity Ontology</a:t>
                      </a:r>
                    </a:p>
                    <a:p>
                      <a:r>
                        <a:rPr lang="en-US" sz="2000" b="0" dirty="0"/>
                        <a:t>Mental Functioning Ontology (MF)</a:t>
                      </a:r>
                    </a:p>
                  </a:txBody>
                  <a:tcPr marL="91435" marR="91435" marT="45725" marB="45725"/>
                </a:tc>
                <a:tc>
                  <a:txBody>
                    <a:bodyPr/>
                    <a:lstStyle/>
                    <a:p>
                      <a:r>
                        <a:rPr lang="en-US" sz="2000" b="0" dirty="0"/>
                        <a:t>Ontology for Biomedical Investigations</a:t>
                      </a:r>
                    </a:p>
                    <a:p>
                      <a:r>
                        <a:rPr lang="en-US" sz="2000" b="0" dirty="0"/>
                        <a:t>Ontology for Drug Discovery Investigations Ontology for General Medical Science (OGMS)</a:t>
                      </a:r>
                    </a:p>
                    <a:p>
                      <a:r>
                        <a:rPr lang="en-US" sz="2000" b="0" dirty="0"/>
                        <a:t>Ontology for Newborn Screening Follow-up and Translational Research (ONSTR)</a:t>
                      </a:r>
                    </a:p>
                    <a:p>
                      <a:r>
                        <a:rPr lang="en-US" sz="2000" b="0" dirty="0"/>
                        <a:t>Ontology of Clinical Research (OCRE)</a:t>
                      </a:r>
                    </a:p>
                    <a:p>
                      <a:r>
                        <a:rPr lang="en-US" sz="2000" b="0" dirty="0"/>
                        <a:t>Ontology of Data Mining (</a:t>
                      </a:r>
                      <a:r>
                        <a:rPr lang="en-US" sz="2000" b="0" dirty="0" err="1"/>
                        <a:t>OntoDM</a:t>
                      </a:r>
                      <a:r>
                        <a:rPr lang="en-US" sz="2000" b="0" dirty="0"/>
                        <a:t>) Ontology of Medically Related Social Entities (OMRSE)</a:t>
                      </a:r>
                    </a:p>
                    <a:p>
                      <a:r>
                        <a:rPr lang="en-US" sz="2000" b="0" dirty="0"/>
                        <a:t>Ontology of Vaccine Adverse Events Oral Health and Disease Ontology (OHDO)</a:t>
                      </a:r>
                    </a:p>
                    <a:p>
                      <a:r>
                        <a:rPr lang="en-US" sz="2000" b="0" dirty="0"/>
                        <a:t>Population and Community Ontology</a:t>
                      </a:r>
                    </a:p>
                    <a:p>
                      <a:r>
                        <a:rPr lang="en-US" sz="2000" b="0" dirty="0"/>
                        <a:t>Proper Name Ontology</a:t>
                      </a:r>
                    </a:p>
                    <a:p>
                      <a:r>
                        <a:rPr lang="en-US" sz="2000" b="0" dirty="0" err="1"/>
                        <a:t>Semanticscience</a:t>
                      </a:r>
                      <a:r>
                        <a:rPr lang="en-US" sz="2000" b="0" dirty="0"/>
                        <a:t> Integrated Ontology</a:t>
                      </a:r>
                    </a:p>
                    <a:p>
                      <a:r>
                        <a:rPr lang="en-US" sz="2000" b="0" dirty="0"/>
                        <a:t>Software Ontology (SWO)</a:t>
                      </a:r>
                    </a:p>
                    <a:p>
                      <a:r>
                        <a:rPr lang="en-US" sz="2000" b="0" dirty="0"/>
                        <a:t>Translational Medicine Ontology (TMO)</a:t>
                      </a:r>
                    </a:p>
                    <a:p>
                      <a:r>
                        <a:rPr lang="en-US" sz="2000" b="0" dirty="0"/>
                        <a:t>Twitter Ontology</a:t>
                      </a:r>
                    </a:p>
                    <a:p>
                      <a:r>
                        <a:rPr lang="en-US" sz="2000" b="0" dirty="0"/>
                        <a:t>Vaccine Ontology (VO)</a:t>
                      </a:r>
                    </a:p>
                    <a:p>
                      <a:endParaRPr lang="en-US" sz="2000" b="0" dirty="0"/>
                    </a:p>
                  </a:txBody>
                  <a:tcPr marL="91435" marR="91435" marT="45725" marB="45725"/>
                </a:tc>
                <a:extLst>
                  <a:ext uri="{0D108BD9-81ED-4DB2-BD59-A6C34878D82A}">
                    <a16:rowId xmlns:a16="http://schemas.microsoft.com/office/drawing/2014/main" val="10000"/>
                  </a:ext>
                </a:extLst>
              </a:tr>
            </a:tbl>
          </a:graphicData>
        </a:graphic>
      </p:graphicFrame>
      <p:sp>
        <p:nvSpPr>
          <p:cNvPr id="400395" name="Slide Number Placeholder 2">
            <a:extLst>
              <a:ext uri="{FF2B5EF4-FFF2-40B4-BE49-F238E27FC236}">
                <a16:creationId xmlns:a16="http://schemas.microsoft.com/office/drawing/2014/main" id="{875DC1AA-6542-4C18-BA78-8497803DA1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DA5E6E-52FC-4AC9-B19B-7D301F2F0A04}" type="slidenum">
              <a:rPr lang="en-US" altLang="en-US" sz="1200" smtClean="0">
                <a:solidFill>
                  <a:srgbClr val="898989"/>
                </a:solidFill>
                <a:latin typeface="Arial" panose="020B0604020202020204" pitchFamily="34" charset="0"/>
                <a:cs typeface="Arial" panose="020B0604020202020204" pitchFamily="34" charset="0"/>
              </a:rPr>
              <a:pPr>
                <a:spcBef>
                  <a:spcPct val="0"/>
                </a:spcBef>
                <a:buFontTx/>
                <a:buNone/>
              </a:pPr>
              <a:t>172</a:t>
            </a:fld>
            <a:endParaRPr lang="en-US" altLang="en-US" sz="1200">
              <a:solidFill>
                <a:srgbClr val="898989"/>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a:extLst>
              <a:ext uri="{FF2B5EF4-FFF2-40B4-BE49-F238E27FC236}">
                <a16:creationId xmlns:a16="http://schemas.microsoft.com/office/drawing/2014/main" id="{437240C5-DB20-483A-A9C8-59FAC378AF96}"/>
              </a:ext>
            </a:extLst>
          </p:cNvPr>
          <p:cNvSpPr>
            <a:spLocks noGrp="1"/>
          </p:cNvSpPr>
          <p:nvPr>
            <p:ph type="title"/>
          </p:nvPr>
        </p:nvSpPr>
        <p:spPr/>
        <p:txBody>
          <a:bodyPr/>
          <a:lstStyle/>
          <a:p>
            <a:pPr eaLnBrk="1" hangingPunct="1"/>
            <a:r>
              <a:rPr lang="en-US" altLang="en-US"/>
              <a:t>Extending OBI to Vital Signs Data</a:t>
            </a:r>
          </a:p>
        </p:txBody>
      </p:sp>
      <p:sp>
        <p:nvSpPr>
          <p:cNvPr id="401411" name="Content Placeholder 2">
            <a:extLst>
              <a:ext uri="{FF2B5EF4-FFF2-40B4-BE49-F238E27FC236}">
                <a16:creationId xmlns:a16="http://schemas.microsoft.com/office/drawing/2014/main" id="{89880528-88F8-4189-A0CC-A6655D35CBBE}"/>
              </a:ext>
            </a:extLst>
          </p:cNvPr>
          <p:cNvSpPr>
            <a:spLocks noGrp="1"/>
          </p:cNvSpPr>
          <p:nvPr>
            <p:ph idx="1"/>
          </p:nvPr>
        </p:nvSpPr>
        <p:spPr/>
        <p:txBody>
          <a:bodyPr/>
          <a:lstStyle/>
          <a:p>
            <a:pPr eaLnBrk="1" hangingPunct="1"/>
            <a:r>
              <a:rPr lang="en-US" altLang="en-US"/>
              <a:t>Continuous Data </a:t>
            </a:r>
            <a:r>
              <a:rPr lang="en-US" altLang="en-US">
                <a:sym typeface="Wingdings" panose="05000000000000000000" pitchFamily="2" charset="2"/>
              </a:rPr>
              <a:t> </a:t>
            </a:r>
          </a:p>
          <a:p>
            <a:pPr lvl="1" eaLnBrk="1" hangingPunct="1"/>
            <a:r>
              <a:rPr lang="en-US" altLang="en-US">
                <a:sym typeface="Wingdings" panose="05000000000000000000" pitchFamily="2" charset="2"/>
              </a:rPr>
              <a:t>Much (much, much, much) more data</a:t>
            </a:r>
          </a:p>
          <a:p>
            <a:pPr lvl="1" eaLnBrk="1" hangingPunct="1"/>
            <a:r>
              <a:rPr lang="en-US" altLang="en-US">
                <a:sym typeface="Wingdings" panose="05000000000000000000" pitchFamily="2" charset="2"/>
              </a:rPr>
              <a:t>Collected in different activity contexts  (less controlled than a clinical setting).</a:t>
            </a:r>
          </a:p>
          <a:p>
            <a:pPr eaLnBrk="1" hangingPunct="1"/>
            <a:r>
              <a:rPr lang="en-US" altLang="en-US">
                <a:sym typeface="Wingdings" panose="05000000000000000000" pitchFamily="2" charset="2"/>
              </a:rPr>
              <a:t>Data heterogeneity: </a:t>
            </a:r>
          </a:p>
          <a:p>
            <a:pPr lvl="1" eaLnBrk="1" hangingPunct="1"/>
            <a:r>
              <a:rPr lang="en-US" altLang="en-US">
                <a:sym typeface="Wingdings" panose="05000000000000000000" pitchFamily="2" charset="2"/>
              </a:rPr>
              <a:t>Collected by different devices/sensors</a:t>
            </a:r>
          </a:p>
          <a:p>
            <a:pPr lvl="1" eaLnBrk="1" hangingPunct="1"/>
            <a:r>
              <a:rPr lang="en-US" altLang="en-US">
                <a:sym typeface="Wingdings" panose="05000000000000000000" pitchFamily="2" charset="2"/>
              </a:rPr>
              <a:t>Stored in different formats</a:t>
            </a:r>
          </a:p>
          <a:p>
            <a:pPr lvl="1" eaLnBrk="1" hangingPunct="1"/>
            <a:r>
              <a:rPr lang="en-US" altLang="en-US">
                <a:sym typeface="Wingdings" panose="05000000000000000000" pitchFamily="2" charset="2"/>
              </a:rPr>
              <a:t>Collected for different purposes</a:t>
            </a:r>
          </a:p>
          <a:p>
            <a:pPr eaLnBrk="1" hangingPunct="1">
              <a:buFont typeface="Arial" panose="020B0604020202020204" pitchFamily="34" charset="0"/>
              <a:buNone/>
            </a:pPr>
            <a:endParaRPr lang="en-US" altLang="en-US">
              <a:sym typeface="Wingdings" panose="05000000000000000000" pitchFamily="2" charset="2"/>
            </a:endParaRPr>
          </a:p>
          <a:p>
            <a:pPr lvl="1" eaLnBrk="1" hangingPunct="1">
              <a:buFont typeface="Arial" panose="020B0604020202020204" pitchFamily="34" charset="0"/>
              <a:buNone/>
            </a:pPr>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endParaRPr lang="en-US" altLang="en-US"/>
          </a:p>
          <a:p>
            <a:pPr eaLnBrk="1" hangingPunct="1"/>
            <a:endParaRPr lang="en-US" altLang="en-US"/>
          </a:p>
        </p:txBody>
      </p:sp>
      <p:sp>
        <p:nvSpPr>
          <p:cNvPr id="401412" name="Slide Number Placeholder 4">
            <a:extLst>
              <a:ext uri="{FF2B5EF4-FFF2-40B4-BE49-F238E27FC236}">
                <a16:creationId xmlns:a16="http://schemas.microsoft.com/office/drawing/2014/main" id="{4DFC700E-3772-4858-BF13-CF7C96A01D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456807B9-66F9-43B0-8BB4-D933A5F840BB}" type="slidenum">
              <a:rPr lang="en-US" altLang="en-US" sz="1200" smtClean="0">
                <a:solidFill>
                  <a:srgbClr val="898989"/>
                </a:solidFill>
              </a:rPr>
              <a:pPr eaLnBrk="1" hangingPunct="1">
                <a:spcBef>
                  <a:spcPct val="0"/>
                </a:spcBef>
                <a:buFontTx/>
                <a:buNone/>
              </a:pPr>
              <a:t>173</a:t>
            </a:fld>
            <a:endParaRPr lang="en-US" altLang="en-US" sz="1200">
              <a:solidFill>
                <a:srgbClr val="898989"/>
              </a:solidFill>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le 1">
            <a:extLst>
              <a:ext uri="{FF2B5EF4-FFF2-40B4-BE49-F238E27FC236}">
                <a16:creationId xmlns:a16="http://schemas.microsoft.com/office/drawing/2014/main" id="{3D2F5F89-367E-4480-8A1A-C466D0627A61}"/>
              </a:ext>
            </a:extLst>
          </p:cNvPr>
          <p:cNvSpPr>
            <a:spLocks noGrp="1"/>
          </p:cNvSpPr>
          <p:nvPr>
            <p:ph type="title"/>
          </p:nvPr>
        </p:nvSpPr>
        <p:spPr>
          <a:xfrm>
            <a:off x="457200" y="0"/>
            <a:ext cx="8229600" cy="1143000"/>
          </a:xfrm>
        </p:spPr>
        <p:txBody>
          <a:bodyPr/>
          <a:lstStyle/>
          <a:p>
            <a:r>
              <a:rPr lang="en-US" altLang="en-US"/>
              <a:t>Vital Signs</a:t>
            </a:r>
          </a:p>
        </p:txBody>
      </p:sp>
      <p:sp>
        <p:nvSpPr>
          <p:cNvPr id="402435" name="Content Placeholder 2">
            <a:extLst>
              <a:ext uri="{FF2B5EF4-FFF2-40B4-BE49-F238E27FC236}">
                <a16:creationId xmlns:a16="http://schemas.microsoft.com/office/drawing/2014/main" id="{650FECEC-CEAA-4EBA-8C0F-BC96A517CEFC}"/>
              </a:ext>
            </a:extLst>
          </p:cNvPr>
          <p:cNvSpPr>
            <a:spLocks noGrp="1"/>
          </p:cNvSpPr>
          <p:nvPr>
            <p:ph idx="1"/>
          </p:nvPr>
        </p:nvSpPr>
        <p:spPr>
          <a:xfrm>
            <a:off x="457200" y="1066800"/>
            <a:ext cx="8229600" cy="4525963"/>
          </a:xfrm>
        </p:spPr>
        <p:txBody>
          <a:bodyPr/>
          <a:lstStyle/>
          <a:p>
            <a:r>
              <a:rPr lang="en-US" altLang="en-US" sz="2800"/>
              <a:t>ogms:vital sign</a:t>
            </a:r>
          </a:p>
          <a:p>
            <a:pPr lvl="1"/>
            <a:r>
              <a:rPr lang="en-US" altLang="en-US" sz="2400"/>
              <a:t>Blood Pressure, Body Temperature, Heart Rate, Respiration Rate</a:t>
            </a:r>
          </a:p>
          <a:p>
            <a:r>
              <a:rPr lang="en-US" altLang="en-US" sz="2800"/>
              <a:t>obi:measurement datum (part_of ogms:clinical finding)</a:t>
            </a:r>
          </a:p>
          <a:p>
            <a:pPr lvl="1"/>
            <a:r>
              <a:rPr lang="en-US" altLang="en-US" sz="2400"/>
              <a:t>E.g., : body temperature measurement datum 98.6 deg F</a:t>
            </a:r>
          </a:p>
          <a:p>
            <a:r>
              <a:rPr lang="en-US" altLang="en-US" sz="2800"/>
              <a:t>obi:planned process</a:t>
            </a:r>
          </a:p>
          <a:p>
            <a:pPr lvl="1"/>
            <a:r>
              <a:rPr lang="en-US" altLang="en-US" sz="2400"/>
              <a:t>E.g., oral thermometry process </a:t>
            </a:r>
          </a:p>
          <a:p>
            <a:r>
              <a:rPr lang="en-US" altLang="en-US" sz="2800"/>
              <a:t>obi:measurement device</a:t>
            </a:r>
          </a:p>
          <a:p>
            <a:pPr lvl="1"/>
            <a:r>
              <a:rPr lang="en-US" altLang="en-US" sz="2400"/>
              <a:t>E.g., thermometer</a:t>
            </a:r>
          </a:p>
          <a:p>
            <a:r>
              <a:rPr lang="en-US" altLang="en-US" sz="2800"/>
              <a:t>fma:anatomical entity</a:t>
            </a:r>
          </a:p>
          <a:p>
            <a:pPr lvl="1"/>
            <a:r>
              <a:rPr lang="en-US" altLang="en-US" sz="2400"/>
              <a:t>E.g., pulse sites</a:t>
            </a:r>
          </a:p>
          <a:p>
            <a:endParaRPr lang="en-US" altLang="en-US" sz="2400"/>
          </a:p>
        </p:txBody>
      </p:sp>
      <p:sp>
        <p:nvSpPr>
          <p:cNvPr id="402436" name="Slide Number Placeholder 4">
            <a:extLst>
              <a:ext uri="{FF2B5EF4-FFF2-40B4-BE49-F238E27FC236}">
                <a16:creationId xmlns:a16="http://schemas.microsoft.com/office/drawing/2014/main" id="{C018BA7D-9291-4AA8-B993-B80D6EB38C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1FC966E1-D0F4-4124-89F7-E814B4AC25AA}" type="slidenum">
              <a:rPr lang="en-US" altLang="en-US" sz="1200" smtClean="0">
                <a:solidFill>
                  <a:srgbClr val="898989"/>
                </a:solidFill>
              </a:rPr>
              <a:pPr eaLnBrk="1" hangingPunct="1">
                <a:spcBef>
                  <a:spcPct val="0"/>
                </a:spcBef>
                <a:buFontTx/>
                <a:buNone/>
              </a:pPr>
              <a:t>174</a:t>
            </a:fld>
            <a:endParaRPr lang="en-US" altLang="en-US" sz="1200">
              <a:solidFill>
                <a:srgbClr val="898989"/>
              </a:solidFill>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itle 1">
            <a:extLst>
              <a:ext uri="{FF2B5EF4-FFF2-40B4-BE49-F238E27FC236}">
                <a16:creationId xmlns:a16="http://schemas.microsoft.com/office/drawing/2014/main" id="{65FF2B5D-21A3-4365-972B-A564245C574B}"/>
              </a:ext>
            </a:extLst>
          </p:cNvPr>
          <p:cNvSpPr>
            <a:spLocks noGrp="1"/>
          </p:cNvSpPr>
          <p:nvPr>
            <p:ph type="title"/>
          </p:nvPr>
        </p:nvSpPr>
        <p:spPr/>
        <p:txBody>
          <a:bodyPr/>
          <a:lstStyle/>
          <a:p>
            <a:pPr eaLnBrk="1" hangingPunct="1"/>
            <a:r>
              <a:rPr lang="en-US" altLang="en-US"/>
              <a:t>A Particular Disease Course</a:t>
            </a:r>
          </a:p>
        </p:txBody>
      </p:sp>
      <p:sp>
        <p:nvSpPr>
          <p:cNvPr id="403459" name="Content Placeholder 2">
            <a:extLst>
              <a:ext uri="{FF2B5EF4-FFF2-40B4-BE49-F238E27FC236}">
                <a16:creationId xmlns:a16="http://schemas.microsoft.com/office/drawing/2014/main" id="{DE28FBD3-43F2-4AEC-AD88-A7816AE1D6CB}"/>
              </a:ext>
            </a:extLst>
          </p:cNvPr>
          <p:cNvSpPr>
            <a:spLocks noGrp="1"/>
          </p:cNvSpPr>
          <p:nvPr>
            <p:ph idx="1"/>
          </p:nvPr>
        </p:nvSpPr>
        <p:spPr>
          <a:xfrm>
            <a:off x="457200" y="1600200"/>
            <a:ext cx="8229600" cy="3733800"/>
          </a:xfrm>
        </p:spPr>
        <p:txBody>
          <a:bodyPr/>
          <a:lstStyle/>
          <a:p>
            <a:pPr eaLnBrk="1" hangingPunct="1"/>
            <a:r>
              <a:rPr lang="en-US" altLang="en-US" sz="2800"/>
              <a:t>T0: John Doe acquires a </a:t>
            </a:r>
            <a:r>
              <a:rPr lang="en-US" altLang="en-US" sz="2800" b="1"/>
              <a:t>MRSA</a:t>
            </a:r>
            <a:r>
              <a:rPr lang="en-US" altLang="en-US" sz="2800"/>
              <a:t> </a:t>
            </a:r>
            <a:r>
              <a:rPr lang="en-US" altLang="en-US" sz="2800" b="1"/>
              <a:t>bacteremia</a:t>
            </a:r>
            <a:r>
              <a:rPr lang="en-US" altLang="en-US" sz="2800"/>
              <a:t> </a:t>
            </a:r>
            <a:r>
              <a:rPr lang="en-US" altLang="en-US" sz="2800" b="1"/>
              <a:t>infection</a:t>
            </a:r>
            <a:r>
              <a:rPr lang="en-US" altLang="en-US" sz="2800"/>
              <a:t> via a </a:t>
            </a:r>
            <a:r>
              <a:rPr lang="en-US" altLang="en-US" sz="2800" b="1"/>
              <a:t>cut on his arm</a:t>
            </a:r>
            <a:r>
              <a:rPr lang="en-US" altLang="en-US" sz="2800"/>
              <a:t>.</a:t>
            </a:r>
          </a:p>
          <a:p>
            <a:pPr eaLnBrk="1" hangingPunct="1"/>
            <a:r>
              <a:rPr lang="en-US" altLang="en-US" sz="2800"/>
              <a:t>T1: He begins to experience </a:t>
            </a:r>
            <a:r>
              <a:rPr lang="en-US" altLang="en-US" sz="2800" b="1"/>
              <a:t>fatigue</a:t>
            </a:r>
            <a:r>
              <a:rPr lang="en-US" altLang="en-US" sz="2800"/>
              <a:t> and </a:t>
            </a:r>
            <a:r>
              <a:rPr lang="en-US" altLang="en-US" sz="2800" b="1"/>
              <a:t>shortness of breath</a:t>
            </a:r>
            <a:r>
              <a:rPr lang="en-US" altLang="en-US" sz="2800"/>
              <a:t> and notices a growing </a:t>
            </a:r>
            <a:r>
              <a:rPr lang="en-US" altLang="en-US" sz="2800" b="1"/>
              <a:t>rash</a:t>
            </a:r>
            <a:r>
              <a:rPr lang="en-US" altLang="en-US" sz="2800"/>
              <a:t> on his arm.</a:t>
            </a:r>
          </a:p>
          <a:p>
            <a:pPr eaLnBrk="1" hangingPunct="1"/>
            <a:r>
              <a:rPr lang="en-US" altLang="en-US" sz="2800"/>
              <a:t>T2: A </a:t>
            </a:r>
            <a:r>
              <a:rPr lang="en-US" altLang="en-US" sz="2800" b="1"/>
              <a:t>clinician</a:t>
            </a:r>
            <a:r>
              <a:rPr lang="en-US" altLang="en-US" sz="2800"/>
              <a:t> </a:t>
            </a:r>
            <a:r>
              <a:rPr lang="en-US" altLang="en-US" sz="2800" b="1"/>
              <a:t>diagnoses</a:t>
            </a:r>
            <a:r>
              <a:rPr lang="en-US" altLang="en-US" sz="2800"/>
              <a:t> John with a </a:t>
            </a:r>
            <a:r>
              <a:rPr lang="en-US" altLang="en-US" sz="2800" b="1"/>
              <a:t>staph infection</a:t>
            </a:r>
            <a:r>
              <a:rPr lang="en-US" altLang="en-US" sz="2800"/>
              <a:t> and orders some </a:t>
            </a:r>
            <a:r>
              <a:rPr lang="en-US" altLang="en-US" sz="2800" b="1"/>
              <a:t>blood tests</a:t>
            </a:r>
            <a:r>
              <a:rPr lang="en-US" altLang="en-US" sz="2800"/>
              <a:t>. </a:t>
            </a:r>
          </a:p>
          <a:p>
            <a:pPr eaLnBrk="1" hangingPunct="1"/>
            <a:r>
              <a:rPr lang="en-US" altLang="en-US" sz="2800"/>
              <a:t>T3: The </a:t>
            </a:r>
            <a:r>
              <a:rPr lang="en-US" altLang="en-US" sz="2800" b="1"/>
              <a:t>blood tests </a:t>
            </a:r>
            <a:r>
              <a:rPr lang="en-US" altLang="en-US" sz="2800"/>
              <a:t>indicate a </a:t>
            </a:r>
            <a:r>
              <a:rPr lang="en-US" altLang="en-US" sz="2800" b="1"/>
              <a:t>MRSA bacteremia</a:t>
            </a:r>
            <a:r>
              <a:rPr lang="en-US" altLang="en-US" sz="2800"/>
              <a:t>, and John is prescribed </a:t>
            </a:r>
            <a:r>
              <a:rPr lang="en-US" altLang="en-US" sz="2800" b="1"/>
              <a:t>vancomycin</a:t>
            </a:r>
            <a:r>
              <a:rPr lang="en-US" altLang="en-US" sz="2800"/>
              <a:t>.</a:t>
            </a:r>
          </a:p>
          <a:p>
            <a:pPr eaLnBrk="1" hangingPunct="1">
              <a:buFont typeface="Arial" panose="020B0604020202020204" pitchFamily="34" charset="0"/>
              <a:buNone/>
            </a:pPr>
            <a:endParaRPr lang="en-US" altLang="en-US"/>
          </a:p>
        </p:txBody>
      </p:sp>
      <p:sp>
        <p:nvSpPr>
          <p:cNvPr id="403460" name="Slide Number Placeholder 4">
            <a:extLst>
              <a:ext uri="{FF2B5EF4-FFF2-40B4-BE49-F238E27FC236}">
                <a16:creationId xmlns:a16="http://schemas.microsoft.com/office/drawing/2014/main" id="{2834AFA8-0091-4176-8F3C-9384755E336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23B4F713-3BE1-481C-97AB-CF568CC8D1A1}" type="slidenum">
              <a:rPr lang="en-US" altLang="en-US" sz="1200" smtClean="0">
                <a:solidFill>
                  <a:srgbClr val="898989"/>
                </a:solidFill>
              </a:rPr>
              <a:pPr eaLnBrk="1" hangingPunct="1">
                <a:spcBef>
                  <a:spcPct val="0"/>
                </a:spcBef>
                <a:buFontTx/>
                <a:buNone/>
              </a:pPr>
              <a:t>175</a:t>
            </a:fld>
            <a:endParaRPr lang="en-US" altLang="en-US" sz="1200">
              <a:solidFill>
                <a:srgbClr val="898989"/>
              </a:solidFill>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itle 1">
            <a:extLst>
              <a:ext uri="{FF2B5EF4-FFF2-40B4-BE49-F238E27FC236}">
                <a16:creationId xmlns:a16="http://schemas.microsoft.com/office/drawing/2014/main" id="{76517A3B-A6DE-4AC1-9552-EE2CDD5E9101}"/>
              </a:ext>
            </a:extLst>
          </p:cNvPr>
          <p:cNvSpPr>
            <a:spLocks noGrp="1"/>
          </p:cNvSpPr>
          <p:nvPr>
            <p:ph type="title"/>
          </p:nvPr>
        </p:nvSpPr>
        <p:spPr/>
        <p:txBody>
          <a:bodyPr/>
          <a:lstStyle/>
          <a:p>
            <a:pPr eaLnBrk="1" hangingPunct="1"/>
            <a:r>
              <a:rPr lang="en-US" altLang="en-US"/>
              <a:t>A Vitals Alarm Model of Sepsis</a:t>
            </a:r>
          </a:p>
        </p:txBody>
      </p:sp>
      <p:graphicFrame>
        <p:nvGraphicFramePr>
          <p:cNvPr id="4" name="Content Placeholder 5">
            <a:extLst>
              <a:ext uri="{FF2B5EF4-FFF2-40B4-BE49-F238E27FC236}">
                <a16:creationId xmlns:a16="http://schemas.microsoft.com/office/drawing/2014/main" id="{F08A0837-3B9D-4EF8-9685-697A51A80514}"/>
              </a:ext>
            </a:extLst>
          </p:cNvPr>
          <p:cNvGraphicFramePr>
            <a:graphicFrameLocks/>
          </p:cNvGraphicFramePr>
          <p:nvPr/>
        </p:nvGraphicFramePr>
        <p:xfrm>
          <a:off x="457200" y="1828800"/>
          <a:ext cx="8229600" cy="41148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sz="2000" dirty="0"/>
                        <a:t>Vital Sign</a:t>
                      </a:r>
                    </a:p>
                  </a:txBody>
                  <a:tcPr/>
                </a:tc>
                <a:tc>
                  <a:txBody>
                    <a:bodyPr/>
                    <a:lstStyle/>
                    <a:p>
                      <a:r>
                        <a:rPr lang="en-US" sz="2000" dirty="0"/>
                        <a:t>SIRS</a:t>
                      </a:r>
                    </a:p>
                  </a:txBody>
                  <a:tcPr/>
                </a:tc>
                <a:tc>
                  <a:txBody>
                    <a:bodyPr/>
                    <a:lstStyle/>
                    <a:p>
                      <a:r>
                        <a:rPr lang="en-US" sz="2000" dirty="0"/>
                        <a:t>Sepsis</a:t>
                      </a:r>
                    </a:p>
                  </a:txBody>
                  <a:tcPr/>
                </a:tc>
                <a:tc>
                  <a:txBody>
                    <a:bodyPr/>
                    <a:lstStyle/>
                    <a:p>
                      <a:r>
                        <a:rPr lang="en-US" sz="2000" dirty="0"/>
                        <a:t>Severe Sepsis</a:t>
                      </a:r>
                    </a:p>
                  </a:txBody>
                  <a:tcPr/>
                </a:tc>
                <a:tc>
                  <a:txBody>
                    <a:bodyPr/>
                    <a:lstStyle/>
                    <a:p>
                      <a:r>
                        <a:rPr lang="en-US" sz="2000" dirty="0"/>
                        <a:t>Septic Shock</a:t>
                      </a:r>
                    </a:p>
                  </a:txBody>
                  <a:tcPr/>
                </a:tc>
                <a:extLst>
                  <a:ext uri="{0D108BD9-81ED-4DB2-BD59-A6C34878D82A}">
                    <a16:rowId xmlns:a16="http://schemas.microsoft.com/office/drawing/2014/main" val="10000"/>
                  </a:ext>
                </a:extLst>
              </a:tr>
              <a:tr h="370840">
                <a:tc>
                  <a:txBody>
                    <a:bodyPr/>
                    <a:lstStyle/>
                    <a:p>
                      <a:r>
                        <a:rPr lang="en-US" sz="2000" dirty="0"/>
                        <a:t>Temp</a:t>
                      </a:r>
                    </a:p>
                  </a:txBody>
                  <a:tcPr/>
                </a:tc>
                <a:tc>
                  <a:txBody>
                    <a:bodyPr/>
                    <a:lstStyle/>
                    <a:p>
                      <a:r>
                        <a:rPr lang="en-US" sz="2000" dirty="0"/>
                        <a:t>&lt; 97 </a:t>
                      </a:r>
                      <a:r>
                        <a:rPr lang="en-US" sz="2000" dirty="0" err="1"/>
                        <a:t>degF</a:t>
                      </a:r>
                      <a:r>
                        <a:rPr lang="en-US" sz="2000" baseline="0" dirty="0"/>
                        <a:t> or &gt;100 </a:t>
                      </a:r>
                      <a:r>
                        <a:rPr lang="en-US" sz="2000" baseline="0" dirty="0" err="1"/>
                        <a:t>degF</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&lt; 97 </a:t>
                      </a:r>
                      <a:r>
                        <a:rPr lang="en-US" sz="2000" dirty="0" err="1"/>
                        <a:t>degF</a:t>
                      </a:r>
                      <a:r>
                        <a:rPr lang="en-US" sz="2000" baseline="0" dirty="0"/>
                        <a:t> or &gt;100 </a:t>
                      </a:r>
                      <a:r>
                        <a:rPr lang="en-US" sz="2000" baseline="0" dirty="0" err="1"/>
                        <a:t>degF</a:t>
                      </a:r>
                      <a:endParaRPr lang="en-US" sz="2000" dirty="0"/>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&lt; 97 </a:t>
                      </a:r>
                      <a:r>
                        <a:rPr lang="en-US" sz="2000" dirty="0" err="1"/>
                        <a:t>degF</a:t>
                      </a:r>
                      <a:r>
                        <a:rPr lang="en-US" sz="2000" baseline="0" dirty="0"/>
                        <a:t> or &gt;100 </a:t>
                      </a:r>
                      <a:r>
                        <a:rPr lang="en-US" sz="2000" baseline="0" dirty="0" err="1"/>
                        <a:t>degF</a:t>
                      </a:r>
                      <a:endParaRPr lang="en-US" sz="2000" dirty="0"/>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&lt; 97 </a:t>
                      </a:r>
                      <a:r>
                        <a:rPr lang="en-US" sz="2000" dirty="0" err="1"/>
                        <a:t>degF</a:t>
                      </a:r>
                      <a:r>
                        <a:rPr lang="en-US" sz="2000" baseline="0" dirty="0"/>
                        <a:t> or &gt;100 </a:t>
                      </a:r>
                      <a:r>
                        <a:rPr lang="en-US" sz="2000" baseline="0" dirty="0" err="1"/>
                        <a:t>degF</a:t>
                      </a:r>
                      <a:endParaRPr lang="en-US" sz="2000" dirty="0"/>
                    </a:p>
                    <a:p>
                      <a:endParaRPr lang="en-US" sz="2000" dirty="0"/>
                    </a:p>
                  </a:txBody>
                  <a:tcPr/>
                </a:tc>
                <a:extLst>
                  <a:ext uri="{0D108BD9-81ED-4DB2-BD59-A6C34878D82A}">
                    <a16:rowId xmlns:a16="http://schemas.microsoft.com/office/drawing/2014/main" val="10001"/>
                  </a:ext>
                </a:extLst>
              </a:tr>
              <a:tr h="370840">
                <a:tc>
                  <a:txBody>
                    <a:bodyPr/>
                    <a:lstStyle/>
                    <a:p>
                      <a:r>
                        <a:rPr lang="en-US" sz="2000" dirty="0"/>
                        <a:t>HR</a:t>
                      </a:r>
                    </a:p>
                  </a:txBody>
                  <a:tcPr/>
                </a:tc>
                <a:tc>
                  <a:txBody>
                    <a:bodyPr/>
                    <a:lstStyle/>
                    <a:p>
                      <a:r>
                        <a:rPr lang="en-US" sz="2000" dirty="0"/>
                        <a:t>&gt;90bpm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&gt;90bpm</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&gt;90bpm</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&gt;90bpm</a:t>
                      </a:r>
                    </a:p>
                    <a:p>
                      <a:endParaRPr lang="en-US" sz="2000" dirty="0"/>
                    </a:p>
                  </a:txBody>
                  <a:tcPr/>
                </a:tc>
                <a:extLst>
                  <a:ext uri="{0D108BD9-81ED-4DB2-BD59-A6C34878D82A}">
                    <a16:rowId xmlns:a16="http://schemas.microsoft.com/office/drawing/2014/main" val="10002"/>
                  </a:ext>
                </a:extLst>
              </a:tr>
              <a:tr h="370840">
                <a:tc>
                  <a:txBody>
                    <a:bodyPr/>
                    <a:lstStyle/>
                    <a:p>
                      <a:r>
                        <a:rPr lang="en-US" sz="2000" dirty="0" err="1"/>
                        <a:t>Resp</a:t>
                      </a:r>
                      <a:r>
                        <a:rPr lang="en-US" sz="2000" dirty="0"/>
                        <a:t> Rate</a:t>
                      </a:r>
                    </a:p>
                  </a:txBody>
                  <a:tcPr/>
                </a:tc>
                <a:tc>
                  <a:txBody>
                    <a:bodyPr/>
                    <a:lstStyle/>
                    <a:p>
                      <a:r>
                        <a:rPr lang="en-US" sz="2000" dirty="0"/>
                        <a:t>&gt;20 breaths pm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&gt;20 breaths pm</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&gt;20 breaths pm</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&gt;20 breaths pm</a:t>
                      </a:r>
                    </a:p>
                    <a:p>
                      <a:endParaRPr lang="en-US" sz="2000" dirty="0"/>
                    </a:p>
                  </a:txBody>
                  <a:tcPr/>
                </a:tc>
                <a:extLst>
                  <a:ext uri="{0D108BD9-81ED-4DB2-BD59-A6C34878D82A}">
                    <a16:rowId xmlns:a16="http://schemas.microsoft.com/office/drawing/2014/main" val="10003"/>
                  </a:ext>
                </a:extLst>
              </a:tr>
              <a:tr h="370840">
                <a:tc>
                  <a:txBody>
                    <a:bodyPr/>
                    <a:lstStyle/>
                    <a:p>
                      <a:r>
                        <a:rPr lang="en-US" sz="2000" dirty="0"/>
                        <a:t>BP</a:t>
                      </a:r>
                    </a:p>
                  </a:txBody>
                  <a:tcPr/>
                </a:tc>
                <a:tc>
                  <a:txBody>
                    <a:bodyPr/>
                    <a:lstStyle/>
                    <a:p>
                      <a:endParaRPr lang="en-US" sz="200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&lt;90 mmHg(sys)</a:t>
                      </a:r>
                    </a:p>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&lt;90 mmHg(sys)</a:t>
                      </a:r>
                    </a:p>
                    <a:p>
                      <a:endParaRPr lang="en-US" sz="2000" dirty="0"/>
                    </a:p>
                  </a:txBody>
                  <a:tcPr/>
                </a:tc>
                <a:extLst>
                  <a:ext uri="{0D108BD9-81ED-4DB2-BD59-A6C34878D82A}">
                    <a16:rowId xmlns:a16="http://schemas.microsoft.com/office/drawing/2014/main" val="10004"/>
                  </a:ext>
                </a:extLst>
              </a:tr>
            </a:tbl>
          </a:graphicData>
        </a:graphic>
      </p:graphicFrame>
      <p:sp>
        <p:nvSpPr>
          <p:cNvPr id="404521" name="Slide Number Placeholder 5">
            <a:extLst>
              <a:ext uri="{FF2B5EF4-FFF2-40B4-BE49-F238E27FC236}">
                <a16:creationId xmlns:a16="http://schemas.microsoft.com/office/drawing/2014/main" id="{D73531F1-D1E2-4AC5-B39C-9739571EB15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90C34B7F-C1CD-4EFB-A0D2-D574BFF7C296}" type="slidenum">
              <a:rPr lang="en-US" altLang="en-US" sz="1200" smtClean="0">
                <a:solidFill>
                  <a:srgbClr val="898989"/>
                </a:solidFill>
              </a:rPr>
              <a:pPr eaLnBrk="1" hangingPunct="1">
                <a:spcBef>
                  <a:spcPct val="0"/>
                </a:spcBef>
                <a:buFontTx/>
                <a:buNone/>
              </a:pPr>
              <a:t>176</a:t>
            </a:fld>
            <a:endParaRPr lang="en-US" altLang="en-US" sz="1200">
              <a:solidFill>
                <a:srgbClr val="898989"/>
              </a:solidFill>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itle 1">
            <a:extLst>
              <a:ext uri="{FF2B5EF4-FFF2-40B4-BE49-F238E27FC236}">
                <a16:creationId xmlns:a16="http://schemas.microsoft.com/office/drawing/2014/main" id="{61318C48-6631-447B-AF71-09C530C1BB4D}"/>
              </a:ext>
            </a:extLst>
          </p:cNvPr>
          <p:cNvSpPr>
            <a:spLocks noGrp="1"/>
          </p:cNvSpPr>
          <p:nvPr>
            <p:ph type="title"/>
          </p:nvPr>
        </p:nvSpPr>
        <p:spPr/>
        <p:txBody>
          <a:bodyPr/>
          <a:lstStyle/>
          <a:p>
            <a:pPr eaLnBrk="1" hangingPunct="1"/>
            <a:r>
              <a:rPr lang="en-US" altLang="en-US"/>
              <a:t>Normal Values</a:t>
            </a:r>
          </a:p>
        </p:txBody>
      </p:sp>
      <p:sp>
        <p:nvSpPr>
          <p:cNvPr id="405507" name="Content Placeholder 2">
            <a:extLst>
              <a:ext uri="{FF2B5EF4-FFF2-40B4-BE49-F238E27FC236}">
                <a16:creationId xmlns:a16="http://schemas.microsoft.com/office/drawing/2014/main" id="{82556FE9-A5F8-4926-B83E-38252E9C51D8}"/>
              </a:ext>
            </a:extLst>
          </p:cNvPr>
          <p:cNvSpPr>
            <a:spLocks noGrp="1"/>
          </p:cNvSpPr>
          <p:nvPr>
            <p:ph idx="1"/>
          </p:nvPr>
        </p:nvSpPr>
        <p:spPr/>
        <p:txBody>
          <a:bodyPr/>
          <a:lstStyle/>
          <a:p>
            <a:pPr eaLnBrk="1" hangingPunct="1"/>
            <a:r>
              <a:rPr lang="en-US" altLang="en-US"/>
              <a:t>Textbook “normal” values</a:t>
            </a:r>
          </a:p>
          <a:p>
            <a:pPr lvl="1" eaLnBrk="1" hangingPunct="1"/>
            <a:r>
              <a:rPr lang="en-US" altLang="en-US"/>
              <a:t>BP: 120 mmHg (systolic) / 80 mmHg (diastolic)</a:t>
            </a:r>
          </a:p>
          <a:p>
            <a:pPr lvl="1" eaLnBrk="1" hangingPunct="1"/>
            <a:r>
              <a:rPr lang="en-US" altLang="en-US"/>
              <a:t>HR: 60 bpm at rest</a:t>
            </a:r>
          </a:p>
          <a:p>
            <a:pPr lvl="1" eaLnBrk="1" hangingPunct="1"/>
            <a:r>
              <a:rPr lang="en-US" altLang="en-US"/>
              <a:t>Temp: 98.6 degrees F</a:t>
            </a:r>
          </a:p>
          <a:p>
            <a:pPr eaLnBrk="1" hangingPunct="1"/>
            <a:r>
              <a:rPr lang="en-US" altLang="en-US"/>
              <a:t>Contextualized normal</a:t>
            </a:r>
          </a:p>
          <a:p>
            <a:pPr lvl="1" eaLnBrk="1" hangingPunct="1"/>
            <a:r>
              <a:rPr lang="en-US" altLang="en-US"/>
              <a:t>What is normal for different activities?</a:t>
            </a:r>
          </a:p>
          <a:p>
            <a:pPr lvl="1" eaLnBrk="1" hangingPunct="1"/>
            <a:r>
              <a:rPr lang="en-US" altLang="en-US"/>
              <a:t>What is normal for a disease stage?</a:t>
            </a:r>
          </a:p>
          <a:p>
            <a:pPr lvl="1" eaLnBrk="1" hangingPunct="1"/>
            <a:r>
              <a:rPr lang="en-US" altLang="en-US"/>
              <a:t>What is normal after the administration of a drug?</a:t>
            </a:r>
          </a:p>
          <a:p>
            <a:pPr lvl="1" eaLnBrk="1" hangingPunct="1"/>
            <a:endParaRPr lang="en-US" altLang="en-US"/>
          </a:p>
        </p:txBody>
      </p:sp>
      <p:sp>
        <p:nvSpPr>
          <p:cNvPr id="405508" name="Slide Number Placeholder 4">
            <a:extLst>
              <a:ext uri="{FF2B5EF4-FFF2-40B4-BE49-F238E27FC236}">
                <a16:creationId xmlns:a16="http://schemas.microsoft.com/office/drawing/2014/main" id="{60372DCA-3378-43F2-9F38-E154EB05FBC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0594A018-7E5D-4379-BFAB-B8D1BE39C303}" type="slidenum">
              <a:rPr lang="en-US" altLang="en-US" sz="1200" smtClean="0">
                <a:solidFill>
                  <a:srgbClr val="898989"/>
                </a:solidFill>
              </a:rPr>
              <a:pPr eaLnBrk="1" hangingPunct="1">
                <a:spcBef>
                  <a:spcPct val="0"/>
                </a:spcBef>
                <a:buFontTx/>
                <a:buNone/>
              </a:pPr>
              <a:t>177</a:t>
            </a:fld>
            <a:endParaRPr lang="en-US" altLang="en-US" sz="1200">
              <a:solidFill>
                <a:srgbClr val="898989"/>
              </a:solidFill>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6530" name="Title 1">
            <a:extLst>
              <a:ext uri="{FF2B5EF4-FFF2-40B4-BE49-F238E27FC236}">
                <a16:creationId xmlns:a16="http://schemas.microsoft.com/office/drawing/2014/main" id="{E982F77C-634A-42C0-9CB6-9D348649B4AC}"/>
              </a:ext>
            </a:extLst>
          </p:cNvPr>
          <p:cNvSpPr>
            <a:spLocks noGrp="1" noChangeArrowheads="1"/>
          </p:cNvSpPr>
          <p:nvPr>
            <p:ph type="ctrTitle"/>
          </p:nvPr>
        </p:nvSpPr>
        <p:spPr>
          <a:xfrm>
            <a:off x="685800" y="1765300"/>
            <a:ext cx="7772400" cy="1470025"/>
          </a:xfrm>
        </p:spPr>
        <p:txBody>
          <a:bodyPr/>
          <a:lstStyle/>
          <a:p>
            <a:pPr eaLnBrk="1" hangingPunct="1"/>
            <a:r>
              <a:rPr lang="en-US" altLang="en-US"/>
              <a:t>Population and Community Ontology (PCO)</a:t>
            </a:r>
          </a:p>
        </p:txBody>
      </p:sp>
      <p:sp>
        <p:nvSpPr>
          <p:cNvPr id="3" name="Subtitle 2">
            <a:extLst>
              <a:ext uri="{FF2B5EF4-FFF2-40B4-BE49-F238E27FC236}">
                <a16:creationId xmlns:a16="http://schemas.microsoft.com/office/drawing/2014/main" id="{4E6D16DA-B1DC-4607-814B-7212DDE78830}"/>
              </a:ext>
            </a:extLst>
          </p:cNvPr>
          <p:cNvSpPr>
            <a:spLocks noGrp="1"/>
          </p:cNvSpPr>
          <p:nvPr>
            <p:ph type="subTitle" idx="1"/>
          </p:nvPr>
        </p:nvSpPr>
        <p:spPr>
          <a:xfrm>
            <a:off x="869950" y="3886200"/>
            <a:ext cx="7588250" cy="1752600"/>
          </a:xfrm>
        </p:spPr>
        <p:txBody>
          <a:bodyPr rtlCol="0">
            <a:normAutofit fontScale="85000" lnSpcReduction="20000"/>
          </a:bodyPr>
          <a:lstStyle/>
          <a:p>
            <a:pPr eaLnBrk="1" fontAlgn="auto" hangingPunct="1">
              <a:spcAft>
                <a:spcPts val="0"/>
              </a:spcAft>
              <a:buFont typeface="Arial"/>
              <a:buNone/>
              <a:defRPr/>
            </a:pPr>
            <a:r>
              <a:rPr lang="en-US" dirty="0"/>
              <a:t>Ramona Walls</a:t>
            </a:r>
          </a:p>
          <a:p>
            <a:pPr eaLnBrk="1" fontAlgn="auto" hangingPunct="1">
              <a:spcAft>
                <a:spcPts val="0"/>
              </a:spcAft>
              <a:buFont typeface="Arial"/>
              <a:buNone/>
              <a:defRPr/>
            </a:pPr>
            <a:r>
              <a:rPr lang="en-US" dirty="0"/>
              <a:t>rlwalls2008@gmail.com</a:t>
            </a:r>
          </a:p>
          <a:p>
            <a:pPr eaLnBrk="1" fontAlgn="auto" hangingPunct="1">
              <a:spcAft>
                <a:spcPts val="0"/>
              </a:spcAft>
              <a:buFont typeface="Arial"/>
              <a:buNone/>
              <a:defRPr/>
            </a:pPr>
            <a:r>
              <a:rPr lang="en-US" dirty="0">
                <a:hlinkClick r:id="rId2"/>
              </a:rPr>
              <a:t>http://code.google.com/p/popcomm-ontology/</a:t>
            </a:r>
            <a:r>
              <a:rPr lang="en-US" dirty="0"/>
              <a:t> </a:t>
            </a:r>
          </a:p>
          <a:p>
            <a:pPr eaLnBrk="1" fontAlgn="auto" hangingPunct="1">
              <a:spcAft>
                <a:spcPts val="0"/>
              </a:spcAft>
              <a:buFont typeface="Arial"/>
              <a:buNone/>
              <a:defRPr/>
            </a:pPr>
            <a:r>
              <a:rPr lang="en-US" dirty="0" err="1"/>
              <a:t>popcomm-ontology@googlegroups.com</a:t>
            </a:r>
            <a:endParaRPr lang="en-US" dirty="0"/>
          </a:p>
        </p:txBody>
      </p:sp>
      <p:sp>
        <p:nvSpPr>
          <p:cNvPr id="5" name="Slide Number Placeholder 4">
            <a:extLst>
              <a:ext uri="{FF2B5EF4-FFF2-40B4-BE49-F238E27FC236}">
                <a16:creationId xmlns:a16="http://schemas.microsoft.com/office/drawing/2014/main" id="{EF9D095D-2CE4-4064-8B6C-6B22059F484E}"/>
              </a:ext>
            </a:extLst>
          </p:cNvPr>
          <p:cNvSpPr>
            <a:spLocks noGrp="1"/>
          </p:cNvSpPr>
          <p:nvPr>
            <p:ph type="sldNum" sz="quarter" idx="12"/>
          </p:nvPr>
        </p:nvSpPr>
        <p:spPr/>
        <p:txBody>
          <a:bodyPr/>
          <a:lstStyle/>
          <a:p>
            <a:pPr>
              <a:defRPr/>
            </a:pPr>
            <a:fld id="{FF2EA8F6-60D2-4C72-A05C-DE7E0D8B0B06}" type="slidenum">
              <a:rPr lang="en-US"/>
              <a:pPr>
                <a:defRPr/>
              </a:pPr>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07554" name="Picture 3">
            <a:extLst>
              <a:ext uri="{FF2B5EF4-FFF2-40B4-BE49-F238E27FC236}">
                <a16:creationId xmlns:a16="http://schemas.microsoft.com/office/drawing/2014/main" id="{27F32EC6-09E3-4852-BE9A-64FE60435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4CD4A86-E7BF-4F6E-AFED-5A1A59B93B1B}"/>
              </a:ext>
            </a:extLst>
          </p:cNvPr>
          <p:cNvSpPr>
            <a:spLocks noGrp="1"/>
          </p:cNvSpPr>
          <p:nvPr>
            <p:ph type="sldNum" sz="quarter" idx="12"/>
          </p:nvPr>
        </p:nvSpPr>
        <p:spPr/>
        <p:txBody>
          <a:bodyPr/>
          <a:lstStyle/>
          <a:p>
            <a:pPr>
              <a:defRPr/>
            </a:pPr>
            <a:fld id="{E8B9A22E-5C8B-4105-BDAC-775069BDF603}" type="slidenum">
              <a:rPr lang="en-US"/>
              <a:pPr>
                <a:defRPr/>
              </a:pPr>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4">
            <a:extLst>
              <a:ext uri="{FF2B5EF4-FFF2-40B4-BE49-F238E27FC236}">
                <a16:creationId xmlns:a16="http://schemas.microsoft.com/office/drawing/2014/main" id="{EE3A4793-4874-4A5F-8AB8-020D63254494}"/>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9C4FD83C-AA7F-4E0D-8543-F9DF670E0F7A}" type="slidenum">
              <a:rPr lang="en-US" altLang="en-US" sz="1400" smtClean="0">
                <a:solidFill>
                  <a:srgbClr val="000000"/>
                </a:solidFill>
              </a:rPr>
              <a:pPr>
                <a:spcBef>
                  <a:spcPct val="0"/>
                </a:spcBef>
              </a:pPr>
              <a:t>18</a:t>
            </a:fld>
            <a:endParaRPr lang="en-US" altLang="en-US" sz="1400">
              <a:solidFill>
                <a:srgbClr val="000000"/>
              </a:solidFill>
            </a:endParaRPr>
          </a:p>
        </p:txBody>
      </p:sp>
      <p:sp>
        <p:nvSpPr>
          <p:cNvPr id="184323" name="Oval 2">
            <a:extLst>
              <a:ext uri="{FF2B5EF4-FFF2-40B4-BE49-F238E27FC236}">
                <a16:creationId xmlns:a16="http://schemas.microsoft.com/office/drawing/2014/main" id="{7326D41A-B214-4010-9540-DF2DABB5A12F}"/>
              </a:ext>
            </a:extLst>
          </p:cNvPr>
          <p:cNvSpPr>
            <a:spLocks noChangeArrowheads="1"/>
          </p:cNvSpPr>
          <p:nvPr/>
        </p:nvSpPr>
        <p:spPr bwMode="auto">
          <a:xfrm>
            <a:off x="685800" y="4867275"/>
            <a:ext cx="1828800" cy="1808163"/>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2400">
              <a:solidFill>
                <a:srgbClr val="000000"/>
              </a:solidFill>
            </a:endParaRPr>
          </a:p>
          <a:p>
            <a:pPr algn="ctr" eaLnBrk="1" hangingPunct="1">
              <a:spcBef>
                <a:spcPct val="0"/>
              </a:spcBef>
            </a:pPr>
            <a:r>
              <a:rPr lang="en-US" altLang="en-US" sz="1800">
                <a:solidFill>
                  <a:srgbClr val="000000"/>
                </a:solidFill>
              </a:rPr>
              <a:t>molecule</a:t>
            </a:r>
          </a:p>
          <a:p>
            <a:pPr algn="ctr" eaLnBrk="1" hangingPunct="1">
              <a:spcBef>
                <a:spcPct val="0"/>
              </a:spcBef>
            </a:pPr>
            <a:r>
              <a:rPr lang="en-US" altLang="en-US" sz="1800">
                <a:solidFill>
                  <a:srgbClr val="000000"/>
                </a:solidFill>
              </a:rPr>
              <a:t>complexes</a:t>
            </a:r>
          </a:p>
        </p:txBody>
      </p:sp>
      <p:sp>
        <p:nvSpPr>
          <p:cNvPr id="184324" name="Oval 3">
            <a:extLst>
              <a:ext uri="{FF2B5EF4-FFF2-40B4-BE49-F238E27FC236}">
                <a16:creationId xmlns:a16="http://schemas.microsoft.com/office/drawing/2014/main" id="{53948383-3A63-489D-8B00-B00845A989AD}"/>
              </a:ext>
            </a:extLst>
          </p:cNvPr>
          <p:cNvSpPr>
            <a:spLocks noChangeArrowheads="1"/>
          </p:cNvSpPr>
          <p:nvPr/>
        </p:nvSpPr>
        <p:spPr bwMode="auto">
          <a:xfrm>
            <a:off x="3187700" y="4876800"/>
            <a:ext cx="2146300" cy="1808163"/>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 components</a:t>
            </a:r>
          </a:p>
        </p:txBody>
      </p:sp>
      <p:grpSp>
        <p:nvGrpSpPr>
          <p:cNvPr id="184325" name="Group 4">
            <a:extLst>
              <a:ext uri="{FF2B5EF4-FFF2-40B4-BE49-F238E27FC236}">
                <a16:creationId xmlns:a16="http://schemas.microsoft.com/office/drawing/2014/main" id="{945BE97D-E128-41E4-8ACD-FD62A5D22C21}"/>
              </a:ext>
            </a:extLst>
          </p:cNvPr>
          <p:cNvGrpSpPr>
            <a:grpSpLocks/>
          </p:cNvGrpSpPr>
          <p:nvPr/>
        </p:nvGrpSpPr>
        <p:grpSpPr bwMode="auto">
          <a:xfrm>
            <a:off x="533400" y="2590800"/>
            <a:ext cx="7239000" cy="1905000"/>
            <a:chOff x="528" y="1632"/>
            <a:chExt cx="4320" cy="1200"/>
          </a:xfrm>
        </p:grpSpPr>
        <p:sp>
          <p:nvSpPr>
            <p:cNvPr id="184331" name="Oval 5">
              <a:extLst>
                <a:ext uri="{FF2B5EF4-FFF2-40B4-BE49-F238E27FC236}">
                  <a16:creationId xmlns:a16="http://schemas.microsoft.com/office/drawing/2014/main" id="{018DF932-0661-46A2-88E9-039451CBCACF}"/>
                </a:ext>
              </a:extLst>
            </p:cNvPr>
            <p:cNvSpPr>
              <a:spLocks noChangeArrowheads="1"/>
            </p:cNvSpPr>
            <p:nvPr/>
          </p:nvSpPr>
          <p:spPr bwMode="auto">
            <a:xfrm>
              <a:off x="528" y="1693"/>
              <a:ext cx="1035" cy="1139"/>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functions</a:t>
              </a:r>
            </a:p>
          </p:txBody>
        </p:sp>
        <p:sp>
          <p:nvSpPr>
            <p:cNvPr id="184332" name="Oval 6">
              <a:extLst>
                <a:ext uri="{FF2B5EF4-FFF2-40B4-BE49-F238E27FC236}">
                  <a16:creationId xmlns:a16="http://schemas.microsoft.com/office/drawing/2014/main" id="{914CB7CA-EA9B-4EAF-884A-322247A0CFC0}"/>
                </a:ext>
              </a:extLst>
            </p:cNvPr>
            <p:cNvSpPr>
              <a:spLocks noChangeArrowheads="1"/>
            </p:cNvSpPr>
            <p:nvPr/>
          </p:nvSpPr>
          <p:spPr bwMode="auto">
            <a:xfrm>
              <a:off x="2112" y="1680"/>
              <a:ext cx="1131" cy="1139"/>
            </a:xfrm>
            <a:prstGeom prst="ellipse">
              <a:avLst/>
            </a:prstGeom>
            <a:solidFill>
              <a:srgbClr val="FFFF00"/>
            </a:solidFill>
            <a:ln w="19050">
              <a:solidFill>
                <a:schemeClr val="tx1"/>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functions</a:t>
              </a:r>
            </a:p>
          </p:txBody>
        </p:sp>
        <p:sp>
          <p:nvSpPr>
            <p:cNvPr id="184333" name="Oval 7">
              <a:extLst>
                <a:ext uri="{FF2B5EF4-FFF2-40B4-BE49-F238E27FC236}">
                  <a16:creationId xmlns:a16="http://schemas.microsoft.com/office/drawing/2014/main" id="{AA19CD5D-7B6E-42BE-84FF-D19454E1F820}"/>
                </a:ext>
              </a:extLst>
            </p:cNvPr>
            <p:cNvSpPr>
              <a:spLocks noChangeArrowheads="1"/>
            </p:cNvSpPr>
            <p:nvPr/>
          </p:nvSpPr>
          <p:spPr bwMode="auto">
            <a:xfrm>
              <a:off x="3792" y="1632"/>
              <a:ext cx="1056" cy="1140"/>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functions</a:t>
              </a:r>
            </a:p>
          </p:txBody>
        </p:sp>
      </p:grpSp>
      <p:sp>
        <p:nvSpPr>
          <p:cNvPr id="184326" name="Oval 8">
            <a:extLst>
              <a:ext uri="{FF2B5EF4-FFF2-40B4-BE49-F238E27FC236}">
                <a16:creationId xmlns:a16="http://schemas.microsoft.com/office/drawing/2014/main" id="{21A1355B-0DB5-4AC9-8573-B559D913794D}"/>
              </a:ext>
            </a:extLst>
          </p:cNvPr>
          <p:cNvSpPr>
            <a:spLocks noChangeArrowheads="1"/>
          </p:cNvSpPr>
          <p:nvPr/>
        </p:nvSpPr>
        <p:spPr bwMode="auto">
          <a:xfrm>
            <a:off x="6019800" y="4876800"/>
            <a:ext cx="1774825" cy="1808163"/>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eaLnBrk="1" hangingPunct="1">
              <a:spcBef>
                <a:spcPct val="0"/>
              </a:spcBef>
            </a:pPr>
            <a:endParaRPr lang="en-US" altLang="en-US" sz="2400">
              <a:solidFill>
                <a:srgbClr val="000000"/>
              </a:solidFill>
            </a:endParaRPr>
          </a:p>
          <a:p>
            <a:pPr eaLnBrk="1" hangingPunct="1">
              <a:spcBef>
                <a:spcPct val="0"/>
              </a:spcBef>
            </a:pPr>
            <a:r>
              <a:rPr lang="en-US" altLang="en-US" sz="1800">
                <a:solidFill>
                  <a:srgbClr val="000000"/>
                </a:solidFill>
              </a:rPr>
              <a:t>organisms</a:t>
            </a:r>
          </a:p>
          <a:p>
            <a:pPr eaLnBrk="1" hangingPunct="1">
              <a:spcBef>
                <a:spcPct val="0"/>
              </a:spcBef>
            </a:pPr>
            <a:endParaRPr lang="en-US" altLang="en-US" sz="1800">
              <a:solidFill>
                <a:srgbClr val="000000"/>
              </a:solidFill>
            </a:endParaRPr>
          </a:p>
        </p:txBody>
      </p:sp>
      <p:grpSp>
        <p:nvGrpSpPr>
          <p:cNvPr id="184327" name="Group 9">
            <a:extLst>
              <a:ext uri="{FF2B5EF4-FFF2-40B4-BE49-F238E27FC236}">
                <a16:creationId xmlns:a16="http://schemas.microsoft.com/office/drawing/2014/main" id="{8093BF14-71B4-40CD-A5FB-0B9634FA9234}"/>
              </a:ext>
            </a:extLst>
          </p:cNvPr>
          <p:cNvGrpSpPr>
            <a:grpSpLocks/>
          </p:cNvGrpSpPr>
          <p:nvPr/>
        </p:nvGrpSpPr>
        <p:grpSpPr bwMode="auto">
          <a:xfrm>
            <a:off x="531813" y="381000"/>
            <a:ext cx="7392987" cy="1905000"/>
            <a:chOff x="434" y="323"/>
            <a:chExt cx="4414" cy="1200"/>
          </a:xfrm>
        </p:grpSpPr>
        <p:sp>
          <p:nvSpPr>
            <p:cNvPr id="184328" name="Oval 10">
              <a:extLst>
                <a:ext uri="{FF2B5EF4-FFF2-40B4-BE49-F238E27FC236}">
                  <a16:creationId xmlns:a16="http://schemas.microsoft.com/office/drawing/2014/main" id="{71B8E977-9468-4AD8-A9AC-CBAEB440204F}"/>
                </a:ext>
              </a:extLst>
            </p:cNvPr>
            <p:cNvSpPr>
              <a:spLocks noChangeArrowheads="1"/>
            </p:cNvSpPr>
            <p:nvPr/>
          </p:nvSpPr>
          <p:spPr bwMode="auto">
            <a:xfrm>
              <a:off x="434" y="384"/>
              <a:ext cx="1128" cy="1139"/>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processes</a:t>
              </a:r>
            </a:p>
          </p:txBody>
        </p:sp>
        <p:sp>
          <p:nvSpPr>
            <p:cNvPr id="184329" name="Oval 11">
              <a:extLst>
                <a:ext uri="{FF2B5EF4-FFF2-40B4-BE49-F238E27FC236}">
                  <a16:creationId xmlns:a16="http://schemas.microsoft.com/office/drawing/2014/main" id="{B881BF6E-FB5D-447B-98A4-AE8F8B414E7D}"/>
                </a:ext>
              </a:extLst>
            </p:cNvPr>
            <p:cNvSpPr>
              <a:spLocks noChangeArrowheads="1"/>
            </p:cNvSpPr>
            <p:nvPr/>
          </p:nvSpPr>
          <p:spPr bwMode="auto">
            <a:xfrm>
              <a:off x="2112" y="371"/>
              <a:ext cx="1131" cy="1139"/>
            </a:xfrm>
            <a:prstGeom prst="ellipse">
              <a:avLst/>
            </a:prstGeom>
            <a:solidFill>
              <a:srgbClr val="FFFFFF"/>
            </a:solidFill>
            <a:ln w="19050">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processes</a:t>
              </a:r>
            </a:p>
          </p:txBody>
        </p:sp>
        <p:sp>
          <p:nvSpPr>
            <p:cNvPr id="184330" name="Oval 12">
              <a:extLst>
                <a:ext uri="{FF2B5EF4-FFF2-40B4-BE49-F238E27FC236}">
                  <a16:creationId xmlns:a16="http://schemas.microsoft.com/office/drawing/2014/main" id="{FC4EA3E1-0E1C-475B-BA74-E515A5ACA3D8}"/>
                </a:ext>
              </a:extLst>
            </p:cNvPr>
            <p:cNvSpPr>
              <a:spLocks noChangeArrowheads="1"/>
            </p:cNvSpPr>
            <p:nvPr/>
          </p:nvSpPr>
          <p:spPr bwMode="auto">
            <a:xfrm>
              <a:off x="3792" y="323"/>
              <a:ext cx="1056" cy="114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processes</a:t>
              </a:r>
            </a:p>
          </p:txBody>
        </p:sp>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602" name="Title 3">
            <a:extLst>
              <a:ext uri="{FF2B5EF4-FFF2-40B4-BE49-F238E27FC236}">
                <a16:creationId xmlns:a16="http://schemas.microsoft.com/office/drawing/2014/main" id="{A23B0190-2EE4-48E3-A402-7D54BA0210BC}"/>
              </a:ext>
            </a:extLst>
          </p:cNvPr>
          <p:cNvSpPr>
            <a:spLocks noGrp="1" noChangeArrowheads="1"/>
          </p:cNvSpPr>
          <p:nvPr>
            <p:ph type="title"/>
          </p:nvPr>
        </p:nvSpPr>
        <p:spPr/>
        <p:txBody>
          <a:bodyPr/>
          <a:lstStyle/>
          <a:p>
            <a:pPr eaLnBrk="1" hangingPunct="1"/>
            <a:r>
              <a:rPr lang="en-US" altLang="en-US"/>
              <a:t>The PCO:</a:t>
            </a:r>
          </a:p>
        </p:txBody>
      </p:sp>
      <p:sp>
        <p:nvSpPr>
          <p:cNvPr id="5" name="Content Placeholder 4">
            <a:extLst>
              <a:ext uri="{FF2B5EF4-FFF2-40B4-BE49-F238E27FC236}">
                <a16:creationId xmlns:a16="http://schemas.microsoft.com/office/drawing/2014/main" id="{07E02541-3A0F-482B-86AE-30231810CEF0}"/>
              </a:ext>
            </a:extLst>
          </p:cNvPr>
          <p:cNvSpPr>
            <a:spLocks noGrp="1"/>
          </p:cNvSpPr>
          <p:nvPr>
            <p:ph idx="1"/>
          </p:nvPr>
        </p:nvSpPr>
        <p:spPr/>
        <p:txBody>
          <a:bodyPr rtlCol="0">
            <a:normAutofit/>
          </a:bodyPr>
          <a:lstStyle/>
          <a:p>
            <a:pPr eaLnBrk="1" fontAlgn="auto" hangingPunct="1">
              <a:spcAft>
                <a:spcPts val="0"/>
              </a:spcAft>
              <a:buFont typeface="Arial"/>
              <a:buChar char="•"/>
              <a:defRPr/>
            </a:pPr>
            <a:r>
              <a:rPr lang="en-US" dirty="0">
                <a:solidFill>
                  <a:srgbClr val="000000"/>
                </a:solidFill>
              </a:rPr>
              <a:t>is rooted in the </a:t>
            </a:r>
            <a:r>
              <a:rPr lang="en-US" dirty="0">
                <a:solidFill>
                  <a:schemeClr val="accent4"/>
                </a:solidFill>
              </a:rPr>
              <a:t>Basic Formal Ontology</a:t>
            </a:r>
            <a:r>
              <a:rPr lang="en-US" dirty="0"/>
              <a:t>.</a:t>
            </a:r>
          </a:p>
          <a:p>
            <a:pPr eaLnBrk="1" fontAlgn="auto" hangingPunct="1">
              <a:spcAft>
                <a:spcPts val="0"/>
              </a:spcAft>
              <a:buFont typeface="Arial"/>
              <a:buChar char="•"/>
              <a:defRPr/>
            </a:pPr>
            <a:r>
              <a:rPr lang="en-US" dirty="0">
                <a:solidFill>
                  <a:srgbClr val="000000"/>
                </a:solidFill>
              </a:rPr>
              <a:t>covers</a:t>
            </a:r>
            <a:r>
              <a:rPr lang="en-US" dirty="0">
                <a:solidFill>
                  <a:schemeClr val="accent1"/>
                </a:solidFill>
              </a:rPr>
              <a:t> material entities</a:t>
            </a:r>
            <a:r>
              <a:rPr lang="en-US" dirty="0"/>
              <a:t>, </a:t>
            </a:r>
            <a:r>
              <a:rPr lang="en-US" dirty="0">
                <a:solidFill>
                  <a:srgbClr val="4F81BD"/>
                </a:solidFill>
              </a:rPr>
              <a:t>qualities</a:t>
            </a:r>
            <a:r>
              <a:rPr lang="en-US" dirty="0"/>
              <a:t>, and </a:t>
            </a:r>
            <a:r>
              <a:rPr lang="en-US" dirty="0">
                <a:solidFill>
                  <a:srgbClr val="4F81BD"/>
                </a:solidFill>
              </a:rPr>
              <a:t>processes</a:t>
            </a:r>
            <a:r>
              <a:rPr lang="en-US" dirty="0"/>
              <a:t> that pertain to </a:t>
            </a:r>
            <a:r>
              <a:rPr lang="en-US" dirty="0">
                <a:solidFill>
                  <a:schemeClr val="accent3"/>
                </a:solidFill>
              </a:rPr>
              <a:t>collections of organisms.</a:t>
            </a:r>
            <a:endParaRPr lang="en-US" dirty="0">
              <a:solidFill>
                <a:schemeClr val="accent4"/>
              </a:solidFill>
            </a:endParaRPr>
          </a:p>
          <a:p>
            <a:pPr eaLnBrk="1" fontAlgn="auto" hangingPunct="1">
              <a:spcAft>
                <a:spcPts val="0"/>
              </a:spcAft>
              <a:buFont typeface="Arial"/>
              <a:buChar char="•"/>
              <a:defRPr/>
            </a:pPr>
            <a:r>
              <a:rPr lang="en-US" dirty="0">
                <a:solidFill>
                  <a:srgbClr val="000000"/>
                </a:solidFill>
              </a:rPr>
              <a:t>imports terms from and exports terms to other </a:t>
            </a:r>
            <a:r>
              <a:rPr lang="en-US" dirty="0">
                <a:solidFill>
                  <a:srgbClr val="8064A2"/>
                </a:solidFill>
              </a:rPr>
              <a:t>OBO library ontologies</a:t>
            </a:r>
            <a:r>
              <a:rPr lang="en-US" dirty="0">
                <a:solidFill>
                  <a:srgbClr val="000000"/>
                </a:solidFill>
              </a:rPr>
              <a:t>, such as CARO, PATO, GO.</a:t>
            </a:r>
          </a:p>
        </p:txBody>
      </p:sp>
      <p:sp>
        <p:nvSpPr>
          <p:cNvPr id="3" name="Slide Number Placeholder 2">
            <a:extLst>
              <a:ext uri="{FF2B5EF4-FFF2-40B4-BE49-F238E27FC236}">
                <a16:creationId xmlns:a16="http://schemas.microsoft.com/office/drawing/2014/main" id="{DBAA225A-CD6A-481D-A16A-3508015CDE77}"/>
              </a:ext>
            </a:extLst>
          </p:cNvPr>
          <p:cNvSpPr>
            <a:spLocks noGrp="1"/>
          </p:cNvSpPr>
          <p:nvPr>
            <p:ph type="sldNum" sz="quarter" idx="12"/>
          </p:nvPr>
        </p:nvSpPr>
        <p:spPr/>
        <p:txBody>
          <a:bodyPr/>
          <a:lstStyle/>
          <a:p>
            <a:pPr>
              <a:defRPr/>
            </a:pPr>
            <a:fld id="{574E3E5A-D795-48C4-BC26-F9DCDE3E2C2F}" type="slidenum">
              <a:rPr lang="en-US"/>
              <a:pPr>
                <a:defRPr/>
              </a:pPr>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10626" name="Title 1">
            <a:extLst>
              <a:ext uri="{FF2B5EF4-FFF2-40B4-BE49-F238E27FC236}">
                <a16:creationId xmlns:a16="http://schemas.microsoft.com/office/drawing/2014/main" id="{C5F330F6-83DB-444D-87C3-85DA9BD8C0D7}"/>
              </a:ext>
            </a:extLst>
          </p:cNvPr>
          <p:cNvSpPr>
            <a:spLocks noGrp="1" noChangeArrowheads="1"/>
          </p:cNvSpPr>
          <p:nvPr>
            <p:ph type="title"/>
          </p:nvPr>
        </p:nvSpPr>
        <p:spPr/>
        <p:txBody>
          <a:bodyPr/>
          <a:lstStyle/>
          <a:p>
            <a:pPr eaLnBrk="1" hangingPunct="1"/>
            <a:r>
              <a:rPr lang="en-US" altLang="en-US"/>
              <a:t>Domain of the PCO:</a:t>
            </a:r>
          </a:p>
        </p:txBody>
      </p:sp>
      <p:sp>
        <p:nvSpPr>
          <p:cNvPr id="410627" name="Content Placeholder 2">
            <a:extLst>
              <a:ext uri="{FF2B5EF4-FFF2-40B4-BE49-F238E27FC236}">
                <a16:creationId xmlns:a16="http://schemas.microsoft.com/office/drawing/2014/main" id="{CAAD0051-A5D6-4ACB-B043-8330BC4E4D25}"/>
              </a:ext>
            </a:extLst>
          </p:cNvPr>
          <p:cNvSpPr>
            <a:spLocks noGrp="1" noChangeArrowheads="1"/>
          </p:cNvSpPr>
          <p:nvPr>
            <p:ph idx="1"/>
          </p:nvPr>
        </p:nvSpPr>
        <p:spPr/>
        <p:txBody>
          <a:bodyPr/>
          <a:lstStyle/>
          <a:p>
            <a:pPr eaLnBrk="1" hangingPunct="1"/>
            <a:r>
              <a:rPr lang="en-US" altLang="en-US"/>
              <a:t>collections of organisms (populations and communities)</a:t>
            </a:r>
          </a:p>
          <a:p>
            <a:pPr eaLnBrk="1" hangingPunct="1"/>
            <a:r>
              <a:rPr lang="en-US" altLang="en-US"/>
              <a:t>qualities of collections of organisms (with PATO)</a:t>
            </a:r>
          </a:p>
          <a:p>
            <a:pPr eaLnBrk="1" hangingPunct="1"/>
            <a:r>
              <a:rPr lang="en-US" altLang="en-US"/>
              <a:t>processes that have collections of organisms as participants (with GO)</a:t>
            </a:r>
          </a:p>
        </p:txBody>
      </p:sp>
      <p:sp>
        <p:nvSpPr>
          <p:cNvPr id="5" name="Slide Number Placeholder 4">
            <a:extLst>
              <a:ext uri="{FF2B5EF4-FFF2-40B4-BE49-F238E27FC236}">
                <a16:creationId xmlns:a16="http://schemas.microsoft.com/office/drawing/2014/main" id="{1089BA5C-50CF-4E7C-9560-17E24E5444F9}"/>
              </a:ext>
            </a:extLst>
          </p:cNvPr>
          <p:cNvSpPr>
            <a:spLocks noGrp="1"/>
          </p:cNvSpPr>
          <p:nvPr>
            <p:ph type="sldNum" sz="quarter" idx="12"/>
          </p:nvPr>
        </p:nvSpPr>
        <p:spPr/>
        <p:txBody>
          <a:bodyPr/>
          <a:lstStyle/>
          <a:p>
            <a:pPr>
              <a:defRPr/>
            </a:pPr>
            <a:fld id="{A942ADE4-D4CC-4D92-B60E-F71C41A7BFBC}" type="slidenum">
              <a:rPr lang="en-US"/>
              <a:pPr>
                <a:defRPr/>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DBE2-C030-43E3-B4D6-572059FC5392}"/>
              </a:ext>
            </a:extLst>
          </p:cNvPr>
          <p:cNvSpPr>
            <a:spLocks noGrp="1"/>
          </p:cNvSpPr>
          <p:nvPr>
            <p:ph type="title"/>
          </p:nvPr>
        </p:nvSpPr>
        <p:spPr/>
        <p:txBody>
          <a:bodyPr rtlCol="0">
            <a:normAutofit fontScale="90000"/>
          </a:bodyPr>
          <a:lstStyle/>
          <a:p>
            <a:pPr eaLnBrk="1" fontAlgn="auto" hangingPunct="1">
              <a:spcAft>
                <a:spcPts val="0"/>
              </a:spcAft>
              <a:defRPr/>
            </a:pPr>
            <a:r>
              <a:rPr lang="en-US" dirty="0"/>
              <a:t>Why study collections of organisms?</a:t>
            </a:r>
          </a:p>
        </p:txBody>
      </p:sp>
      <p:sp>
        <p:nvSpPr>
          <p:cNvPr id="411651" name="Content Placeholder 2">
            <a:extLst>
              <a:ext uri="{FF2B5EF4-FFF2-40B4-BE49-F238E27FC236}">
                <a16:creationId xmlns:a16="http://schemas.microsoft.com/office/drawing/2014/main" id="{5E6A9BD1-3746-4395-AFBC-B2B3E5AB0676}"/>
              </a:ext>
            </a:extLst>
          </p:cNvPr>
          <p:cNvSpPr>
            <a:spLocks noGrp="1" noChangeArrowheads="1"/>
          </p:cNvSpPr>
          <p:nvPr>
            <p:ph idx="1"/>
          </p:nvPr>
        </p:nvSpPr>
        <p:spPr/>
        <p:txBody>
          <a:bodyPr/>
          <a:lstStyle/>
          <a:p>
            <a:pPr eaLnBrk="1" hangingPunct="1"/>
            <a:r>
              <a:rPr lang="en-US" altLang="en-US"/>
              <a:t>Ecology and Evolution:</a:t>
            </a:r>
          </a:p>
          <a:p>
            <a:pPr lvl="1" eaLnBrk="1" hangingPunct="1"/>
            <a:r>
              <a:rPr lang="en-US" altLang="en-US"/>
              <a:t>intra- and interspecific interactions</a:t>
            </a:r>
          </a:p>
          <a:p>
            <a:pPr lvl="1" eaLnBrk="1" hangingPunct="1"/>
            <a:r>
              <a:rPr lang="en-US" altLang="en-US"/>
              <a:t>population as the unit of evolution</a:t>
            </a:r>
          </a:p>
          <a:p>
            <a:pPr eaLnBrk="1" hangingPunct="1"/>
            <a:r>
              <a:rPr lang="en-US" altLang="en-US"/>
              <a:t>Medicine:</a:t>
            </a:r>
          </a:p>
          <a:p>
            <a:pPr lvl="1" eaLnBrk="1" hangingPunct="1"/>
            <a:r>
              <a:rPr lang="en-US" altLang="en-US"/>
              <a:t>collections of humans, pathogens, vectors</a:t>
            </a:r>
          </a:p>
          <a:p>
            <a:pPr lvl="1" eaLnBrk="1" hangingPunct="1"/>
            <a:r>
              <a:rPr lang="en-US" altLang="en-US"/>
              <a:t>epidemiology, disease transmission, sociology</a:t>
            </a:r>
          </a:p>
          <a:p>
            <a:pPr eaLnBrk="1" hangingPunct="1"/>
            <a:r>
              <a:rPr lang="en-US" altLang="en-US"/>
              <a:t>Agriculture:</a:t>
            </a:r>
          </a:p>
          <a:p>
            <a:pPr lvl="1" eaLnBrk="1" hangingPunct="1"/>
            <a:r>
              <a:rPr lang="en-US" altLang="en-US"/>
              <a:t>plant pathology, animal diseases, weeds</a:t>
            </a:r>
          </a:p>
        </p:txBody>
      </p:sp>
      <p:sp>
        <p:nvSpPr>
          <p:cNvPr id="5" name="Slide Number Placeholder 4">
            <a:extLst>
              <a:ext uri="{FF2B5EF4-FFF2-40B4-BE49-F238E27FC236}">
                <a16:creationId xmlns:a16="http://schemas.microsoft.com/office/drawing/2014/main" id="{6925B7A3-F458-42E3-92B9-AEE568A9768E}"/>
              </a:ext>
            </a:extLst>
          </p:cNvPr>
          <p:cNvSpPr>
            <a:spLocks noGrp="1"/>
          </p:cNvSpPr>
          <p:nvPr>
            <p:ph type="sldNum" sz="quarter" idx="12"/>
          </p:nvPr>
        </p:nvSpPr>
        <p:spPr/>
        <p:txBody>
          <a:bodyPr/>
          <a:lstStyle/>
          <a:p>
            <a:pPr>
              <a:defRPr/>
            </a:pPr>
            <a:fld id="{9578D587-BDC0-4FF4-9C31-55C76A8E920C}" type="slidenum">
              <a:rPr lang="en-US"/>
              <a:pPr>
                <a:defRPr/>
              </a:pPr>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E6D3-24AE-4216-AACF-47F9D2D6FC6E}"/>
              </a:ext>
            </a:extLst>
          </p:cNvPr>
          <p:cNvSpPr>
            <a:spLocks noGrp="1"/>
          </p:cNvSpPr>
          <p:nvPr>
            <p:ph type="title"/>
          </p:nvPr>
        </p:nvSpPr>
        <p:spPr/>
        <p:txBody>
          <a:bodyPr rtlCol="0">
            <a:normAutofit fontScale="90000"/>
          </a:bodyPr>
          <a:lstStyle/>
          <a:p>
            <a:pPr eaLnBrk="1" fontAlgn="auto" hangingPunct="1">
              <a:spcAft>
                <a:spcPts val="0"/>
              </a:spcAft>
              <a:defRPr/>
            </a:pPr>
            <a:r>
              <a:rPr lang="en-US" dirty="0"/>
              <a:t>Examples of collections of organisms:</a:t>
            </a:r>
          </a:p>
        </p:txBody>
      </p:sp>
      <p:sp>
        <p:nvSpPr>
          <p:cNvPr id="3" name="Content Placeholder 2">
            <a:extLst>
              <a:ext uri="{FF2B5EF4-FFF2-40B4-BE49-F238E27FC236}">
                <a16:creationId xmlns:a16="http://schemas.microsoft.com/office/drawing/2014/main" id="{637C1F43-D461-45C6-8CF2-0946CD175D9D}"/>
              </a:ext>
            </a:extLst>
          </p:cNvPr>
          <p:cNvSpPr>
            <a:spLocks noGrp="1"/>
          </p:cNvSpPr>
          <p:nvPr>
            <p:ph idx="1"/>
          </p:nvPr>
        </p:nvSpPr>
        <p:spPr>
          <a:xfrm>
            <a:off x="457200" y="1600200"/>
            <a:ext cx="8229600" cy="4873625"/>
          </a:xfrm>
        </p:spPr>
        <p:txBody>
          <a:bodyPr rtlCol="0">
            <a:normAutofit fontScale="70000" lnSpcReduction="20000"/>
          </a:bodyPr>
          <a:lstStyle/>
          <a:p>
            <a:pPr eaLnBrk="1" fontAlgn="auto" hangingPunct="1">
              <a:spcAft>
                <a:spcPts val="0"/>
              </a:spcAft>
              <a:buFont typeface="Arial"/>
              <a:buChar char="•"/>
              <a:defRPr/>
            </a:pPr>
            <a:r>
              <a:rPr lang="en-US" dirty="0">
                <a:solidFill>
                  <a:schemeClr val="accent3"/>
                </a:solidFill>
              </a:rPr>
              <a:t>A unicellular colony</a:t>
            </a:r>
          </a:p>
          <a:p>
            <a:pPr eaLnBrk="1" fontAlgn="auto" hangingPunct="1">
              <a:spcAft>
                <a:spcPts val="0"/>
              </a:spcAft>
              <a:buFont typeface="Arial"/>
              <a:buChar char="•"/>
              <a:defRPr/>
            </a:pPr>
            <a:r>
              <a:rPr lang="en-US" dirty="0">
                <a:solidFill>
                  <a:srgbClr val="9BBB59"/>
                </a:solidFill>
              </a:rPr>
              <a:t>A microorganism infection (the bacteria in a bacteremia, the viruses in a </a:t>
            </a:r>
            <a:r>
              <a:rPr lang="en-US" dirty="0" err="1">
                <a:solidFill>
                  <a:srgbClr val="9BBB59"/>
                </a:solidFill>
              </a:rPr>
              <a:t>viremia</a:t>
            </a:r>
            <a:r>
              <a:rPr lang="en-US" dirty="0">
                <a:solidFill>
                  <a:srgbClr val="9BBB59"/>
                </a:solidFill>
              </a:rPr>
              <a:t>)</a:t>
            </a:r>
          </a:p>
          <a:p>
            <a:pPr eaLnBrk="1" fontAlgn="auto" hangingPunct="1">
              <a:spcAft>
                <a:spcPts val="0"/>
              </a:spcAft>
              <a:buFont typeface="Arial"/>
              <a:buChar char="•"/>
              <a:defRPr/>
            </a:pPr>
            <a:r>
              <a:rPr lang="en-US" dirty="0">
                <a:solidFill>
                  <a:srgbClr val="9BBB59"/>
                </a:solidFill>
              </a:rPr>
              <a:t>A herd (bunch of big animals living in close proximity)</a:t>
            </a:r>
          </a:p>
          <a:p>
            <a:pPr eaLnBrk="1" fontAlgn="auto" hangingPunct="1">
              <a:spcAft>
                <a:spcPts val="0"/>
              </a:spcAft>
              <a:buFont typeface="Arial"/>
              <a:buChar char="•"/>
              <a:defRPr/>
            </a:pPr>
            <a:r>
              <a:rPr lang="en-US" dirty="0">
                <a:solidFill>
                  <a:schemeClr val="accent1"/>
                </a:solidFill>
              </a:rPr>
              <a:t>The sum of the infectious agents in a herd's infection (all potentially eradicated with the same antibiotic)</a:t>
            </a:r>
          </a:p>
          <a:p>
            <a:pPr eaLnBrk="1" fontAlgn="auto" hangingPunct="1">
              <a:spcAft>
                <a:spcPts val="0"/>
              </a:spcAft>
              <a:buFont typeface="Arial"/>
              <a:buChar char="•"/>
              <a:defRPr/>
            </a:pPr>
            <a:r>
              <a:rPr lang="en-US" dirty="0">
                <a:solidFill>
                  <a:schemeClr val="accent1"/>
                </a:solidFill>
              </a:rPr>
              <a:t>A the occupants of a biological niche (most susceptible to an pan-species toxin) </a:t>
            </a:r>
          </a:p>
          <a:p>
            <a:pPr eaLnBrk="1" fontAlgn="auto" hangingPunct="1">
              <a:spcAft>
                <a:spcPts val="0"/>
              </a:spcAft>
              <a:buFont typeface="Arial"/>
              <a:buChar char="•"/>
              <a:defRPr/>
            </a:pPr>
            <a:r>
              <a:rPr lang="en-US" dirty="0">
                <a:solidFill>
                  <a:schemeClr val="accent1"/>
                </a:solidFill>
              </a:rPr>
              <a:t>My </a:t>
            </a:r>
            <a:r>
              <a:rPr lang="en-US" dirty="0" err="1">
                <a:solidFill>
                  <a:schemeClr val="accent1"/>
                </a:solidFill>
              </a:rPr>
              <a:t>microbiome</a:t>
            </a:r>
            <a:endParaRPr lang="en-US" dirty="0">
              <a:solidFill>
                <a:schemeClr val="accent1"/>
              </a:solidFill>
            </a:endParaRPr>
          </a:p>
          <a:p>
            <a:pPr eaLnBrk="1" fontAlgn="auto" hangingPunct="1">
              <a:spcAft>
                <a:spcPts val="0"/>
              </a:spcAft>
              <a:buFont typeface="Arial"/>
              <a:buChar char="•"/>
              <a:defRPr/>
            </a:pPr>
            <a:r>
              <a:rPr lang="en-US" dirty="0"/>
              <a:t>Ashkenazi </a:t>
            </a:r>
            <a:r>
              <a:rPr lang="en-US" dirty="0" err="1"/>
              <a:t>jews</a:t>
            </a:r>
            <a:r>
              <a:rPr lang="en-US" dirty="0"/>
              <a:t> (some common genetic elements due to being a herd at some earlier part of history)</a:t>
            </a:r>
          </a:p>
          <a:p>
            <a:pPr eaLnBrk="1" fontAlgn="auto" hangingPunct="1">
              <a:spcAft>
                <a:spcPts val="0"/>
              </a:spcAft>
              <a:buFont typeface="Arial"/>
              <a:buChar char="•"/>
              <a:defRPr/>
            </a:pPr>
            <a:r>
              <a:rPr lang="en-US" dirty="0"/>
              <a:t>People with malaria</a:t>
            </a:r>
          </a:p>
          <a:p>
            <a:pPr eaLnBrk="1" fontAlgn="auto" hangingPunct="1">
              <a:spcAft>
                <a:spcPts val="0"/>
              </a:spcAft>
              <a:buFont typeface="Arial"/>
              <a:buChar char="•"/>
              <a:defRPr/>
            </a:pPr>
            <a:r>
              <a:rPr lang="en-US" dirty="0"/>
              <a:t>People immune to HIV</a:t>
            </a:r>
          </a:p>
          <a:p>
            <a:pPr eaLnBrk="1" fontAlgn="auto" hangingPunct="1">
              <a:spcAft>
                <a:spcPts val="0"/>
              </a:spcAft>
              <a:buFont typeface="Arial"/>
              <a:buChar char="•"/>
              <a:defRPr/>
            </a:pPr>
            <a:endParaRPr lang="en-US" dirty="0"/>
          </a:p>
          <a:p>
            <a:pPr marL="0" indent="0" eaLnBrk="1" fontAlgn="auto" hangingPunct="1">
              <a:spcAft>
                <a:spcPts val="0"/>
              </a:spcAft>
              <a:buFont typeface="Arial"/>
              <a:buNone/>
              <a:defRPr/>
            </a:pPr>
            <a:r>
              <a:rPr lang="en-US" dirty="0"/>
              <a:t>(Thanks to Alan </a:t>
            </a:r>
            <a:r>
              <a:rPr lang="en-US" dirty="0" err="1"/>
              <a:t>Ruttenberg</a:t>
            </a:r>
            <a:r>
              <a:rPr lang="en-US" dirty="0"/>
              <a:t>)</a:t>
            </a:r>
          </a:p>
        </p:txBody>
      </p:sp>
      <p:sp>
        <p:nvSpPr>
          <p:cNvPr id="5" name="Slide Number Placeholder 4">
            <a:extLst>
              <a:ext uri="{FF2B5EF4-FFF2-40B4-BE49-F238E27FC236}">
                <a16:creationId xmlns:a16="http://schemas.microsoft.com/office/drawing/2014/main" id="{3F038528-BEB2-411E-8D33-E1E2CB4E6266}"/>
              </a:ext>
            </a:extLst>
          </p:cNvPr>
          <p:cNvSpPr>
            <a:spLocks noGrp="1"/>
          </p:cNvSpPr>
          <p:nvPr>
            <p:ph type="sldNum" sz="quarter" idx="12"/>
          </p:nvPr>
        </p:nvSpPr>
        <p:spPr/>
        <p:txBody>
          <a:bodyPr/>
          <a:lstStyle/>
          <a:p>
            <a:pPr>
              <a:defRPr/>
            </a:pPr>
            <a:fld id="{E56B84A3-69B2-47CB-B519-2A2B5978D0C8}" type="slidenum">
              <a:rPr lang="en-US"/>
              <a:pPr>
                <a:defRPr/>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13698" name="Title 1">
            <a:extLst>
              <a:ext uri="{FF2B5EF4-FFF2-40B4-BE49-F238E27FC236}">
                <a16:creationId xmlns:a16="http://schemas.microsoft.com/office/drawing/2014/main" id="{AFF28048-E6CB-48DF-B9B1-CA9331A5989A}"/>
              </a:ext>
            </a:extLst>
          </p:cNvPr>
          <p:cNvSpPr>
            <a:spLocks noGrp="1" noChangeArrowheads="1"/>
          </p:cNvSpPr>
          <p:nvPr>
            <p:ph type="title"/>
          </p:nvPr>
        </p:nvSpPr>
        <p:spPr>
          <a:xfrm>
            <a:off x="457200" y="274638"/>
            <a:ext cx="8229600" cy="695325"/>
          </a:xfrm>
        </p:spPr>
        <p:txBody>
          <a:bodyPr/>
          <a:lstStyle/>
          <a:p>
            <a:pPr eaLnBrk="1" hangingPunct="1"/>
            <a:r>
              <a:rPr lang="en-US" altLang="en-US" sz="3200"/>
              <a:t>Diverse definitions of population on BioPortal:</a:t>
            </a:r>
          </a:p>
        </p:txBody>
      </p:sp>
      <p:sp>
        <p:nvSpPr>
          <p:cNvPr id="413699" name="Content Placeholder 2">
            <a:extLst>
              <a:ext uri="{FF2B5EF4-FFF2-40B4-BE49-F238E27FC236}">
                <a16:creationId xmlns:a16="http://schemas.microsoft.com/office/drawing/2014/main" id="{1BF2150C-4CC5-42AC-85FE-C9146AC6AE01}"/>
              </a:ext>
            </a:extLst>
          </p:cNvPr>
          <p:cNvSpPr>
            <a:spLocks noGrp="1" noChangeArrowheads="1"/>
          </p:cNvSpPr>
          <p:nvPr>
            <p:ph idx="1"/>
          </p:nvPr>
        </p:nvSpPr>
        <p:spPr>
          <a:xfrm>
            <a:off x="0" y="1158875"/>
            <a:ext cx="9144000" cy="5610225"/>
          </a:xfrm>
        </p:spPr>
        <p:txBody>
          <a:bodyPr/>
          <a:lstStyle/>
          <a:p>
            <a:pPr eaLnBrk="1" hangingPunct="1"/>
            <a:r>
              <a:rPr lang="en-US" altLang="en-US" sz="2200"/>
              <a:t>SNOMED: A social condition (no text definition)</a:t>
            </a:r>
          </a:p>
          <a:p>
            <a:pPr eaLnBrk="1" hangingPunct="1"/>
            <a:r>
              <a:rPr lang="en-US" altLang="en-US" sz="2200"/>
              <a:t>MESH: The total number of individuals inhabiting a particular region or area.</a:t>
            </a:r>
          </a:p>
          <a:p>
            <a:pPr eaLnBrk="1" hangingPunct="1"/>
            <a:r>
              <a:rPr lang="en-US" altLang="en-US" sz="2200"/>
              <a:t>OBI: a population is a collection of individuals from the same taxonomic class living, counted or sampled at a particular site or in a particular area</a:t>
            </a:r>
          </a:p>
          <a:p>
            <a:pPr eaLnBrk="1" hangingPunct="1"/>
            <a:r>
              <a:rPr lang="en-US" altLang="en-US" sz="2200"/>
              <a:t>Experimental Factor Ontology: A population is a group of material entities consisting of individuals which share a particular characteristic such as inhabiting a particular region or area or ability to interbreed.</a:t>
            </a:r>
          </a:p>
          <a:p>
            <a:pPr eaLnBrk="1" hangingPunct="1"/>
            <a:r>
              <a:rPr lang="en-US" altLang="en-US" sz="2200"/>
              <a:t>NIFSTID: A collection of independent organismal entities engaged in some form of spatio-temporal interaction or aggregate behavior</a:t>
            </a:r>
          </a:p>
          <a:p>
            <a:pPr eaLnBrk="1" hangingPunct="1"/>
            <a:r>
              <a:rPr lang="en-US" altLang="en-US" sz="2200"/>
              <a:t>Malaria Ontology: An aggregate of organisms.</a:t>
            </a:r>
          </a:p>
          <a:p>
            <a:pPr eaLnBrk="1" hangingPunct="1"/>
            <a:r>
              <a:rPr lang="en-US" altLang="en-US" sz="2200"/>
              <a:t>NCI Thesaurus (population group): A group of individuals united by a common factor (e.g., geographic location, ethnicity, disease, age, gender)</a:t>
            </a:r>
          </a:p>
          <a:p>
            <a:pPr eaLnBrk="1" hangingPunct="1"/>
            <a:r>
              <a:rPr lang="en-US" altLang="en-US" sz="2200"/>
              <a:t>ICF: Groups of people living in a given environment who share the same pattern of environmental adaptation.</a:t>
            </a:r>
          </a:p>
        </p:txBody>
      </p:sp>
      <p:sp>
        <p:nvSpPr>
          <p:cNvPr id="5" name="Slide Number Placeholder 4">
            <a:extLst>
              <a:ext uri="{FF2B5EF4-FFF2-40B4-BE49-F238E27FC236}">
                <a16:creationId xmlns:a16="http://schemas.microsoft.com/office/drawing/2014/main" id="{58AA44FF-7171-4A69-94AA-8DAF6A6003DE}"/>
              </a:ext>
            </a:extLst>
          </p:cNvPr>
          <p:cNvSpPr>
            <a:spLocks noGrp="1"/>
          </p:cNvSpPr>
          <p:nvPr>
            <p:ph type="sldNum" sz="quarter" idx="12"/>
          </p:nvPr>
        </p:nvSpPr>
        <p:spPr/>
        <p:txBody>
          <a:bodyPr/>
          <a:lstStyle/>
          <a:p>
            <a:pPr>
              <a:defRPr/>
            </a:pPr>
            <a:fld id="{23C5064B-9B4A-4173-B6C3-336925FB2664}" type="slidenum">
              <a:rPr lang="en-US"/>
              <a:pPr>
                <a:defRPr/>
              </a:pPr>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F6C2-1956-489E-AE85-BBE0F5D8124E}"/>
              </a:ext>
            </a:extLst>
          </p:cNvPr>
          <p:cNvSpPr>
            <a:spLocks noGrp="1"/>
          </p:cNvSpPr>
          <p:nvPr>
            <p:ph type="title"/>
          </p:nvPr>
        </p:nvSpPr>
        <p:spPr/>
        <p:txBody>
          <a:bodyPr rtlCol="0">
            <a:normAutofit fontScale="90000"/>
          </a:bodyPr>
          <a:lstStyle/>
          <a:p>
            <a:pPr eaLnBrk="1" fontAlgn="auto" hangingPunct="1">
              <a:spcAft>
                <a:spcPts val="0"/>
              </a:spcAft>
              <a:defRPr/>
            </a:pPr>
            <a:r>
              <a:rPr lang="en-US" dirty="0"/>
              <a:t>Definitions of </a:t>
            </a:r>
            <a:r>
              <a:rPr lang="en-US" b="1" dirty="0"/>
              <a:t>population</a:t>
            </a:r>
            <a:r>
              <a:rPr lang="en-US" dirty="0"/>
              <a:t> from some evolutionary biologists:</a:t>
            </a:r>
          </a:p>
        </p:txBody>
      </p:sp>
      <p:sp>
        <p:nvSpPr>
          <p:cNvPr id="3" name="Content Placeholder 2">
            <a:extLst>
              <a:ext uri="{FF2B5EF4-FFF2-40B4-BE49-F238E27FC236}">
                <a16:creationId xmlns:a16="http://schemas.microsoft.com/office/drawing/2014/main" id="{5D9FDCB6-FC4E-4E18-A20B-2916A06B9593}"/>
              </a:ext>
            </a:extLst>
          </p:cNvPr>
          <p:cNvSpPr>
            <a:spLocks noGrp="1"/>
          </p:cNvSpPr>
          <p:nvPr>
            <p:ph idx="1"/>
          </p:nvPr>
        </p:nvSpPr>
        <p:spPr>
          <a:xfrm>
            <a:off x="457200" y="1724025"/>
            <a:ext cx="8229600" cy="4525963"/>
          </a:xfrm>
        </p:spPr>
        <p:txBody>
          <a:bodyPr rtlCol="0">
            <a:normAutofit fontScale="77500" lnSpcReduction="20000"/>
          </a:bodyPr>
          <a:lstStyle/>
          <a:p>
            <a:pPr eaLnBrk="1" fontAlgn="auto" hangingPunct="1">
              <a:spcAft>
                <a:spcPts val="0"/>
              </a:spcAft>
              <a:buFont typeface="Arial"/>
              <a:buChar char="•"/>
              <a:defRPr/>
            </a:pPr>
            <a:r>
              <a:rPr lang="en-US" dirty="0" err="1"/>
              <a:t>Gotelli’s</a:t>
            </a:r>
            <a:r>
              <a:rPr lang="en-US" dirty="0"/>
              <a:t> A </a:t>
            </a:r>
            <a:r>
              <a:rPr lang="en-US" b="1" dirty="0"/>
              <a:t>Primer of Ecology</a:t>
            </a:r>
            <a:r>
              <a:rPr lang="en-US" dirty="0"/>
              <a:t>: A group of individuals, </a:t>
            </a:r>
            <a:r>
              <a:rPr lang="en-US" dirty="0">
                <a:solidFill>
                  <a:srgbClr val="4F81BD"/>
                </a:solidFill>
              </a:rPr>
              <a:t>all of the same species</a:t>
            </a:r>
            <a:r>
              <a:rPr lang="en-US" dirty="0"/>
              <a:t>, that </a:t>
            </a:r>
            <a:r>
              <a:rPr lang="en-US" dirty="0">
                <a:solidFill>
                  <a:schemeClr val="accent4"/>
                </a:solidFill>
              </a:rPr>
              <a:t>live in the same place</a:t>
            </a:r>
            <a:r>
              <a:rPr lang="en-US" dirty="0"/>
              <a:t>. Although it is sometimes difficult to define the physical boundaries of a population, the individuals within a population have the </a:t>
            </a:r>
            <a:r>
              <a:rPr lang="en-US" dirty="0">
                <a:solidFill>
                  <a:srgbClr val="9BBB59"/>
                </a:solidFill>
              </a:rPr>
              <a:t>potential to reproduce with one another</a:t>
            </a:r>
            <a:r>
              <a:rPr lang="en-US" dirty="0"/>
              <a:t> during the course of their lifetimes.</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dirty="0" err="1"/>
              <a:t>Futuyma’s</a:t>
            </a:r>
            <a:r>
              <a:rPr lang="en-US" dirty="0"/>
              <a:t> </a:t>
            </a:r>
            <a:r>
              <a:rPr lang="en-US" b="1" dirty="0"/>
              <a:t>Evolution</a:t>
            </a:r>
            <a:r>
              <a:rPr lang="en-US" dirty="0"/>
              <a:t>: A group of </a:t>
            </a:r>
            <a:r>
              <a:rPr lang="en-US" dirty="0">
                <a:solidFill>
                  <a:srgbClr val="4F81BD"/>
                </a:solidFill>
              </a:rPr>
              <a:t>conspecific organisms </a:t>
            </a:r>
            <a:r>
              <a:rPr lang="en-US" dirty="0"/>
              <a:t>that </a:t>
            </a:r>
            <a:r>
              <a:rPr lang="en-US" dirty="0">
                <a:solidFill>
                  <a:srgbClr val="8064A2"/>
                </a:solidFill>
              </a:rPr>
              <a:t>occupy a more or less well defined geographic region </a:t>
            </a:r>
            <a:r>
              <a:rPr lang="en-US" dirty="0"/>
              <a:t>and </a:t>
            </a:r>
            <a:r>
              <a:rPr lang="en-US" dirty="0">
                <a:solidFill>
                  <a:schemeClr val="accent3"/>
                </a:solidFill>
              </a:rPr>
              <a:t>exhibit reproductive continuity </a:t>
            </a:r>
            <a:r>
              <a:rPr lang="en-US" dirty="0"/>
              <a:t>from generation to generation; </a:t>
            </a:r>
            <a:r>
              <a:rPr lang="en-US" dirty="0">
                <a:solidFill>
                  <a:srgbClr val="9BBB59"/>
                </a:solidFill>
              </a:rPr>
              <a:t>ecological and reproductive interactions are more frequent among these individuals than with members of other populations of the same species</a:t>
            </a:r>
            <a:r>
              <a:rPr lang="en-US" dirty="0"/>
              <a:t>.</a:t>
            </a:r>
          </a:p>
        </p:txBody>
      </p:sp>
      <p:sp>
        <p:nvSpPr>
          <p:cNvPr id="5" name="Slide Number Placeholder 4">
            <a:extLst>
              <a:ext uri="{FF2B5EF4-FFF2-40B4-BE49-F238E27FC236}">
                <a16:creationId xmlns:a16="http://schemas.microsoft.com/office/drawing/2014/main" id="{854FA461-1EB8-49DF-8F77-678D4DE6A8FF}"/>
              </a:ext>
            </a:extLst>
          </p:cNvPr>
          <p:cNvSpPr>
            <a:spLocks noGrp="1"/>
          </p:cNvSpPr>
          <p:nvPr>
            <p:ph type="sldNum" sz="quarter" idx="12"/>
          </p:nvPr>
        </p:nvSpPr>
        <p:spPr/>
        <p:txBody>
          <a:bodyPr/>
          <a:lstStyle/>
          <a:p>
            <a:pPr>
              <a:defRPr/>
            </a:pPr>
            <a:fld id="{12077AFF-924B-47C0-9A90-6937E51C8FE1}" type="slidenum">
              <a:rPr lang="en-US"/>
              <a:pPr>
                <a:defRPr/>
              </a:pPr>
              <a:t>185</a:t>
            </a:fld>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8DA-73F5-4A53-92E9-DBEDE3DE8C8C}"/>
              </a:ext>
            </a:extLst>
          </p:cNvPr>
          <p:cNvSpPr>
            <a:spLocks noGrp="1"/>
          </p:cNvSpPr>
          <p:nvPr>
            <p:ph type="title"/>
          </p:nvPr>
        </p:nvSpPr>
        <p:spPr/>
        <p:txBody>
          <a:bodyPr rtlCol="0">
            <a:normAutofit fontScale="90000"/>
          </a:bodyPr>
          <a:lstStyle/>
          <a:p>
            <a:pPr eaLnBrk="1" fontAlgn="auto" hangingPunct="1">
              <a:spcAft>
                <a:spcPts val="0"/>
              </a:spcAft>
              <a:defRPr/>
            </a:pPr>
            <a:r>
              <a:rPr lang="en-US" dirty="0"/>
              <a:t>Essential elements of the definition of a population:</a:t>
            </a:r>
          </a:p>
        </p:txBody>
      </p:sp>
      <p:sp>
        <p:nvSpPr>
          <p:cNvPr id="415747" name="Content Placeholder 2">
            <a:extLst>
              <a:ext uri="{FF2B5EF4-FFF2-40B4-BE49-F238E27FC236}">
                <a16:creationId xmlns:a16="http://schemas.microsoft.com/office/drawing/2014/main" id="{BE55876C-53E7-4CBE-8F7D-7643A61D582E}"/>
              </a:ext>
            </a:extLst>
          </p:cNvPr>
          <p:cNvSpPr>
            <a:spLocks noGrp="1" noChangeArrowheads="1"/>
          </p:cNvSpPr>
          <p:nvPr>
            <p:ph idx="1"/>
          </p:nvPr>
        </p:nvSpPr>
        <p:spPr>
          <a:xfrm>
            <a:off x="457200" y="1600200"/>
            <a:ext cx="8229600" cy="5257800"/>
          </a:xfrm>
        </p:spPr>
        <p:txBody>
          <a:bodyPr/>
          <a:lstStyle/>
          <a:p>
            <a:pPr eaLnBrk="1" hangingPunct="1"/>
            <a:r>
              <a:rPr lang="en-US" altLang="en-US"/>
              <a:t>More than one organism (or virus or viroid)</a:t>
            </a:r>
          </a:p>
          <a:p>
            <a:pPr eaLnBrk="1" hangingPunct="1"/>
            <a:r>
              <a:rPr lang="en-US" altLang="en-US"/>
              <a:t>All members of the same species</a:t>
            </a:r>
          </a:p>
          <a:p>
            <a:pPr eaLnBrk="1" hangingPunct="1"/>
            <a:r>
              <a:rPr lang="en-US" altLang="en-US"/>
              <a:t>Geographical proximity  – potential for reproductive and other ecological interactions</a:t>
            </a:r>
          </a:p>
          <a:p>
            <a:pPr eaLnBrk="1" hangingPunct="1"/>
            <a:r>
              <a:rPr lang="en-US" altLang="en-US">
                <a:solidFill>
                  <a:schemeClr val="accent1"/>
                </a:solidFill>
              </a:rPr>
              <a:t>Maximal </a:t>
            </a:r>
          </a:p>
          <a:p>
            <a:pPr lvl="1" eaLnBrk="1" hangingPunct="1"/>
            <a:r>
              <a:rPr lang="en-US" altLang="en-US">
                <a:solidFill>
                  <a:schemeClr val="accent1"/>
                </a:solidFill>
              </a:rPr>
              <a:t>a random sub-sample of a population is not a population in the biological sense (but is in statistical sense)</a:t>
            </a:r>
          </a:p>
          <a:p>
            <a:pPr lvl="1" eaLnBrk="1" hangingPunct="1"/>
            <a:r>
              <a:rPr lang="en-US" altLang="en-US">
                <a:solidFill>
                  <a:schemeClr val="accent1"/>
                </a:solidFill>
              </a:rPr>
              <a:t>sub-populations and meta-populations are populations</a:t>
            </a:r>
          </a:p>
        </p:txBody>
      </p:sp>
      <p:sp>
        <p:nvSpPr>
          <p:cNvPr id="5" name="Slide Number Placeholder 4">
            <a:extLst>
              <a:ext uri="{FF2B5EF4-FFF2-40B4-BE49-F238E27FC236}">
                <a16:creationId xmlns:a16="http://schemas.microsoft.com/office/drawing/2014/main" id="{955DA3F7-08C4-4041-8FEF-E6BE694602B2}"/>
              </a:ext>
            </a:extLst>
          </p:cNvPr>
          <p:cNvSpPr>
            <a:spLocks noGrp="1"/>
          </p:cNvSpPr>
          <p:nvPr>
            <p:ph type="sldNum" sz="quarter" idx="12"/>
          </p:nvPr>
        </p:nvSpPr>
        <p:spPr/>
        <p:txBody>
          <a:bodyPr/>
          <a:lstStyle/>
          <a:p>
            <a:pPr>
              <a:defRPr/>
            </a:pPr>
            <a:fld id="{419EC0BC-0817-4429-96BB-98081488866F}" type="slidenum">
              <a:rPr lang="en-US"/>
              <a:pPr>
                <a:defRPr/>
              </a:pPr>
              <a:t>186</a:t>
            </a:fld>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16770" name="Title 1">
            <a:extLst>
              <a:ext uri="{FF2B5EF4-FFF2-40B4-BE49-F238E27FC236}">
                <a16:creationId xmlns:a16="http://schemas.microsoft.com/office/drawing/2014/main" id="{731B55B3-E09E-4115-80BA-A91C02A2C1B3}"/>
              </a:ext>
            </a:extLst>
          </p:cNvPr>
          <p:cNvSpPr>
            <a:spLocks noGrp="1" noChangeArrowheads="1"/>
          </p:cNvSpPr>
          <p:nvPr>
            <p:ph type="title"/>
          </p:nvPr>
        </p:nvSpPr>
        <p:spPr/>
        <p:txBody>
          <a:bodyPr/>
          <a:lstStyle/>
          <a:p>
            <a:pPr eaLnBrk="1" hangingPunct="1"/>
            <a:r>
              <a:rPr lang="en-US" altLang="en-US"/>
              <a:t>Examples of (possible) populations:</a:t>
            </a:r>
          </a:p>
        </p:txBody>
      </p:sp>
      <p:sp>
        <p:nvSpPr>
          <p:cNvPr id="416771" name="Content Placeholder 2">
            <a:extLst>
              <a:ext uri="{FF2B5EF4-FFF2-40B4-BE49-F238E27FC236}">
                <a16:creationId xmlns:a16="http://schemas.microsoft.com/office/drawing/2014/main" id="{B6D2FEE7-2EE5-4476-83A6-C3272A03A81D}"/>
              </a:ext>
            </a:extLst>
          </p:cNvPr>
          <p:cNvSpPr>
            <a:spLocks noGrp="1" noChangeArrowheads="1"/>
          </p:cNvSpPr>
          <p:nvPr>
            <p:ph idx="1"/>
          </p:nvPr>
        </p:nvSpPr>
        <p:spPr/>
        <p:txBody>
          <a:bodyPr/>
          <a:lstStyle/>
          <a:p>
            <a:pPr eaLnBrk="1" hangingPunct="1"/>
            <a:r>
              <a:rPr lang="en-US" altLang="en-US"/>
              <a:t>A herd of cattle</a:t>
            </a:r>
          </a:p>
          <a:p>
            <a:pPr eaLnBrk="1" hangingPunct="1"/>
            <a:r>
              <a:rPr lang="en-US" altLang="en-US"/>
              <a:t>The sunfish living in Roth Pond</a:t>
            </a:r>
          </a:p>
          <a:p>
            <a:pPr eaLnBrk="1" hangingPunct="1"/>
            <a:r>
              <a:rPr lang="en-US" altLang="en-US"/>
              <a:t>The lady slipper orchids living in Kettle Hole County Park</a:t>
            </a:r>
          </a:p>
          <a:p>
            <a:pPr eaLnBrk="1" hangingPunct="1"/>
            <a:r>
              <a:rPr lang="en-US" altLang="en-US"/>
              <a:t>The pigeons in Central Park</a:t>
            </a:r>
          </a:p>
          <a:p>
            <a:pPr eaLnBrk="1" hangingPunct="1"/>
            <a:r>
              <a:rPr lang="en-US" altLang="en-US"/>
              <a:t>The people of Buffalo</a:t>
            </a:r>
          </a:p>
          <a:p>
            <a:pPr eaLnBrk="1" hangingPunct="1"/>
            <a:endParaRPr lang="en-US" altLang="en-US"/>
          </a:p>
          <a:p>
            <a:pPr eaLnBrk="1" hangingPunct="1"/>
            <a:endParaRPr lang="en-US" altLang="en-US"/>
          </a:p>
        </p:txBody>
      </p:sp>
      <p:sp>
        <p:nvSpPr>
          <p:cNvPr id="5" name="Slide Number Placeholder 4">
            <a:extLst>
              <a:ext uri="{FF2B5EF4-FFF2-40B4-BE49-F238E27FC236}">
                <a16:creationId xmlns:a16="http://schemas.microsoft.com/office/drawing/2014/main" id="{AE5F97BD-D84F-4CD1-AEA8-92FFDE4075BE}"/>
              </a:ext>
            </a:extLst>
          </p:cNvPr>
          <p:cNvSpPr>
            <a:spLocks noGrp="1"/>
          </p:cNvSpPr>
          <p:nvPr>
            <p:ph type="sldNum" sz="quarter" idx="12"/>
          </p:nvPr>
        </p:nvSpPr>
        <p:spPr/>
        <p:txBody>
          <a:bodyPr/>
          <a:lstStyle/>
          <a:p>
            <a:pPr>
              <a:defRPr/>
            </a:pPr>
            <a:fld id="{5F01154C-8319-49BF-AF10-FE638A94C749}" type="slidenum">
              <a:rPr lang="en-US"/>
              <a:pPr>
                <a:defRPr/>
              </a:pPr>
              <a:t>187</a:t>
            </a:fld>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80AB-CE5C-4AE1-B277-4601826F49D0}"/>
              </a:ext>
            </a:extLst>
          </p:cNvPr>
          <p:cNvSpPr>
            <a:spLocks noGrp="1"/>
          </p:cNvSpPr>
          <p:nvPr>
            <p:ph type="title"/>
          </p:nvPr>
        </p:nvSpPr>
        <p:spPr/>
        <p:txBody>
          <a:bodyPr rtlCol="0">
            <a:normAutofit fontScale="90000"/>
          </a:bodyPr>
          <a:lstStyle/>
          <a:p>
            <a:pPr eaLnBrk="1" fontAlgn="auto" hangingPunct="1">
              <a:spcAft>
                <a:spcPts val="0"/>
              </a:spcAft>
              <a:defRPr/>
            </a:pPr>
            <a:r>
              <a:rPr lang="en-US" dirty="0"/>
              <a:t>Collections of organisms of a single species that are </a:t>
            </a:r>
            <a:r>
              <a:rPr lang="en-US" b="1" dirty="0"/>
              <a:t>not</a:t>
            </a:r>
            <a:r>
              <a:rPr lang="en-US" dirty="0"/>
              <a:t> populations:</a:t>
            </a:r>
          </a:p>
        </p:txBody>
      </p:sp>
      <p:sp>
        <p:nvSpPr>
          <p:cNvPr id="418819" name="Content Placeholder 2">
            <a:extLst>
              <a:ext uri="{FF2B5EF4-FFF2-40B4-BE49-F238E27FC236}">
                <a16:creationId xmlns:a16="http://schemas.microsoft.com/office/drawing/2014/main" id="{1B4555DB-886C-4D7A-9EBB-FEB267265656}"/>
              </a:ext>
            </a:extLst>
          </p:cNvPr>
          <p:cNvSpPr>
            <a:spLocks noGrp="1" noChangeArrowheads="1"/>
          </p:cNvSpPr>
          <p:nvPr>
            <p:ph idx="1"/>
          </p:nvPr>
        </p:nvSpPr>
        <p:spPr/>
        <p:txBody>
          <a:bodyPr/>
          <a:lstStyle/>
          <a:p>
            <a:pPr eaLnBrk="1" hangingPunct="1"/>
            <a:r>
              <a:rPr lang="en-US" altLang="en-US"/>
              <a:t>People with malaria</a:t>
            </a:r>
          </a:p>
          <a:p>
            <a:pPr eaLnBrk="1" hangingPunct="1"/>
            <a:r>
              <a:rPr lang="en-US" altLang="en-US"/>
              <a:t>People immune to HIV</a:t>
            </a:r>
          </a:p>
          <a:p>
            <a:pPr eaLnBrk="1" hangingPunct="1"/>
            <a:r>
              <a:rPr lang="en-US" altLang="en-US"/>
              <a:t>Every oak tree in Pennsylvania</a:t>
            </a:r>
          </a:p>
          <a:p>
            <a:pPr eaLnBrk="1" hangingPunct="1"/>
            <a:r>
              <a:rPr lang="en-US" altLang="en-US"/>
              <a:t>Five sunfish chosen randomly from Roth Pond</a:t>
            </a:r>
          </a:p>
        </p:txBody>
      </p:sp>
      <p:sp>
        <p:nvSpPr>
          <p:cNvPr id="5" name="Slide Number Placeholder 4">
            <a:extLst>
              <a:ext uri="{FF2B5EF4-FFF2-40B4-BE49-F238E27FC236}">
                <a16:creationId xmlns:a16="http://schemas.microsoft.com/office/drawing/2014/main" id="{1AC9C48B-924F-4F01-BA31-1C906E260A87}"/>
              </a:ext>
            </a:extLst>
          </p:cNvPr>
          <p:cNvSpPr>
            <a:spLocks noGrp="1"/>
          </p:cNvSpPr>
          <p:nvPr>
            <p:ph type="sldNum" sz="quarter" idx="12"/>
          </p:nvPr>
        </p:nvSpPr>
        <p:spPr/>
        <p:txBody>
          <a:bodyPr/>
          <a:lstStyle/>
          <a:p>
            <a:pPr>
              <a:defRPr/>
            </a:pPr>
            <a:fld id="{AE8C12CC-3FBB-4423-8747-67B7377B35CB}" type="slidenum">
              <a:rPr lang="en-US"/>
              <a:pPr>
                <a:defRPr/>
              </a:pPr>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4C5C-F4B1-4708-A4D0-D9C5D13F1B9B}"/>
              </a:ext>
            </a:extLst>
          </p:cNvPr>
          <p:cNvSpPr>
            <a:spLocks noGrp="1"/>
          </p:cNvSpPr>
          <p:nvPr>
            <p:ph type="title"/>
          </p:nvPr>
        </p:nvSpPr>
        <p:spPr>
          <a:xfrm>
            <a:off x="811213" y="274638"/>
            <a:ext cx="7408862" cy="1143000"/>
          </a:xfrm>
        </p:spPr>
        <p:txBody>
          <a:bodyPr rtlCol="0">
            <a:normAutofit fontScale="90000"/>
          </a:bodyPr>
          <a:lstStyle/>
          <a:p>
            <a:pPr eaLnBrk="1" fontAlgn="auto" hangingPunct="1">
              <a:spcAft>
                <a:spcPts val="0"/>
              </a:spcAft>
              <a:defRPr/>
            </a:pPr>
            <a:r>
              <a:rPr lang="en-US" dirty="0"/>
              <a:t>Definitions of </a:t>
            </a:r>
            <a:r>
              <a:rPr lang="en-US" b="1" dirty="0"/>
              <a:t>ecological</a:t>
            </a:r>
            <a:r>
              <a:rPr lang="en-US" dirty="0"/>
              <a:t> </a:t>
            </a:r>
            <a:r>
              <a:rPr lang="en-US" b="1" dirty="0"/>
              <a:t>community</a:t>
            </a:r>
            <a:r>
              <a:rPr lang="en-US" dirty="0"/>
              <a:t> from some ecologists:</a:t>
            </a:r>
          </a:p>
        </p:txBody>
      </p:sp>
      <p:sp>
        <p:nvSpPr>
          <p:cNvPr id="419843" name="Content Placeholder 2">
            <a:extLst>
              <a:ext uri="{FF2B5EF4-FFF2-40B4-BE49-F238E27FC236}">
                <a16:creationId xmlns:a16="http://schemas.microsoft.com/office/drawing/2014/main" id="{705FF102-4B1C-4CC1-800B-5E24B9BE4B12}"/>
              </a:ext>
            </a:extLst>
          </p:cNvPr>
          <p:cNvSpPr>
            <a:spLocks noGrp="1" noChangeArrowheads="1"/>
          </p:cNvSpPr>
          <p:nvPr>
            <p:ph idx="1"/>
          </p:nvPr>
        </p:nvSpPr>
        <p:spPr/>
        <p:txBody>
          <a:bodyPr/>
          <a:lstStyle/>
          <a:p>
            <a:pPr eaLnBrk="1" hangingPunct="1"/>
            <a:r>
              <a:rPr lang="en-US" altLang="en-US"/>
              <a:t>From Morin’s </a:t>
            </a:r>
            <a:r>
              <a:rPr lang="en-US" altLang="en-US" b="1"/>
              <a:t>Community Ecology </a:t>
            </a:r>
            <a:r>
              <a:rPr lang="en-US" altLang="en-US"/>
              <a:t>(paraphrased): A collection of organisms of at least two different species, living in a particular area.</a:t>
            </a:r>
          </a:p>
          <a:p>
            <a:pPr eaLnBrk="1" hangingPunct="1"/>
            <a:r>
              <a:rPr lang="en-US" altLang="en-US"/>
              <a:t>From Begon et al.’s </a:t>
            </a:r>
            <a:r>
              <a:rPr lang="en-US" altLang="en-US" b="1"/>
              <a:t>Ecology</a:t>
            </a:r>
            <a:r>
              <a:rPr lang="en-US" altLang="en-US"/>
              <a:t>: The species that occur together in space and time.</a:t>
            </a:r>
          </a:p>
        </p:txBody>
      </p:sp>
      <p:sp>
        <p:nvSpPr>
          <p:cNvPr id="5" name="Slide Number Placeholder 4">
            <a:extLst>
              <a:ext uri="{FF2B5EF4-FFF2-40B4-BE49-F238E27FC236}">
                <a16:creationId xmlns:a16="http://schemas.microsoft.com/office/drawing/2014/main" id="{6056F7B1-2B25-458B-9ECC-0B768C246696}"/>
              </a:ext>
            </a:extLst>
          </p:cNvPr>
          <p:cNvSpPr>
            <a:spLocks noGrp="1"/>
          </p:cNvSpPr>
          <p:nvPr>
            <p:ph type="sldNum" sz="quarter" idx="12"/>
          </p:nvPr>
        </p:nvSpPr>
        <p:spPr/>
        <p:txBody>
          <a:bodyPr/>
          <a:lstStyle/>
          <a:p>
            <a:pPr>
              <a:defRPr/>
            </a:pPr>
            <a:fld id="{C78F2B6E-DCAF-4D2D-B70C-BF9336D1B19F}" type="slidenum">
              <a:rPr lang="en-US"/>
              <a:pPr>
                <a:defRPr/>
              </a:pPr>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4">
            <a:extLst>
              <a:ext uri="{FF2B5EF4-FFF2-40B4-BE49-F238E27FC236}">
                <a16:creationId xmlns:a16="http://schemas.microsoft.com/office/drawing/2014/main" id="{393E6773-75F6-47D8-BCA4-AD4F23DED57B}"/>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CFA30B1C-2DE7-4075-B286-9EE16CD08AEA}" type="slidenum">
              <a:rPr lang="en-US" altLang="en-US" sz="1400" smtClean="0">
                <a:solidFill>
                  <a:srgbClr val="000000"/>
                </a:solidFill>
              </a:rPr>
              <a:pPr>
                <a:spcBef>
                  <a:spcPct val="0"/>
                </a:spcBef>
              </a:pPr>
              <a:t>19</a:t>
            </a:fld>
            <a:endParaRPr lang="en-US" altLang="en-US" sz="1400">
              <a:solidFill>
                <a:srgbClr val="000000"/>
              </a:solidFill>
            </a:endParaRPr>
          </a:p>
        </p:txBody>
      </p:sp>
      <p:sp>
        <p:nvSpPr>
          <p:cNvPr id="185347" name="Oval 2">
            <a:extLst>
              <a:ext uri="{FF2B5EF4-FFF2-40B4-BE49-F238E27FC236}">
                <a16:creationId xmlns:a16="http://schemas.microsoft.com/office/drawing/2014/main" id="{37703BA6-C655-46E2-9994-890BC5756649}"/>
              </a:ext>
            </a:extLst>
          </p:cNvPr>
          <p:cNvSpPr>
            <a:spLocks noChangeArrowheads="1"/>
          </p:cNvSpPr>
          <p:nvPr/>
        </p:nvSpPr>
        <p:spPr bwMode="auto">
          <a:xfrm>
            <a:off x="685800" y="4867275"/>
            <a:ext cx="1828800" cy="1808163"/>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endParaRPr lang="en-US" altLang="en-US" sz="2400">
              <a:solidFill>
                <a:srgbClr val="000000"/>
              </a:solidFill>
            </a:endParaRPr>
          </a:p>
          <a:p>
            <a:pPr algn="ctr" eaLnBrk="1" hangingPunct="1">
              <a:spcBef>
                <a:spcPct val="0"/>
              </a:spcBef>
            </a:pPr>
            <a:r>
              <a:rPr lang="en-US" altLang="en-US" sz="1800">
                <a:solidFill>
                  <a:srgbClr val="000000"/>
                </a:solidFill>
              </a:rPr>
              <a:t>molecule</a:t>
            </a:r>
          </a:p>
          <a:p>
            <a:pPr algn="ctr" eaLnBrk="1" hangingPunct="1">
              <a:spcBef>
                <a:spcPct val="0"/>
              </a:spcBef>
            </a:pPr>
            <a:r>
              <a:rPr lang="en-US" altLang="en-US" sz="1800">
                <a:solidFill>
                  <a:srgbClr val="000000"/>
                </a:solidFill>
              </a:rPr>
              <a:t>complexes</a:t>
            </a:r>
          </a:p>
        </p:txBody>
      </p:sp>
      <p:sp>
        <p:nvSpPr>
          <p:cNvPr id="185348" name="Oval 3">
            <a:extLst>
              <a:ext uri="{FF2B5EF4-FFF2-40B4-BE49-F238E27FC236}">
                <a16:creationId xmlns:a16="http://schemas.microsoft.com/office/drawing/2014/main" id="{7DEDB308-AFA8-48B6-B13B-E209A2D02BF9}"/>
              </a:ext>
            </a:extLst>
          </p:cNvPr>
          <p:cNvSpPr>
            <a:spLocks noChangeArrowheads="1"/>
          </p:cNvSpPr>
          <p:nvPr/>
        </p:nvSpPr>
        <p:spPr bwMode="auto">
          <a:xfrm>
            <a:off x="3248025" y="4876800"/>
            <a:ext cx="2085975" cy="1808163"/>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 components</a:t>
            </a:r>
          </a:p>
        </p:txBody>
      </p:sp>
      <p:grpSp>
        <p:nvGrpSpPr>
          <p:cNvPr id="185349" name="Group 4">
            <a:extLst>
              <a:ext uri="{FF2B5EF4-FFF2-40B4-BE49-F238E27FC236}">
                <a16:creationId xmlns:a16="http://schemas.microsoft.com/office/drawing/2014/main" id="{3AF5C772-CEEE-4C27-BA29-DD43B4A0630B}"/>
              </a:ext>
            </a:extLst>
          </p:cNvPr>
          <p:cNvGrpSpPr>
            <a:grpSpLocks/>
          </p:cNvGrpSpPr>
          <p:nvPr/>
        </p:nvGrpSpPr>
        <p:grpSpPr bwMode="auto">
          <a:xfrm>
            <a:off x="457200" y="2590800"/>
            <a:ext cx="7315200" cy="1905000"/>
            <a:chOff x="528" y="1632"/>
            <a:chExt cx="4320" cy="1200"/>
          </a:xfrm>
        </p:grpSpPr>
        <p:sp>
          <p:nvSpPr>
            <p:cNvPr id="185368" name="Oval 5">
              <a:extLst>
                <a:ext uri="{FF2B5EF4-FFF2-40B4-BE49-F238E27FC236}">
                  <a16:creationId xmlns:a16="http://schemas.microsoft.com/office/drawing/2014/main" id="{27B4E95E-76A8-4666-B17C-1DB43BE58347}"/>
                </a:ext>
              </a:extLst>
            </p:cNvPr>
            <p:cNvSpPr>
              <a:spLocks noChangeArrowheads="1"/>
            </p:cNvSpPr>
            <p:nvPr/>
          </p:nvSpPr>
          <p:spPr bwMode="auto">
            <a:xfrm>
              <a:off x="528" y="1693"/>
              <a:ext cx="1035" cy="1139"/>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functions</a:t>
              </a:r>
            </a:p>
          </p:txBody>
        </p:sp>
        <p:sp>
          <p:nvSpPr>
            <p:cNvPr id="185369" name="Oval 6">
              <a:extLst>
                <a:ext uri="{FF2B5EF4-FFF2-40B4-BE49-F238E27FC236}">
                  <a16:creationId xmlns:a16="http://schemas.microsoft.com/office/drawing/2014/main" id="{B4BDDC2F-D213-4B26-8883-93D3EBCEA60C}"/>
                </a:ext>
              </a:extLst>
            </p:cNvPr>
            <p:cNvSpPr>
              <a:spLocks noChangeArrowheads="1"/>
            </p:cNvSpPr>
            <p:nvPr/>
          </p:nvSpPr>
          <p:spPr bwMode="auto">
            <a:xfrm>
              <a:off x="2112" y="1680"/>
              <a:ext cx="1131" cy="1139"/>
            </a:xfrm>
            <a:prstGeom prst="ellipse">
              <a:avLst/>
            </a:prstGeom>
            <a:solidFill>
              <a:srgbClr val="FFFF00"/>
            </a:solidFill>
            <a:ln w="19050">
              <a:solidFill>
                <a:schemeClr val="tx1"/>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functions</a:t>
              </a:r>
            </a:p>
          </p:txBody>
        </p:sp>
        <p:sp>
          <p:nvSpPr>
            <p:cNvPr id="185370" name="Oval 7">
              <a:extLst>
                <a:ext uri="{FF2B5EF4-FFF2-40B4-BE49-F238E27FC236}">
                  <a16:creationId xmlns:a16="http://schemas.microsoft.com/office/drawing/2014/main" id="{38D1048D-9962-481C-BF82-4F6EA380611E}"/>
                </a:ext>
              </a:extLst>
            </p:cNvPr>
            <p:cNvSpPr>
              <a:spLocks noChangeArrowheads="1"/>
            </p:cNvSpPr>
            <p:nvPr/>
          </p:nvSpPr>
          <p:spPr bwMode="auto">
            <a:xfrm>
              <a:off x="3792" y="1632"/>
              <a:ext cx="1056" cy="1140"/>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functions</a:t>
              </a:r>
            </a:p>
          </p:txBody>
        </p:sp>
      </p:grpSp>
      <p:sp>
        <p:nvSpPr>
          <p:cNvPr id="185350" name="Oval 8">
            <a:extLst>
              <a:ext uri="{FF2B5EF4-FFF2-40B4-BE49-F238E27FC236}">
                <a16:creationId xmlns:a16="http://schemas.microsoft.com/office/drawing/2014/main" id="{F5D48878-C38E-467C-A56D-665B5C40B2D9}"/>
              </a:ext>
            </a:extLst>
          </p:cNvPr>
          <p:cNvSpPr>
            <a:spLocks noChangeArrowheads="1"/>
          </p:cNvSpPr>
          <p:nvPr/>
        </p:nvSpPr>
        <p:spPr bwMode="auto">
          <a:xfrm>
            <a:off x="6019800" y="4876800"/>
            <a:ext cx="1774825" cy="1808163"/>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eaLnBrk="1" hangingPunct="1">
              <a:spcBef>
                <a:spcPct val="0"/>
              </a:spcBef>
            </a:pPr>
            <a:endParaRPr lang="en-US" altLang="en-US" sz="2400">
              <a:solidFill>
                <a:srgbClr val="000000"/>
              </a:solidFill>
            </a:endParaRPr>
          </a:p>
          <a:p>
            <a:pPr eaLnBrk="1" hangingPunct="1">
              <a:spcBef>
                <a:spcPct val="0"/>
              </a:spcBef>
            </a:pPr>
            <a:r>
              <a:rPr lang="en-US" altLang="en-US" sz="1800">
                <a:solidFill>
                  <a:srgbClr val="000000"/>
                </a:solidFill>
              </a:rPr>
              <a:t>organisms</a:t>
            </a:r>
          </a:p>
          <a:p>
            <a:pPr eaLnBrk="1" hangingPunct="1">
              <a:spcBef>
                <a:spcPct val="0"/>
              </a:spcBef>
            </a:pPr>
            <a:endParaRPr lang="en-US" altLang="en-US" sz="1800">
              <a:solidFill>
                <a:srgbClr val="000000"/>
              </a:solidFill>
            </a:endParaRPr>
          </a:p>
        </p:txBody>
      </p:sp>
      <p:grpSp>
        <p:nvGrpSpPr>
          <p:cNvPr id="185351" name="Group 9">
            <a:extLst>
              <a:ext uri="{FF2B5EF4-FFF2-40B4-BE49-F238E27FC236}">
                <a16:creationId xmlns:a16="http://schemas.microsoft.com/office/drawing/2014/main" id="{B08BB7E4-9E62-432F-B0BC-2A7F043877D1}"/>
              </a:ext>
            </a:extLst>
          </p:cNvPr>
          <p:cNvGrpSpPr>
            <a:grpSpLocks/>
          </p:cNvGrpSpPr>
          <p:nvPr/>
        </p:nvGrpSpPr>
        <p:grpSpPr bwMode="auto">
          <a:xfrm>
            <a:off x="457200" y="381000"/>
            <a:ext cx="7467600" cy="1905000"/>
            <a:chOff x="480" y="323"/>
            <a:chExt cx="4368" cy="1200"/>
          </a:xfrm>
        </p:grpSpPr>
        <p:sp>
          <p:nvSpPr>
            <p:cNvPr id="185365" name="Oval 10">
              <a:extLst>
                <a:ext uri="{FF2B5EF4-FFF2-40B4-BE49-F238E27FC236}">
                  <a16:creationId xmlns:a16="http://schemas.microsoft.com/office/drawing/2014/main" id="{9D8A2F31-C85D-4863-AA26-1017B8406BC2}"/>
                </a:ext>
              </a:extLst>
            </p:cNvPr>
            <p:cNvSpPr>
              <a:spLocks noChangeArrowheads="1"/>
            </p:cNvSpPr>
            <p:nvPr/>
          </p:nvSpPr>
          <p:spPr bwMode="auto">
            <a:xfrm>
              <a:off x="480" y="384"/>
              <a:ext cx="1142" cy="1139"/>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processes</a:t>
              </a:r>
            </a:p>
          </p:txBody>
        </p:sp>
        <p:sp>
          <p:nvSpPr>
            <p:cNvPr id="185366" name="Oval 11">
              <a:extLst>
                <a:ext uri="{FF2B5EF4-FFF2-40B4-BE49-F238E27FC236}">
                  <a16:creationId xmlns:a16="http://schemas.microsoft.com/office/drawing/2014/main" id="{C1C98295-AA60-45C4-A384-3DBA5BC62367}"/>
                </a:ext>
              </a:extLst>
            </p:cNvPr>
            <p:cNvSpPr>
              <a:spLocks noChangeArrowheads="1"/>
            </p:cNvSpPr>
            <p:nvPr/>
          </p:nvSpPr>
          <p:spPr bwMode="auto">
            <a:xfrm>
              <a:off x="2112" y="371"/>
              <a:ext cx="1131" cy="1139"/>
            </a:xfrm>
            <a:prstGeom prst="ellipse">
              <a:avLst/>
            </a:prstGeom>
            <a:solidFill>
              <a:srgbClr val="FFFFFF"/>
            </a:solidFill>
            <a:ln w="19050">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processes</a:t>
              </a:r>
            </a:p>
          </p:txBody>
        </p:sp>
        <p:sp>
          <p:nvSpPr>
            <p:cNvPr id="185367" name="Oval 12">
              <a:extLst>
                <a:ext uri="{FF2B5EF4-FFF2-40B4-BE49-F238E27FC236}">
                  <a16:creationId xmlns:a16="http://schemas.microsoft.com/office/drawing/2014/main" id="{A0CFE011-9C00-43EF-9B30-A00D993F622A}"/>
                </a:ext>
              </a:extLst>
            </p:cNvPr>
            <p:cNvSpPr>
              <a:spLocks noChangeArrowheads="1"/>
            </p:cNvSpPr>
            <p:nvPr/>
          </p:nvSpPr>
          <p:spPr bwMode="auto">
            <a:xfrm>
              <a:off x="3792" y="323"/>
              <a:ext cx="1056" cy="114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processes</a:t>
              </a:r>
            </a:p>
          </p:txBody>
        </p:sp>
      </p:grpSp>
      <p:sp>
        <p:nvSpPr>
          <p:cNvPr id="185352" name="Line 13">
            <a:extLst>
              <a:ext uri="{FF2B5EF4-FFF2-40B4-BE49-F238E27FC236}">
                <a16:creationId xmlns:a16="http://schemas.microsoft.com/office/drawing/2014/main" id="{8465916A-CDB8-4F65-AEC4-843AD46A0343}"/>
              </a:ext>
            </a:extLst>
          </p:cNvPr>
          <p:cNvSpPr>
            <a:spLocks noChangeShapeType="1"/>
          </p:cNvSpPr>
          <p:nvPr/>
        </p:nvSpPr>
        <p:spPr bwMode="auto">
          <a:xfrm>
            <a:off x="685800" y="1752600"/>
            <a:ext cx="167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53" name="Line 14">
            <a:extLst>
              <a:ext uri="{FF2B5EF4-FFF2-40B4-BE49-F238E27FC236}">
                <a16:creationId xmlns:a16="http://schemas.microsoft.com/office/drawing/2014/main" id="{10696FBE-71EC-4921-8F68-0E54EF9C839E}"/>
              </a:ext>
            </a:extLst>
          </p:cNvPr>
          <p:cNvSpPr>
            <a:spLocks noChangeShapeType="1"/>
          </p:cNvSpPr>
          <p:nvPr/>
        </p:nvSpPr>
        <p:spPr bwMode="auto">
          <a:xfrm>
            <a:off x="6248400" y="1752600"/>
            <a:ext cx="152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54" name="Line 15">
            <a:extLst>
              <a:ext uri="{FF2B5EF4-FFF2-40B4-BE49-F238E27FC236}">
                <a16:creationId xmlns:a16="http://schemas.microsoft.com/office/drawing/2014/main" id="{70E4CDDE-4125-4300-B081-68216AA57E4B}"/>
              </a:ext>
            </a:extLst>
          </p:cNvPr>
          <p:cNvSpPr>
            <a:spLocks noChangeShapeType="1"/>
          </p:cNvSpPr>
          <p:nvPr/>
        </p:nvSpPr>
        <p:spPr bwMode="auto">
          <a:xfrm>
            <a:off x="3429000" y="1752600"/>
            <a:ext cx="167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5355" name="Group 16">
            <a:extLst>
              <a:ext uri="{FF2B5EF4-FFF2-40B4-BE49-F238E27FC236}">
                <a16:creationId xmlns:a16="http://schemas.microsoft.com/office/drawing/2014/main" id="{754CCF81-EC93-447A-BFF9-17B2A4FB99A5}"/>
              </a:ext>
            </a:extLst>
          </p:cNvPr>
          <p:cNvGrpSpPr>
            <a:grpSpLocks/>
          </p:cNvGrpSpPr>
          <p:nvPr/>
        </p:nvGrpSpPr>
        <p:grpSpPr bwMode="auto">
          <a:xfrm>
            <a:off x="609600" y="1752600"/>
            <a:ext cx="7315200" cy="396875"/>
            <a:chOff x="480" y="1104"/>
            <a:chExt cx="4512" cy="250"/>
          </a:xfrm>
        </p:grpSpPr>
        <p:sp>
          <p:nvSpPr>
            <p:cNvPr id="185361" name="Text Box 17">
              <a:extLst>
                <a:ext uri="{FF2B5EF4-FFF2-40B4-BE49-F238E27FC236}">
                  <a16:creationId xmlns:a16="http://schemas.microsoft.com/office/drawing/2014/main" id="{8B0A7DFC-2144-45B5-B2B5-7FC5B19E876D}"/>
                </a:ext>
              </a:extLst>
            </p:cNvPr>
            <p:cNvSpPr txBox="1">
              <a:spLocks noChangeArrowheads="1"/>
            </p:cNvSpPr>
            <p:nvPr/>
          </p:nvSpPr>
          <p:spPr bwMode="auto">
            <a:xfrm>
              <a:off x="3936" y="1104"/>
              <a:ext cx="1056" cy="250"/>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000000"/>
                  </a:solidFill>
                </a:rPr>
                <a:t>functionings</a:t>
              </a:r>
            </a:p>
          </p:txBody>
        </p:sp>
        <p:grpSp>
          <p:nvGrpSpPr>
            <p:cNvPr id="185362" name="Group 18">
              <a:extLst>
                <a:ext uri="{FF2B5EF4-FFF2-40B4-BE49-F238E27FC236}">
                  <a16:creationId xmlns:a16="http://schemas.microsoft.com/office/drawing/2014/main" id="{962604A9-BAC6-4D88-AC49-80E39A90CE70}"/>
                </a:ext>
              </a:extLst>
            </p:cNvPr>
            <p:cNvGrpSpPr>
              <a:grpSpLocks/>
            </p:cNvGrpSpPr>
            <p:nvPr/>
          </p:nvGrpSpPr>
          <p:grpSpPr bwMode="auto">
            <a:xfrm>
              <a:off x="480" y="1104"/>
              <a:ext cx="2784" cy="250"/>
              <a:chOff x="480" y="1104"/>
              <a:chExt cx="2784" cy="250"/>
            </a:xfrm>
          </p:grpSpPr>
          <p:sp>
            <p:nvSpPr>
              <p:cNvPr id="185363" name="Text Box 19">
                <a:extLst>
                  <a:ext uri="{FF2B5EF4-FFF2-40B4-BE49-F238E27FC236}">
                    <a16:creationId xmlns:a16="http://schemas.microsoft.com/office/drawing/2014/main" id="{96955CA1-4D36-45E6-8F2D-4B2AE219730B}"/>
                  </a:ext>
                </a:extLst>
              </p:cNvPr>
              <p:cNvSpPr txBox="1">
                <a:spLocks noChangeArrowheads="1"/>
              </p:cNvSpPr>
              <p:nvPr/>
            </p:nvSpPr>
            <p:spPr bwMode="auto">
              <a:xfrm>
                <a:off x="480" y="1104"/>
                <a:ext cx="1056" cy="250"/>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000000"/>
                    </a:solidFill>
                  </a:rPr>
                  <a:t>functionings</a:t>
                </a:r>
              </a:p>
            </p:txBody>
          </p:sp>
          <p:sp>
            <p:nvSpPr>
              <p:cNvPr id="185364" name="Text Box 20">
                <a:extLst>
                  <a:ext uri="{FF2B5EF4-FFF2-40B4-BE49-F238E27FC236}">
                    <a16:creationId xmlns:a16="http://schemas.microsoft.com/office/drawing/2014/main" id="{FB662B9A-36E5-413C-856F-407B7367BC8E}"/>
                  </a:ext>
                </a:extLst>
              </p:cNvPr>
              <p:cNvSpPr txBox="1">
                <a:spLocks noChangeArrowheads="1"/>
              </p:cNvSpPr>
              <p:nvPr/>
            </p:nvSpPr>
            <p:spPr bwMode="auto">
              <a:xfrm>
                <a:off x="2208" y="1104"/>
                <a:ext cx="1056" cy="250"/>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000000"/>
                    </a:solidFill>
                  </a:rPr>
                  <a:t>functionings</a:t>
                </a:r>
              </a:p>
            </p:txBody>
          </p:sp>
        </p:grpSp>
      </p:grpSp>
      <p:grpSp>
        <p:nvGrpSpPr>
          <p:cNvPr id="185356" name="Group 21">
            <a:extLst>
              <a:ext uri="{FF2B5EF4-FFF2-40B4-BE49-F238E27FC236}">
                <a16:creationId xmlns:a16="http://schemas.microsoft.com/office/drawing/2014/main" id="{16E256E5-9C45-4AEF-B150-9DCD401C7993}"/>
              </a:ext>
            </a:extLst>
          </p:cNvPr>
          <p:cNvGrpSpPr>
            <a:grpSpLocks/>
          </p:cNvGrpSpPr>
          <p:nvPr/>
        </p:nvGrpSpPr>
        <p:grpSpPr bwMode="auto">
          <a:xfrm>
            <a:off x="1524000" y="2133600"/>
            <a:ext cx="5410200" cy="914400"/>
            <a:chOff x="960" y="1344"/>
            <a:chExt cx="3408" cy="576"/>
          </a:xfrm>
        </p:grpSpPr>
        <p:sp>
          <p:nvSpPr>
            <p:cNvPr id="185358" name="Line 22">
              <a:extLst>
                <a:ext uri="{FF2B5EF4-FFF2-40B4-BE49-F238E27FC236}">
                  <a16:creationId xmlns:a16="http://schemas.microsoft.com/office/drawing/2014/main" id="{A346A013-0D6A-4652-B679-71DECD2E7371}"/>
                </a:ext>
              </a:extLst>
            </p:cNvPr>
            <p:cNvSpPr>
              <a:spLocks noChangeShapeType="1"/>
            </p:cNvSpPr>
            <p:nvPr/>
          </p:nvSpPr>
          <p:spPr bwMode="auto">
            <a:xfrm flipV="1">
              <a:off x="960" y="1392"/>
              <a:ext cx="0" cy="52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59" name="Line 23">
              <a:extLst>
                <a:ext uri="{FF2B5EF4-FFF2-40B4-BE49-F238E27FC236}">
                  <a16:creationId xmlns:a16="http://schemas.microsoft.com/office/drawing/2014/main" id="{C9164DC3-C82C-49F6-B996-21221CEE0842}"/>
                </a:ext>
              </a:extLst>
            </p:cNvPr>
            <p:cNvSpPr>
              <a:spLocks noChangeShapeType="1"/>
            </p:cNvSpPr>
            <p:nvPr/>
          </p:nvSpPr>
          <p:spPr bwMode="auto">
            <a:xfrm flipV="1">
              <a:off x="4368" y="1344"/>
              <a:ext cx="0" cy="48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0" name="Line 24">
              <a:extLst>
                <a:ext uri="{FF2B5EF4-FFF2-40B4-BE49-F238E27FC236}">
                  <a16:creationId xmlns:a16="http://schemas.microsoft.com/office/drawing/2014/main" id="{81E33C1D-BC57-4DB1-9F55-9F8E180017C0}"/>
                </a:ext>
              </a:extLst>
            </p:cNvPr>
            <p:cNvSpPr>
              <a:spLocks noChangeShapeType="1"/>
            </p:cNvSpPr>
            <p:nvPr/>
          </p:nvSpPr>
          <p:spPr bwMode="auto">
            <a:xfrm flipV="1">
              <a:off x="2688" y="1392"/>
              <a:ext cx="0" cy="52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5357" name="TextBox 26">
            <a:extLst>
              <a:ext uri="{FF2B5EF4-FFF2-40B4-BE49-F238E27FC236}">
                <a16:creationId xmlns:a16="http://schemas.microsoft.com/office/drawing/2014/main" id="{21B4F421-3DD6-4B6B-B0F4-6FD6EA92DE75}"/>
              </a:ext>
            </a:extLst>
          </p:cNvPr>
          <p:cNvSpPr txBox="1">
            <a:spLocks noChangeArrowheads="1"/>
          </p:cNvSpPr>
          <p:nvPr/>
        </p:nvSpPr>
        <p:spPr bwMode="auto">
          <a:xfrm>
            <a:off x="7323138" y="2203450"/>
            <a:ext cx="2135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b="1" i="1"/>
              <a:t>realized_ in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8B3F-3B84-4D85-B943-331D22802F3B}"/>
              </a:ext>
            </a:extLst>
          </p:cNvPr>
          <p:cNvSpPr>
            <a:spLocks noGrp="1"/>
          </p:cNvSpPr>
          <p:nvPr>
            <p:ph type="title"/>
          </p:nvPr>
        </p:nvSpPr>
        <p:spPr/>
        <p:txBody>
          <a:bodyPr rtlCol="0">
            <a:normAutofit fontScale="90000"/>
          </a:bodyPr>
          <a:lstStyle/>
          <a:p>
            <a:pPr eaLnBrk="1" fontAlgn="auto" hangingPunct="1">
              <a:spcAft>
                <a:spcPts val="0"/>
              </a:spcAft>
              <a:defRPr/>
            </a:pPr>
            <a:r>
              <a:rPr lang="en-US" dirty="0"/>
              <a:t>Essential elements of the definition of an ecological community:</a:t>
            </a:r>
          </a:p>
        </p:txBody>
      </p:sp>
      <p:sp>
        <p:nvSpPr>
          <p:cNvPr id="3" name="Content Placeholder 2">
            <a:extLst>
              <a:ext uri="{FF2B5EF4-FFF2-40B4-BE49-F238E27FC236}">
                <a16:creationId xmlns:a16="http://schemas.microsoft.com/office/drawing/2014/main" id="{03AE5791-3C4F-4470-8813-4F02AF58842C}"/>
              </a:ext>
            </a:extLst>
          </p:cNvPr>
          <p:cNvSpPr>
            <a:spLocks noGrp="1"/>
          </p:cNvSpPr>
          <p:nvPr>
            <p:ph idx="1"/>
          </p:nvPr>
        </p:nvSpPr>
        <p:spPr>
          <a:xfrm>
            <a:off x="457200" y="1600200"/>
            <a:ext cx="8229600" cy="5086350"/>
          </a:xfrm>
        </p:spPr>
        <p:txBody>
          <a:bodyPr rtlCol="0">
            <a:normAutofit lnSpcReduction="10000"/>
          </a:bodyPr>
          <a:lstStyle/>
          <a:p>
            <a:pPr eaLnBrk="1" fontAlgn="auto" hangingPunct="1">
              <a:spcAft>
                <a:spcPts val="0"/>
              </a:spcAft>
              <a:buFont typeface="Arial"/>
              <a:buChar char="•"/>
              <a:defRPr/>
            </a:pPr>
            <a:r>
              <a:rPr lang="en-US" dirty="0"/>
              <a:t>More than one organism </a:t>
            </a:r>
          </a:p>
          <a:p>
            <a:pPr eaLnBrk="1" fontAlgn="auto" hangingPunct="1">
              <a:spcAft>
                <a:spcPts val="0"/>
              </a:spcAft>
              <a:buFont typeface="Arial"/>
              <a:buChar char="•"/>
              <a:defRPr/>
            </a:pPr>
            <a:r>
              <a:rPr lang="en-US" dirty="0"/>
              <a:t>Members of at least two species</a:t>
            </a:r>
          </a:p>
          <a:p>
            <a:pPr eaLnBrk="1" fontAlgn="auto" hangingPunct="1">
              <a:spcAft>
                <a:spcPts val="0"/>
              </a:spcAft>
              <a:buFont typeface="Arial"/>
              <a:buChar char="•"/>
              <a:defRPr/>
            </a:pPr>
            <a:r>
              <a:rPr lang="en-US" dirty="0"/>
              <a:t>Geographical proximity  – living in the same area</a:t>
            </a:r>
          </a:p>
          <a:p>
            <a:pPr eaLnBrk="1" fontAlgn="auto" hangingPunct="1">
              <a:spcAft>
                <a:spcPts val="0"/>
              </a:spcAft>
              <a:buFont typeface="Arial"/>
              <a:buChar char="•"/>
              <a:defRPr/>
            </a:pPr>
            <a:endParaRPr lang="en-US" dirty="0"/>
          </a:p>
          <a:p>
            <a:pPr marL="0" indent="0" eaLnBrk="1" fontAlgn="auto" hangingPunct="1">
              <a:spcAft>
                <a:spcPts val="0"/>
              </a:spcAft>
              <a:buFont typeface="Arial"/>
              <a:buNone/>
              <a:defRPr/>
            </a:pPr>
            <a:r>
              <a:rPr lang="en-US" dirty="0"/>
              <a:t>Definitions disagree on whether or not:</a:t>
            </a:r>
          </a:p>
          <a:p>
            <a:pPr eaLnBrk="1" fontAlgn="auto" hangingPunct="1">
              <a:spcAft>
                <a:spcPts val="0"/>
              </a:spcAft>
              <a:buFont typeface="Arial"/>
              <a:buChar char="•"/>
              <a:defRPr/>
            </a:pPr>
            <a:r>
              <a:rPr lang="en-US" dirty="0"/>
              <a:t>the </a:t>
            </a:r>
            <a:r>
              <a:rPr lang="en-US" dirty="0">
                <a:solidFill>
                  <a:srgbClr val="4F81BD"/>
                </a:solidFill>
              </a:rPr>
              <a:t>organisms must interact with each other</a:t>
            </a:r>
            <a:r>
              <a:rPr lang="en-US" dirty="0"/>
              <a:t> (but generally some interaction is assumed)</a:t>
            </a:r>
          </a:p>
          <a:p>
            <a:pPr eaLnBrk="1" fontAlgn="auto" hangingPunct="1">
              <a:spcAft>
                <a:spcPts val="0"/>
              </a:spcAft>
              <a:buFont typeface="Arial"/>
              <a:buChar char="•"/>
              <a:defRPr/>
            </a:pPr>
            <a:r>
              <a:rPr lang="en-US" dirty="0"/>
              <a:t>a community </a:t>
            </a:r>
            <a:r>
              <a:rPr lang="en-US" dirty="0">
                <a:solidFill>
                  <a:srgbClr val="4F81BD"/>
                </a:solidFill>
              </a:rPr>
              <a:t>must include all organisms </a:t>
            </a:r>
            <a:r>
              <a:rPr lang="en-US" dirty="0"/>
              <a:t>present at a location</a:t>
            </a:r>
          </a:p>
        </p:txBody>
      </p:sp>
      <p:sp>
        <p:nvSpPr>
          <p:cNvPr id="5" name="Slide Number Placeholder 4">
            <a:extLst>
              <a:ext uri="{FF2B5EF4-FFF2-40B4-BE49-F238E27FC236}">
                <a16:creationId xmlns:a16="http://schemas.microsoft.com/office/drawing/2014/main" id="{CED1B93F-A00B-4C72-890D-670A50F8936C}"/>
              </a:ext>
            </a:extLst>
          </p:cNvPr>
          <p:cNvSpPr>
            <a:spLocks noGrp="1"/>
          </p:cNvSpPr>
          <p:nvPr>
            <p:ph type="sldNum" sz="quarter" idx="12"/>
          </p:nvPr>
        </p:nvSpPr>
        <p:spPr/>
        <p:txBody>
          <a:bodyPr/>
          <a:lstStyle/>
          <a:p>
            <a:pPr>
              <a:defRPr/>
            </a:pPr>
            <a:fld id="{DCEB91CD-110E-4E03-A49E-D20848C35050}" type="slidenum">
              <a:rPr lang="en-US"/>
              <a:pPr>
                <a:defRPr/>
              </a:pPr>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BEAA-BB06-49E1-98DC-1058E51A016B}"/>
              </a:ext>
            </a:extLst>
          </p:cNvPr>
          <p:cNvSpPr>
            <a:spLocks noGrp="1"/>
          </p:cNvSpPr>
          <p:nvPr>
            <p:ph type="title"/>
          </p:nvPr>
        </p:nvSpPr>
        <p:spPr/>
        <p:txBody>
          <a:bodyPr rtlCol="0">
            <a:normAutofit fontScale="90000"/>
          </a:bodyPr>
          <a:lstStyle/>
          <a:p>
            <a:pPr eaLnBrk="1" fontAlgn="auto" hangingPunct="1">
              <a:spcAft>
                <a:spcPts val="0"/>
              </a:spcAft>
              <a:defRPr/>
            </a:pPr>
            <a:r>
              <a:rPr lang="en-US" dirty="0"/>
              <a:t>The borders of an ecological community may be defined by:</a:t>
            </a:r>
          </a:p>
        </p:txBody>
      </p:sp>
      <p:sp>
        <p:nvSpPr>
          <p:cNvPr id="422915" name="Content Placeholder 2">
            <a:extLst>
              <a:ext uri="{FF2B5EF4-FFF2-40B4-BE49-F238E27FC236}">
                <a16:creationId xmlns:a16="http://schemas.microsoft.com/office/drawing/2014/main" id="{51B7DA5A-D230-4CD7-9CCA-9F57B6DE110B}"/>
              </a:ext>
            </a:extLst>
          </p:cNvPr>
          <p:cNvSpPr>
            <a:spLocks noGrp="1" noChangeArrowheads="1"/>
          </p:cNvSpPr>
          <p:nvPr>
            <p:ph idx="1"/>
          </p:nvPr>
        </p:nvSpPr>
        <p:spPr/>
        <p:txBody>
          <a:bodyPr/>
          <a:lstStyle/>
          <a:p>
            <a:pPr eaLnBrk="1" hangingPunct="1"/>
            <a:r>
              <a:rPr lang="en-US" altLang="en-US"/>
              <a:t>discrete physical or habitat boundaries</a:t>
            </a:r>
          </a:p>
          <a:p>
            <a:pPr lvl="1" eaLnBrk="1" hangingPunct="1"/>
            <a:r>
              <a:rPr lang="en-US" altLang="en-US"/>
              <a:t>the biota of a pond, a decaying carcass, your gut</a:t>
            </a:r>
          </a:p>
          <a:p>
            <a:pPr eaLnBrk="1" hangingPunct="1"/>
            <a:r>
              <a:rPr lang="en-US" altLang="en-US"/>
              <a:t>the presences of a dominant species</a:t>
            </a:r>
          </a:p>
          <a:p>
            <a:pPr lvl="1" eaLnBrk="1" hangingPunct="1"/>
            <a:r>
              <a:rPr lang="en-US" altLang="en-US"/>
              <a:t>beech forest community</a:t>
            </a:r>
          </a:p>
          <a:p>
            <a:pPr lvl="1" eaLnBrk="1" hangingPunct="1"/>
            <a:r>
              <a:rPr lang="en-US" altLang="en-US"/>
              <a:t>tall grass prairie community</a:t>
            </a:r>
          </a:p>
          <a:p>
            <a:pPr eaLnBrk="1" hangingPunct="1"/>
            <a:r>
              <a:rPr lang="en-US" altLang="en-US"/>
              <a:t>statistically similar species composition in multidimensional space</a:t>
            </a:r>
          </a:p>
          <a:p>
            <a:pPr eaLnBrk="1" hangingPunct="1"/>
            <a:r>
              <a:rPr lang="en-US" altLang="en-US"/>
              <a:t>significant interactions among members</a:t>
            </a:r>
          </a:p>
          <a:p>
            <a:pPr eaLnBrk="1" hangingPunct="1"/>
            <a:endParaRPr lang="en-US" altLang="en-US"/>
          </a:p>
        </p:txBody>
      </p:sp>
      <p:sp>
        <p:nvSpPr>
          <p:cNvPr id="5" name="Slide Number Placeholder 4">
            <a:extLst>
              <a:ext uri="{FF2B5EF4-FFF2-40B4-BE49-F238E27FC236}">
                <a16:creationId xmlns:a16="http://schemas.microsoft.com/office/drawing/2014/main" id="{9C208EE4-3262-4CA7-9F1C-62838A2EF194}"/>
              </a:ext>
            </a:extLst>
          </p:cNvPr>
          <p:cNvSpPr>
            <a:spLocks noGrp="1"/>
          </p:cNvSpPr>
          <p:nvPr>
            <p:ph type="sldNum" sz="quarter" idx="12"/>
          </p:nvPr>
        </p:nvSpPr>
        <p:spPr/>
        <p:txBody>
          <a:bodyPr/>
          <a:lstStyle/>
          <a:p>
            <a:pPr>
              <a:defRPr/>
            </a:pPr>
            <a:fld id="{35DA9F2D-5EEE-4FD3-B7E8-4F985010E78D}" type="slidenum">
              <a:rPr lang="en-US"/>
              <a:pPr>
                <a:defRPr/>
              </a:pPr>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8B90-F03C-496F-8188-E3790CAFA3F0}"/>
              </a:ext>
            </a:extLst>
          </p:cNvPr>
          <p:cNvSpPr>
            <a:spLocks noGrp="1"/>
          </p:cNvSpPr>
          <p:nvPr>
            <p:ph type="title"/>
          </p:nvPr>
        </p:nvSpPr>
        <p:spPr/>
        <p:txBody>
          <a:bodyPr rtlCol="0">
            <a:normAutofit fontScale="90000"/>
          </a:bodyPr>
          <a:lstStyle/>
          <a:p>
            <a:pPr eaLnBrk="1" fontAlgn="auto" hangingPunct="1">
              <a:spcAft>
                <a:spcPts val="0"/>
              </a:spcAft>
              <a:defRPr/>
            </a:pPr>
            <a:r>
              <a:rPr lang="en-US" dirty="0"/>
              <a:t>Some important sub-classes of ecological community</a:t>
            </a:r>
          </a:p>
        </p:txBody>
      </p:sp>
      <p:sp>
        <p:nvSpPr>
          <p:cNvPr id="423939" name="Content Placeholder 2">
            <a:extLst>
              <a:ext uri="{FF2B5EF4-FFF2-40B4-BE49-F238E27FC236}">
                <a16:creationId xmlns:a16="http://schemas.microsoft.com/office/drawing/2014/main" id="{1054BA91-B839-47CA-A0FC-202C2F365780}"/>
              </a:ext>
            </a:extLst>
          </p:cNvPr>
          <p:cNvSpPr>
            <a:spLocks noGrp="1" noChangeArrowheads="1"/>
          </p:cNvSpPr>
          <p:nvPr>
            <p:ph idx="1"/>
          </p:nvPr>
        </p:nvSpPr>
        <p:spPr/>
        <p:txBody>
          <a:bodyPr/>
          <a:lstStyle/>
          <a:p>
            <a:pPr eaLnBrk="1" hangingPunct="1"/>
            <a:r>
              <a:rPr lang="en-US" altLang="en-US" b="1"/>
              <a:t>guild:</a:t>
            </a:r>
            <a:r>
              <a:rPr lang="en-US" altLang="en-US"/>
              <a:t> A collection organisms of different species that use resources in a similar way. </a:t>
            </a:r>
          </a:p>
          <a:p>
            <a:pPr lvl="1" eaLnBrk="1" hangingPunct="1"/>
            <a:r>
              <a:rPr lang="en-US" altLang="en-US"/>
              <a:t>Often used in the sense of a trophic guild or trophic level (herbivores, detritivores, primary producers, etc.)</a:t>
            </a:r>
          </a:p>
          <a:p>
            <a:pPr eaLnBrk="1" hangingPunct="1"/>
            <a:r>
              <a:rPr lang="en-US" altLang="en-US" b="1"/>
              <a:t>taxonomically-defined community:</a:t>
            </a:r>
            <a:r>
              <a:rPr lang="en-US" altLang="en-US"/>
              <a:t> A set of taxonomically related species within a community (plant community, insect community, bird community, etc.)</a:t>
            </a:r>
          </a:p>
          <a:p>
            <a:pPr eaLnBrk="1" hangingPunct="1"/>
            <a:endParaRPr lang="en-US" altLang="en-US"/>
          </a:p>
        </p:txBody>
      </p:sp>
      <p:sp>
        <p:nvSpPr>
          <p:cNvPr id="5" name="Slide Number Placeholder 4">
            <a:extLst>
              <a:ext uri="{FF2B5EF4-FFF2-40B4-BE49-F238E27FC236}">
                <a16:creationId xmlns:a16="http://schemas.microsoft.com/office/drawing/2014/main" id="{CBB4020B-443C-42B0-B42C-AEAC80196940}"/>
              </a:ext>
            </a:extLst>
          </p:cNvPr>
          <p:cNvSpPr>
            <a:spLocks noGrp="1"/>
          </p:cNvSpPr>
          <p:nvPr>
            <p:ph type="sldNum" sz="quarter" idx="12"/>
          </p:nvPr>
        </p:nvSpPr>
        <p:spPr/>
        <p:txBody>
          <a:bodyPr/>
          <a:lstStyle/>
          <a:p>
            <a:pPr>
              <a:defRPr/>
            </a:pPr>
            <a:fld id="{33761E99-C984-4DF5-899D-5D3D29AEBD7E}" type="slidenum">
              <a:rPr lang="en-US"/>
              <a:pPr>
                <a:defRPr/>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998A1-BCE6-4DA4-BB50-CAD3E66086D5}"/>
              </a:ext>
            </a:extLst>
          </p:cNvPr>
          <p:cNvSpPr>
            <a:spLocks noGrp="1"/>
          </p:cNvSpPr>
          <p:nvPr>
            <p:ph type="title"/>
          </p:nvPr>
        </p:nvSpPr>
        <p:spPr/>
        <p:txBody>
          <a:bodyPr rtlCol="0">
            <a:normAutofit fontScale="90000"/>
          </a:bodyPr>
          <a:lstStyle/>
          <a:p>
            <a:pPr eaLnBrk="1" fontAlgn="auto" hangingPunct="1">
              <a:spcAft>
                <a:spcPts val="0"/>
              </a:spcAft>
              <a:defRPr/>
            </a:pPr>
            <a:r>
              <a:rPr lang="en-US" dirty="0"/>
              <a:t>Communities, ecosystems, and biomes</a:t>
            </a:r>
          </a:p>
        </p:txBody>
      </p:sp>
      <p:sp>
        <p:nvSpPr>
          <p:cNvPr id="3" name="Content Placeholder 2">
            <a:extLst>
              <a:ext uri="{FF2B5EF4-FFF2-40B4-BE49-F238E27FC236}">
                <a16:creationId xmlns:a16="http://schemas.microsoft.com/office/drawing/2014/main" id="{80573B42-1EF7-447A-9410-8C148651DA9D}"/>
              </a:ext>
            </a:extLst>
          </p:cNvPr>
          <p:cNvSpPr>
            <a:spLocks noGrp="1"/>
          </p:cNvSpPr>
          <p:nvPr>
            <p:ph idx="1"/>
          </p:nvPr>
        </p:nvSpPr>
        <p:spPr/>
        <p:txBody>
          <a:bodyPr rtlCol="0">
            <a:normAutofit/>
          </a:bodyPr>
          <a:lstStyle/>
          <a:p>
            <a:pPr eaLnBrk="1" fontAlgn="auto" hangingPunct="1">
              <a:spcAft>
                <a:spcPts val="0"/>
              </a:spcAft>
              <a:buFont typeface="Arial"/>
              <a:buChar char="•"/>
              <a:defRPr/>
            </a:pPr>
            <a:r>
              <a:rPr lang="en-US" dirty="0"/>
              <a:t>An </a:t>
            </a:r>
            <a:r>
              <a:rPr lang="en-US" dirty="0">
                <a:solidFill>
                  <a:srgbClr val="4F81BD"/>
                </a:solidFill>
              </a:rPr>
              <a:t>ecosystem</a:t>
            </a:r>
            <a:r>
              <a:rPr lang="en-US" dirty="0"/>
              <a:t> is an  </a:t>
            </a:r>
            <a:r>
              <a:rPr lang="en-US" dirty="0">
                <a:solidFill>
                  <a:schemeClr val="accent3"/>
                </a:solidFill>
              </a:rPr>
              <a:t>ecological</a:t>
            </a:r>
            <a:r>
              <a:rPr lang="en-US" dirty="0"/>
              <a:t> </a:t>
            </a:r>
            <a:r>
              <a:rPr lang="en-US" dirty="0">
                <a:solidFill>
                  <a:schemeClr val="accent3"/>
                </a:solidFill>
              </a:rPr>
              <a:t>community</a:t>
            </a:r>
            <a:r>
              <a:rPr lang="en-US" dirty="0"/>
              <a:t> plus the abiotic (physical) environmental features (soil, air, water, sunlight, slope).</a:t>
            </a:r>
          </a:p>
          <a:p>
            <a:pPr eaLnBrk="1" fontAlgn="auto" hangingPunct="1">
              <a:spcAft>
                <a:spcPts val="0"/>
              </a:spcAft>
              <a:buFont typeface="Arial"/>
              <a:buChar char="•"/>
              <a:defRPr/>
            </a:pPr>
            <a:r>
              <a:rPr lang="en-US" dirty="0"/>
              <a:t>Many ecologists consider a </a:t>
            </a:r>
            <a:r>
              <a:rPr lang="en-US" dirty="0">
                <a:solidFill>
                  <a:schemeClr val="accent4"/>
                </a:solidFill>
              </a:rPr>
              <a:t>biome </a:t>
            </a:r>
            <a:r>
              <a:rPr lang="en-US" dirty="0"/>
              <a:t>to be a type of large-scale </a:t>
            </a:r>
            <a:r>
              <a:rPr lang="en-US" dirty="0">
                <a:solidFill>
                  <a:schemeClr val="accent3"/>
                </a:solidFill>
              </a:rPr>
              <a:t>ecological</a:t>
            </a:r>
            <a:r>
              <a:rPr lang="en-US" dirty="0"/>
              <a:t> </a:t>
            </a:r>
            <a:r>
              <a:rPr lang="en-US" dirty="0">
                <a:solidFill>
                  <a:srgbClr val="9BBB59"/>
                </a:solidFill>
              </a:rPr>
              <a:t>community</a:t>
            </a:r>
            <a:r>
              <a:rPr lang="en-US" dirty="0"/>
              <a:t>.</a:t>
            </a:r>
          </a:p>
        </p:txBody>
      </p:sp>
      <p:sp>
        <p:nvSpPr>
          <p:cNvPr id="5" name="Slide Number Placeholder 4">
            <a:extLst>
              <a:ext uri="{FF2B5EF4-FFF2-40B4-BE49-F238E27FC236}">
                <a16:creationId xmlns:a16="http://schemas.microsoft.com/office/drawing/2014/main" id="{5B5711EB-2FCC-4505-BB11-20AC4371DE70}"/>
              </a:ext>
            </a:extLst>
          </p:cNvPr>
          <p:cNvSpPr>
            <a:spLocks noGrp="1"/>
          </p:cNvSpPr>
          <p:nvPr>
            <p:ph type="sldNum" sz="quarter" idx="12"/>
          </p:nvPr>
        </p:nvSpPr>
        <p:spPr/>
        <p:txBody>
          <a:bodyPr/>
          <a:lstStyle/>
          <a:p>
            <a:pPr>
              <a:defRPr/>
            </a:pPr>
            <a:fld id="{9245F209-58DF-4C09-B135-E476524F9415}" type="slidenum">
              <a:rPr lang="en-US"/>
              <a:pPr>
                <a:defRPr/>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A9A1-B2FE-4268-8A7D-D98AADE1F556}"/>
              </a:ext>
            </a:extLst>
          </p:cNvPr>
          <p:cNvSpPr>
            <a:spLocks noGrp="1"/>
          </p:cNvSpPr>
          <p:nvPr>
            <p:ph type="title"/>
          </p:nvPr>
        </p:nvSpPr>
        <p:spPr/>
        <p:txBody>
          <a:bodyPr rtlCol="0">
            <a:normAutofit fontScale="90000"/>
          </a:bodyPr>
          <a:lstStyle/>
          <a:p>
            <a:pPr eaLnBrk="1" fontAlgn="auto" hangingPunct="1">
              <a:spcAft>
                <a:spcPts val="0"/>
              </a:spcAft>
              <a:defRPr/>
            </a:pPr>
            <a:r>
              <a:rPr lang="en-US" dirty="0">
                <a:solidFill>
                  <a:srgbClr val="8064A2"/>
                </a:solidFill>
              </a:rPr>
              <a:t>Biome</a:t>
            </a:r>
            <a:r>
              <a:rPr lang="en-US" dirty="0"/>
              <a:t> and its subclasses are covered by the Environment Ontology (</a:t>
            </a:r>
            <a:r>
              <a:rPr lang="en-US" dirty="0" err="1"/>
              <a:t>EnvO</a:t>
            </a:r>
            <a:r>
              <a:rPr lang="en-US" dirty="0"/>
              <a:t>)</a:t>
            </a:r>
          </a:p>
        </p:txBody>
      </p:sp>
      <p:sp>
        <p:nvSpPr>
          <p:cNvPr id="425987" name="Content Placeholder 2">
            <a:extLst>
              <a:ext uri="{FF2B5EF4-FFF2-40B4-BE49-F238E27FC236}">
                <a16:creationId xmlns:a16="http://schemas.microsoft.com/office/drawing/2014/main" id="{B91717EA-C7C8-4B2B-8EAD-422F855CA4E7}"/>
              </a:ext>
            </a:extLst>
          </p:cNvPr>
          <p:cNvSpPr>
            <a:spLocks noGrp="1" noChangeArrowheads="1"/>
          </p:cNvSpPr>
          <p:nvPr>
            <p:ph idx="1"/>
          </p:nvPr>
        </p:nvSpPr>
        <p:spPr>
          <a:xfrm>
            <a:off x="457200" y="1622425"/>
            <a:ext cx="8229600" cy="5081588"/>
          </a:xfrm>
        </p:spPr>
        <p:txBody>
          <a:bodyPr/>
          <a:lstStyle/>
          <a:p>
            <a:pPr marL="0" indent="0" eaLnBrk="1" hangingPunct="1">
              <a:buFont typeface="Arial" panose="020B0604020202020204" pitchFamily="34" charset="0"/>
              <a:buNone/>
            </a:pPr>
            <a:r>
              <a:rPr lang="en-US" altLang="en-US" sz="2800" b="1"/>
              <a:t>biome (EnvO:00000428)</a:t>
            </a:r>
          </a:p>
          <a:p>
            <a:pPr marL="0" indent="0" eaLnBrk="1" hangingPunct="1">
              <a:buFont typeface="Arial" panose="020B0604020202020204" pitchFamily="34" charset="0"/>
              <a:buNone/>
            </a:pPr>
            <a:r>
              <a:rPr lang="en-US" altLang="en-US" sz="2800" b="1"/>
              <a:t>def.:</a:t>
            </a:r>
            <a:r>
              <a:rPr lang="en-US" altLang="en-US" sz="2800"/>
              <a:t> A major class of ecologically similar communities of plants, animals, and other organisms. Biomes are defined based on factors such as plant structures (such as trees, shrubs, and grasses), leaf types (such as broadleaf and needleleaf), plant spacing (forest, woodland, savanna), and other factors like climate...</a:t>
            </a:r>
          </a:p>
          <a:p>
            <a:pPr marL="0" indent="0" eaLnBrk="1" hangingPunct="1">
              <a:buFont typeface="Arial" panose="020B0604020202020204" pitchFamily="34" charset="0"/>
              <a:buNone/>
            </a:pPr>
            <a:r>
              <a:rPr lang="en-US" altLang="en-US" sz="1800"/>
              <a:t>(</a:t>
            </a:r>
            <a:r>
              <a:rPr lang="en-US" altLang="en-US" sz="1800">
                <a:hlinkClick r:id="rId3"/>
              </a:rPr>
              <a:t>http://www.environmentontology.org</a:t>
            </a:r>
            <a:r>
              <a:rPr lang="en-US" altLang="en-US" sz="1800"/>
              <a:t>)</a:t>
            </a:r>
          </a:p>
          <a:p>
            <a:pPr marL="0" indent="0" eaLnBrk="1" hangingPunct="1">
              <a:buFont typeface="Arial" panose="020B0604020202020204" pitchFamily="34" charset="0"/>
              <a:buNone/>
            </a:pPr>
            <a:endParaRPr lang="en-US" altLang="en-US" sz="2800"/>
          </a:p>
          <a:p>
            <a:pPr marL="0" indent="0" eaLnBrk="1" hangingPunct="1">
              <a:buFont typeface="Arial" panose="020B0604020202020204" pitchFamily="34" charset="0"/>
              <a:buNone/>
            </a:pPr>
            <a:r>
              <a:rPr lang="en-US" altLang="en-US" sz="2800" b="1"/>
              <a:t>examples include: </a:t>
            </a:r>
            <a:r>
              <a:rPr lang="en-US" altLang="en-US" sz="2800"/>
              <a:t>tundra biome, Mediterranean forest biome, small river biome, estuarine biome</a:t>
            </a:r>
          </a:p>
        </p:txBody>
      </p:sp>
      <p:sp>
        <p:nvSpPr>
          <p:cNvPr id="5" name="Slide Number Placeholder 4">
            <a:extLst>
              <a:ext uri="{FF2B5EF4-FFF2-40B4-BE49-F238E27FC236}">
                <a16:creationId xmlns:a16="http://schemas.microsoft.com/office/drawing/2014/main" id="{9EE559FA-A84E-4773-A1C1-FEBD37F02A91}"/>
              </a:ext>
            </a:extLst>
          </p:cNvPr>
          <p:cNvSpPr>
            <a:spLocks noGrp="1"/>
          </p:cNvSpPr>
          <p:nvPr>
            <p:ph type="sldNum" sz="quarter" idx="12"/>
          </p:nvPr>
        </p:nvSpPr>
        <p:spPr/>
        <p:txBody>
          <a:bodyPr/>
          <a:lstStyle/>
          <a:p>
            <a:pPr>
              <a:defRPr/>
            </a:pPr>
            <a:fld id="{6DF96824-A41F-4F0F-AEB3-012DABC7625C}" type="slidenum">
              <a:rPr lang="en-US"/>
              <a:pPr>
                <a:defRPr/>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5D8A-4918-4CBD-8289-6E0FEA15204A}"/>
              </a:ext>
            </a:extLst>
          </p:cNvPr>
          <p:cNvSpPr>
            <a:spLocks noGrp="1"/>
          </p:cNvSpPr>
          <p:nvPr>
            <p:ph type="title"/>
          </p:nvPr>
        </p:nvSpPr>
        <p:spPr/>
        <p:txBody>
          <a:bodyPr rtlCol="0">
            <a:normAutofit fontScale="90000"/>
          </a:bodyPr>
          <a:lstStyle/>
          <a:p>
            <a:pPr eaLnBrk="1" fontAlgn="auto" hangingPunct="1">
              <a:spcAft>
                <a:spcPts val="0"/>
              </a:spcAft>
              <a:defRPr/>
            </a:pPr>
            <a:r>
              <a:rPr lang="en-US" dirty="0"/>
              <a:t>Qualities of collections of organisms</a:t>
            </a:r>
          </a:p>
        </p:txBody>
      </p:sp>
      <p:sp>
        <p:nvSpPr>
          <p:cNvPr id="3" name="Content Placeholder 2">
            <a:extLst>
              <a:ext uri="{FF2B5EF4-FFF2-40B4-BE49-F238E27FC236}">
                <a16:creationId xmlns:a16="http://schemas.microsoft.com/office/drawing/2014/main" id="{388FEF81-4392-4157-B1B7-7ED52D18B624}"/>
              </a:ext>
            </a:extLst>
          </p:cNvPr>
          <p:cNvSpPr>
            <a:spLocks noGrp="1"/>
          </p:cNvSpPr>
          <p:nvPr>
            <p:ph idx="1"/>
          </p:nvPr>
        </p:nvSpPr>
        <p:spPr>
          <a:xfrm>
            <a:off x="457200" y="1600200"/>
            <a:ext cx="8229600" cy="5049838"/>
          </a:xfrm>
        </p:spPr>
        <p:txBody>
          <a:bodyPr rtlCol="0">
            <a:normAutofit fontScale="92500" lnSpcReduction="20000"/>
          </a:bodyPr>
          <a:lstStyle/>
          <a:p>
            <a:pPr eaLnBrk="1" fontAlgn="auto" hangingPunct="1">
              <a:spcAft>
                <a:spcPts val="0"/>
              </a:spcAft>
              <a:buFont typeface="Arial"/>
              <a:buChar char="•"/>
              <a:defRPr/>
            </a:pPr>
            <a:r>
              <a:rPr lang="en-US" dirty="0"/>
              <a:t>Population quality: A quality that inheres in a population.</a:t>
            </a:r>
          </a:p>
          <a:p>
            <a:pPr lvl="1" eaLnBrk="1" fontAlgn="auto" hangingPunct="1">
              <a:spcAft>
                <a:spcPts val="0"/>
              </a:spcAft>
              <a:buFont typeface="Arial"/>
              <a:buChar char="–"/>
              <a:defRPr/>
            </a:pPr>
            <a:r>
              <a:rPr lang="en-US" dirty="0"/>
              <a:t>carry capacity</a:t>
            </a:r>
          </a:p>
          <a:p>
            <a:pPr lvl="1" eaLnBrk="1" fontAlgn="auto" hangingPunct="1">
              <a:spcAft>
                <a:spcPts val="0"/>
              </a:spcAft>
              <a:buFont typeface="Arial"/>
              <a:buChar char="–"/>
              <a:defRPr/>
            </a:pPr>
            <a:r>
              <a:rPr lang="en-US" dirty="0"/>
              <a:t>population birth rate, death rate, growth rate, etc.</a:t>
            </a:r>
          </a:p>
          <a:p>
            <a:pPr lvl="1" eaLnBrk="1" fontAlgn="auto" hangingPunct="1">
              <a:spcAft>
                <a:spcPts val="0"/>
              </a:spcAft>
              <a:buFont typeface="Arial"/>
              <a:buChar char="–"/>
              <a:defRPr/>
            </a:pPr>
            <a:r>
              <a:rPr lang="en-US" dirty="0"/>
              <a:t>sex ratio</a:t>
            </a:r>
          </a:p>
          <a:p>
            <a:pPr eaLnBrk="1" fontAlgn="auto" hangingPunct="1">
              <a:spcAft>
                <a:spcPts val="0"/>
              </a:spcAft>
              <a:buFont typeface="Arial"/>
              <a:buChar char="•"/>
              <a:defRPr/>
            </a:pPr>
            <a:r>
              <a:rPr lang="en-US" dirty="0"/>
              <a:t>Ecological community quality: A quality that inheres in a community</a:t>
            </a:r>
          </a:p>
          <a:p>
            <a:pPr lvl="1" eaLnBrk="1" fontAlgn="auto" hangingPunct="1">
              <a:spcAft>
                <a:spcPts val="0"/>
              </a:spcAft>
              <a:buFont typeface="Arial"/>
              <a:buChar char="–"/>
              <a:defRPr/>
            </a:pPr>
            <a:r>
              <a:rPr lang="en-US" dirty="0"/>
              <a:t>diversity</a:t>
            </a:r>
          </a:p>
          <a:p>
            <a:pPr lvl="1" eaLnBrk="1" fontAlgn="auto" hangingPunct="1">
              <a:spcAft>
                <a:spcPts val="0"/>
              </a:spcAft>
              <a:buFont typeface="Arial"/>
              <a:buChar char="–"/>
              <a:defRPr/>
            </a:pPr>
            <a:r>
              <a:rPr lang="en-US" dirty="0"/>
              <a:t>species richness</a:t>
            </a:r>
          </a:p>
          <a:p>
            <a:pPr lvl="1" eaLnBrk="1" fontAlgn="auto" hangingPunct="1">
              <a:spcAft>
                <a:spcPts val="0"/>
              </a:spcAft>
              <a:buFont typeface="Arial"/>
              <a:buChar char="–"/>
              <a:defRPr/>
            </a:pPr>
            <a:r>
              <a:rPr lang="en-US" dirty="0"/>
              <a:t>stability, resilience</a:t>
            </a:r>
          </a:p>
          <a:p>
            <a:pPr lvl="1" eaLnBrk="1" fontAlgn="auto" hangingPunct="1">
              <a:spcAft>
                <a:spcPts val="0"/>
              </a:spcAft>
              <a:buFont typeface="Arial"/>
              <a:buChar char="–"/>
              <a:defRPr/>
            </a:pPr>
            <a:r>
              <a:rPr lang="en-US" dirty="0"/>
              <a:t>community structure</a:t>
            </a:r>
          </a:p>
          <a:p>
            <a:pPr lvl="1" eaLnBrk="1" fontAlgn="auto" hangingPunct="1">
              <a:spcAft>
                <a:spcPts val="0"/>
              </a:spcAft>
              <a:buFont typeface="Arial"/>
              <a:buChar char="–"/>
              <a:defRPr/>
            </a:pPr>
            <a:r>
              <a:rPr lang="en-US" dirty="0"/>
              <a:t>number of trophic levels</a:t>
            </a:r>
          </a:p>
        </p:txBody>
      </p:sp>
      <p:sp>
        <p:nvSpPr>
          <p:cNvPr id="5" name="Slide Number Placeholder 4">
            <a:extLst>
              <a:ext uri="{FF2B5EF4-FFF2-40B4-BE49-F238E27FC236}">
                <a16:creationId xmlns:a16="http://schemas.microsoft.com/office/drawing/2014/main" id="{F7BC3A1B-EBCA-43A1-863E-BC66A57871DF}"/>
              </a:ext>
            </a:extLst>
          </p:cNvPr>
          <p:cNvSpPr>
            <a:spLocks noGrp="1"/>
          </p:cNvSpPr>
          <p:nvPr>
            <p:ph type="sldNum" sz="quarter" idx="12"/>
          </p:nvPr>
        </p:nvSpPr>
        <p:spPr/>
        <p:txBody>
          <a:bodyPr/>
          <a:lstStyle/>
          <a:p>
            <a:pPr>
              <a:defRPr/>
            </a:pPr>
            <a:fld id="{FE05D1B2-67AA-4BF1-8C03-D07F3D7B22AF}" type="slidenum">
              <a:rPr lang="en-US"/>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0082" name="Title 1">
            <a:extLst>
              <a:ext uri="{FF2B5EF4-FFF2-40B4-BE49-F238E27FC236}">
                <a16:creationId xmlns:a16="http://schemas.microsoft.com/office/drawing/2014/main" id="{0A0E6A33-6E95-444A-A3E2-83EC111F67E7}"/>
              </a:ext>
            </a:extLst>
          </p:cNvPr>
          <p:cNvSpPr>
            <a:spLocks noGrp="1" noChangeArrowheads="1"/>
          </p:cNvSpPr>
          <p:nvPr>
            <p:ph type="title"/>
          </p:nvPr>
        </p:nvSpPr>
        <p:spPr>
          <a:xfrm>
            <a:off x="384175" y="274638"/>
            <a:ext cx="8447088" cy="1143000"/>
          </a:xfrm>
        </p:spPr>
        <p:txBody>
          <a:bodyPr/>
          <a:lstStyle/>
          <a:p>
            <a:pPr eaLnBrk="1" hangingPunct="1"/>
            <a:r>
              <a:rPr lang="en-US" altLang="en-US" sz="3600"/>
              <a:t>Population and community qualities are  being developed in collaboration with PATO</a:t>
            </a:r>
          </a:p>
        </p:txBody>
      </p:sp>
      <p:sp>
        <p:nvSpPr>
          <p:cNvPr id="3" name="Content Placeholder 2">
            <a:extLst>
              <a:ext uri="{FF2B5EF4-FFF2-40B4-BE49-F238E27FC236}">
                <a16:creationId xmlns:a16="http://schemas.microsoft.com/office/drawing/2014/main" id="{4A57574D-C5E8-493A-8023-FFD07C6B6E3E}"/>
              </a:ext>
            </a:extLst>
          </p:cNvPr>
          <p:cNvSpPr>
            <a:spLocks noGrp="1"/>
          </p:cNvSpPr>
          <p:nvPr>
            <p:ph idx="1"/>
          </p:nvPr>
        </p:nvSpPr>
        <p:spPr>
          <a:xfrm>
            <a:off x="457200" y="1600200"/>
            <a:ext cx="8229600" cy="4954588"/>
          </a:xfrm>
        </p:spPr>
        <p:txBody>
          <a:bodyPr rtlCol="0">
            <a:normAutofit fontScale="85000" lnSpcReduction="10000"/>
          </a:bodyPr>
          <a:lstStyle/>
          <a:p>
            <a:pPr eaLnBrk="1" fontAlgn="auto" hangingPunct="1">
              <a:spcAft>
                <a:spcPts val="0"/>
              </a:spcAft>
              <a:buFont typeface="Arial"/>
              <a:buChar char="•"/>
              <a:defRPr/>
            </a:pPr>
            <a:r>
              <a:rPr lang="en-US" b="1" dirty="0"/>
              <a:t>population quality</a:t>
            </a:r>
            <a:r>
              <a:rPr lang="en-US" dirty="0"/>
              <a:t> (PATO:0002003) =def. A quality that inheres in an entire population or part of a population. </a:t>
            </a:r>
          </a:p>
          <a:p>
            <a:pPr lvl="1" eaLnBrk="1" fontAlgn="auto" hangingPunct="1">
              <a:spcAft>
                <a:spcPts val="0"/>
              </a:spcAft>
              <a:buFont typeface="Arial"/>
              <a:buChar char="–"/>
              <a:defRPr/>
            </a:pPr>
            <a:r>
              <a:rPr lang="en-US" dirty="0"/>
              <a:t>Has two subclasses: mixed sex (PATO:0001338) and morbidity (PATO:0001415).</a:t>
            </a:r>
            <a:r>
              <a:rPr lang="en-US" i="1" dirty="0"/>
              <a:t> </a:t>
            </a:r>
          </a:p>
          <a:p>
            <a:pPr eaLnBrk="1" fontAlgn="auto" hangingPunct="1">
              <a:spcAft>
                <a:spcPts val="0"/>
              </a:spcAft>
              <a:buFont typeface="Arial"/>
              <a:buChar char="•"/>
              <a:defRPr/>
            </a:pPr>
            <a:r>
              <a:rPr lang="en-US" b="1" dirty="0"/>
              <a:t>organismal quality</a:t>
            </a:r>
            <a:r>
              <a:rPr lang="en-US" dirty="0"/>
              <a:t> (PATO:0001995) =def. A quality that inheres in an entire organism or part of an organism. </a:t>
            </a:r>
          </a:p>
          <a:p>
            <a:pPr eaLnBrk="1" fontAlgn="auto" hangingPunct="1">
              <a:spcAft>
                <a:spcPts val="0"/>
              </a:spcAft>
              <a:buFont typeface="Arial"/>
              <a:buChar char="•"/>
              <a:defRPr/>
            </a:pPr>
            <a:r>
              <a:rPr lang="en-US" i="1" dirty="0"/>
              <a:t>Suggest that PATO redefine organismal quality as a quality that inheres in an entire </a:t>
            </a:r>
            <a:r>
              <a:rPr lang="en-US" i="1" dirty="0" err="1"/>
              <a:t>CARO:organism</a:t>
            </a:r>
            <a:r>
              <a:rPr lang="en-US" i="1" dirty="0"/>
              <a:t> or a </a:t>
            </a:r>
            <a:r>
              <a:rPr lang="en-US" i="1" dirty="0" err="1"/>
              <a:t>PCO:collection</a:t>
            </a:r>
            <a:r>
              <a:rPr lang="en-US" i="1" dirty="0"/>
              <a:t> of organisms, possibly get rid of these terms.</a:t>
            </a:r>
          </a:p>
          <a:p>
            <a:pPr lvl="1" eaLnBrk="1" fontAlgn="auto" hangingPunct="1">
              <a:spcAft>
                <a:spcPts val="0"/>
              </a:spcAft>
              <a:buFont typeface="Arial"/>
              <a:buChar char="–"/>
              <a:defRPr/>
            </a:pPr>
            <a:r>
              <a:rPr lang="en-US" i="1" dirty="0"/>
              <a:t>should PATO have categories of qualities that are defined only by the entity in which they inhere?</a:t>
            </a:r>
            <a:endParaRPr lang="en-US" dirty="0"/>
          </a:p>
        </p:txBody>
      </p:sp>
      <p:sp>
        <p:nvSpPr>
          <p:cNvPr id="5" name="Slide Number Placeholder 4">
            <a:extLst>
              <a:ext uri="{FF2B5EF4-FFF2-40B4-BE49-F238E27FC236}">
                <a16:creationId xmlns:a16="http://schemas.microsoft.com/office/drawing/2014/main" id="{FE4C8DBA-1B80-4B9D-BD79-D1F3A3BD3B63}"/>
              </a:ext>
            </a:extLst>
          </p:cNvPr>
          <p:cNvSpPr>
            <a:spLocks noGrp="1"/>
          </p:cNvSpPr>
          <p:nvPr>
            <p:ph type="sldNum" sz="quarter" idx="12"/>
          </p:nvPr>
        </p:nvSpPr>
        <p:spPr/>
        <p:txBody>
          <a:bodyPr/>
          <a:lstStyle/>
          <a:p>
            <a:pPr>
              <a:defRPr/>
            </a:pPr>
            <a:fld id="{BE8EE435-3A38-4AE6-9C63-F011A5E87AC4}" type="slidenum">
              <a:rPr lang="en-US"/>
              <a:pPr>
                <a:defRPr/>
              </a:pPr>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4334-3912-4DDD-8C72-987B7155EAF1}"/>
              </a:ext>
            </a:extLst>
          </p:cNvPr>
          <p:cNvSpPr>
            <a:spLocks noGrp="1"/>
          </p:cNvSpPr>
          <p:nvPr>
            <p:ph type="title"/>
          </p:nvPr>
        </p:nvSpPr>
        <p:spPr/>
        <p:txBody>
          <a:bodyPr rtlCol="0">
            <a:normAutofit fontScale="90000"/>
          </a:bodyPr>
          <a:lstStyle/>
          <a:p>
            <a:pPr eaLnBrk="1" fontAlgn="auto" hangingPunct="1">
              <a:spcAft>
                <a:spcPts val="0"/>
              </a:spcAft>
              <a:defRPr/>
            </a:pPr>
            <a:r>
              <a:rPr lang="en-US" dirty="0"/>
              <a:t>Processes that have collections of organisms as participants</a:t>
            </a:r>
          </a:p>
        </p:txBody>
      </p:sp>
      <p:sp>
        <p:nvSpPr>
          <p:cNvPr id="431107" name="Content Placeholder 2">
            <a:extLst>
              <a:ext uri="{FF2B5EF4-FFF2-40B4-BE49-F238E27FC236}">
                <a16:creationId xmlns:a16="http://schemas.microsoft.com/office/drawing/2014/main" id="{5F0412E7-AE22-48D5-8074-4D7610B9C967}"/>
              </a:ext>
            </a:extLst>
          </p:cNvPr>
          <p:cNvSpPr>
            <a:spLocks noGrp="1" noChangeArrowheads="1"/>
          </p:cNvSpPr>
          <p:nvPr>
            <p:ph idx="1"/>
          </p:nvPr>
        </p:nvSpPr>
        <p:spPr/>
        <p:txBody>
          <a:bodyPr/>
          <a:lstStyle/>
          <a:p>
            <a:pPr eaLnBrk="1" hangingPunct="1"/>
            <a:r>
              <a:rPr lang="en-US" altLang="en-US"/>
              <a:t>Population process</a:t>
            </a:r>
          </a:p>
          <a:p>
            <a:pPr eaLnBrk="1" hangingPunct="1"/>
            <a:r>
              <a:rPr lang="en-US" altLang="en-US"/>
              <a:t>Community process</a:t>
            </a:r>
          </a:p>
          <a:p>
            <a:pPr eaLnBrk="1" hangingPunct="1"/>
            <a:r>
              <a:rPr lang="en-US" altLang="en-US"/>
              <a:t>sub-classes of BFO: process</a:t>
            </a:r>
          </a:p>
          <a:p>
            <a:pPr lvl="1" eaLnBrk="1" hangingPunct="1"/>
            <a:r>
              <a:rPr lang="en-US" altLang="en-US"/>
              <a:t>may move to GO: biological process</a:t>
            </a:r>
          </a:p>
        </p:txBody>
      </p:sp>
      <p:sp>
        <p:nvSpPr>
          <p:cNvPr id="5" name="Slide Number Placeholder 4">
            <a:extLst>
              <a:ext uri="{FF2B5EF4-FFF2-40B4-BE49-F238E27FC236}">
                <a16:creationId xmlns:a16="http://schemas.microsoft.com/office/drawing/2014/main" id="{F62E9D53-CDA6-4290-BE17-E8EDF6F16859}"/>
              </a:ext>
            </a:extLst>
          </p:cNvPr>
          <p:cNvSpPr>
            <a:spLocks noGrp="1"/>
          </p:cNvSpPr>
          <p:nvPr>
            <p:ph type="sldNum" sz="quarter" idx="12"/>
          </p:nvPr>
        </p:nvSpPr>
        <p:spPr/>
        <p:txBody>
          <a:bodyPr/>
          <a:lstStyle/>
          <a:p>
            <a:pPr>
              <a:defRPr/>
            </a:pPr>
            <a:fld id="{768F3A4A-CB15-4FFE-A9BB-5ABF5F87F1C5}" type="slidenum">
              <a:rPr lang="en-US"/>
              <a:pPr>
                <a:defRPr/>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2130" name="Title 1">
            <a:extLst>
              <a:ext uri="{FF2B5EF4-FFF2-40B4-BE49-F238E27FC236}">
                <a16:creationId xmlns:a16="http://schemas.microsoft.com/office/drawing/2014/main" id="{C564ADDE-9E58-4CCC-A74E-DB8358EB779D}"/>
              </a:ext>
            </a:extLst>
          </p:cNvPr>
          <p:cNvSpPr>
            <a:spLocks noGrp="1" noChangeArrowheads="1"/>
          </p:cNvSpPr>
          <p:nvPr>
            <p:ph type="title"/>
          </p:nvPr>
        </p:nvSpPr>
        <p:spPr/>
        <p:txBody>
          <a:bodyPr/>
          <a:lstStyle/>
          <a:p>
            <a:pPr eaLnBrk="1" hangingPunct="1"/>
            <a:r>
              <a:rPr lang="en-US" altLang="en-US"/>
              <a:t>PCO: population process</a:t>
            </a:r>
          </a:p>
        </p:txBody>
      </p:sp>
      <p:sp>
        <p:nvSpPr>
          <p:cNvPr id="3" name="Content Placeholder 2">
            <a:extLst>
              <a:ext uri="{FF2B5EF4-FFF2-40B4-BE49-F238E27FC236}">
                <a16:creationId xmlns:a16="http://schemas.microsoft.com/office/drawing/2014/main" id="{82EE52AC-8787-4A0B-AF56-A3926B294A8E}"/>
              </a:ext>
            </a:extLst>
          </p:cNvPr>
          <p:cNvSpPr>
            <a:spLocks noGrp="1"/>
          </p:cNvSpPr>
          <p:nvPr>
            <p:ph idx="1"/>
          </p:nvPr>
        </p:nvSpPr>
        <p:spPr>
          <a:xfrm>
            <a:off x="457200" y="1600200"/>
            <a:ext cx="8229600" cy="5057775"/>
          </a:xfrm>
        </p:spPr>
        <p:txBody>
          <a:bodyPr rtlCol="0">
            <a:normAutofit fontScale="92500" lnSpcReduction="10000"/>
          </a:bodyPr>
          <a:lstStyle/>
          <a:p>
            <a:pPr eaLnBrk="1" fontAlgn="auto" hangingPunct="1">
              <a:spcAft>
                <a:spcPts val="0"/>
              </a:spcAft>
              <a:buFont typeface="Arial"/>
              <a:buChar char="•"/>
              <a:defRPr/>
            </a:pPr>
            <a:r>
              <a:rPr lang="en-US" dirty="0"/>
              <a:t>def.: A process that has as primary participant a population. </a:t>
            </a:r>
          </a:p>
          <a:p>
            <a:pPr lvl="1" eaLnBrk="1" fontAlgn="auto" hangingPunct="1">
              <a:spcAft>
                <a:spcPts val="0"/>
              </a:spcAft>
              <a:buFont typeface="Arial"/>
              <a:buChar char="–"/>
              <a:defRPr/>
            </a:pPr>
            <a:r>
              <a:rPr lang="en-US" dirty="0"/>
              <a:t>Population processes may depend on the processes of individual organisms {e.g., population growth reflects the cumulative multicellular organism reproduction (GO:0032504) and death (GO:0016265) of all individuals in a population} but cannot be described for an individual organism. </a:t>
            </a:r>
          </a:p>
          <a:p>
            <a:pPr lvl="1" eaLnBrk="1" fontAlgn="auto" hangingPunct="1">
              <a:spcAft>
                <a:spcPts val="0"/>
              </a:spcAft>
              <a:buFont typeface="Arial"/>
              <a:buChar char="–"/>
              <a:defRPr/>
            </a:pPr>
            <a:r>
              <a:rPr lang="en-US" dirty="0"/>
              <a:t>Some processes (e.g., evolution, extinction) can also occur at both the species and the population level, so PCO distinguishes between, for example, population extinction and species extinction. </a:t>
            </a:r>
          </a:p>
        </p:txBody>
      </p:sp>
      <p:sp>
        <p:nvSpPr>
          <p:cNvPr id="5" name="Slide Number Placeholder 4">
            <a:extLst>
              <a:ext uri="{FF2B5EF4-FFF2-40B4-BE49-F238E27FC236}">
                <a16:creationId xmlns:a16="http://schemas.microsoft.com/office/drawing/2014/main" id="{532906DD-C10B-4AA5-BFBF-E954EAF00A3A}"/>
              </a:ext>
            </a:extLst>
          </p:cNvPr>
          <p:cNvSpPr>
            <a:spLocks noGrp="1"/>
          </p:cNvSpPr>
          <p:nvPr>
            <p:ph type="sldNum" sz="quarter" idx="12"/>
          </p:nvPr>
        </p:nvSpPr>
        <p:spPr/>
        <p:txBody>
          <a:bodyPr/>
          <a:lstStyle/>
          <a:p>
            <a:pPr>
              <a:defRPr/>
            </a:pPr>
            <a:fld id="{74F10F4E-FC05-4DD4-BEA6-E8AFFD7D6BA8}" type="slidenum">
              <a:rPr lang="en-US"/>
              <a:pPr>
                <a:defRPr/>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3154" name="Title 1">
            <a:extLst>
              <a:ext uri="{FF2B5EF4-FFF2-40B4-BE49-F238E27FC236}">
                <a16:creationId xmlns:a16="http://schemas.microsoft.com/office/drawing/2014/main" id="{FFA6FF28-E1E5-4084-B114-403D87A09054}"/>
              </a:ext>
            </a:extLst>
          </p:cNvPr>
          <p:cNvSpPr>
            <a:spLocks noGrp="1" noChangeArrowheads="1"/>
          </p:cNvSpPr>
          <p:nvPr>
            <p:ph type="title"/>
          </p:nvPr>
        </p:nvSpPr>
        <p:spPr/>
        <p:txBody>
          <a:bodyPr/>
          <a:lstStyle/>
          <a:p>
            <a:pPr eaLnBrk="1" hangingPunct="1"/>
            <a:r>
              <a:rPr lang="en-US" altLang="en-US"/>
              <a:t>PCO: population process</a:t>
            </a:r>
          </a:p>
        </p:txBody>
      </p:sp>
      <p:sp>
        <p:nvSpPr>
          <p:cNvPr id="433155" name="Content Placeholder 2">
            <a:extLst>
              <a:ext uri="{FF2B5EF4-FFF2-40B4-BE49-F238E27FC236}">
                <a16:creationId xmlns:a16="http://schemas.microsoft.com/office/drawing/2014/main" id="{4B70DD89-0103-4E06-A6AD-03E8D09AD7B0}"/>
              </a:ext>
            </a:extLst>
          </p:cNvPr>
          <p:cNvSpPr>
            <a:spLocks noGrp="1" noChangeArrowheads="1"/>
          </p:cNvSpPr>
          <p:nvPr>
            <p:ph idx="1"/>
          </p:nvPr>
        </p:nvSpPr>
        <p:spPr>
          <a:xfrm>
            <a:off x="457200" y="1600200"/>
            <a:ext cx="8229600" cy="5057775"/>
          </a:xfrm>
        </p:spPr>
        <p:txBody>
          <a:bodyPr/>
          <a:lstStyle/>
          <a:p>
            <a:pPr eaLnBrk="1" hangingPunct="1"/>
            <a:r>
              <a:rPr lang="en-US" altLang="en-US"/>
              <a:t>Examples: </a:t>
            </a:r>
          </a:p>
          <a:p>
            <a:pPr lvl="1" eaLnBrk="1" hangingPunct="1"/>
            <a:r>
              <a:rPr lang="en-US" altLang="en-US"/>
              <a:t>population growth</a:t>
            </a:r>
          </a:p>
          <a:p>
            <a:pPr lvl="2" eaLnBrk="1" hangingPunct="1"/>
            <a:r>
              <a:rPr lang="en-US" altLang="en-US"/>
              <a:t>exponential population growth</a:t>
            </a:r>
          </a:p>
          <a:p>
            <a:pPr lvl="2" eaLnBrk="1" hangingPunct="1"/>
            <a:r>
              <a:rPr lang="en-US" altLang="en-US"/>
              <a:t>logistic population growth</a:t>
            </a:r>
          </a:p>
          <a:p>
            <a:pPr lvl="1" eaLnBrk="1" hangingPunct="1"/>
            <a:r>
              <a:rPr lang="en-US" altLang="en-US"/>
              <a:t>population extinction</a:t>
            </a:r>
          </a:p>
          <a:p>
            <a:pPr lvl="1" eaLnBrk="1" hangingPunct="1"/>
            <a:r>
              <a:rPr lang="en-US" altLang="en-US"/>
              <a:t>evolution</a:t>
            </a:r>
          </a:p>
          <a:p>
            <a:pPr lvl="1" eaLnBrk="1" hangingPunct="1"/>
            <a:r>
              <a:rPr lang="en-US" altLang="en-US"/>
              <a:t>selection</a:t>
            </a:r>
          </a:p>
          <a:p>
            <a:pPr lvl="1" eaLnBrk="1" hangingPunct="1"/>
            <a:r>
              <a:rPr lang="en-US" altLang="en-US"/>
              <a:t>adaptation</a:t>
            </a:r>
          </a:p>
          <a:p>
            <a:pPr lvl="1" eaLnBrk="1" hangingPunct="1"/>
            <a:r>
              <a:rPr lang="en-US" altLang="en-US"/>
              <a:t>immigration, emigration</a:t>
            </a:r>
          </a:p>
        </p:txBody>
      </p:sp>
      <p:sp>
        <p:nvSpPr>
          <p:cNvPr id="5" name="Slide Number Placeholder 4">
            <a:extLst>
              <a:ext uri="{FF2B5EF4-FFF2-40B4-BE49-F238E27FC236}">
                <a16:creationId xmlns:a16="http://schemas.microsoft.com/office/drawing/2014/main" id="{006B074B-039D-429E-916B-A3288C5E8C1E}"/>
              </a:ext>
            </a:extLst>
          </p:cNvPr>
          <p:cNvSpPr>
            <a:spLocks noGrp="1"/>
          </p:cNvSpPr>
          <p:nvPr>
            <p:ph type="sldNum" sz="quarter" idx="12"/>
          </p:nvPr>
        </p:nvSpPr>
        <p:spPr/>
        <p:txBody>
          <a:bodyPr/>
          <a:lstStyle/>
          <a:p>
            <a:pPr>
              <a:defRPr/>
            </a:pPr>
            <a:fld id="{5427855E-05E4-401C-A9E7-D42BC9D9E691}" type="slidenum">
              <a:rPr lang="en-US"/>
              <a:pPr>
                <a:defRPr/>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80B8DAAE-ECB4-4CC3-AEE8-D73161104D62}"/>
              </a:ext>
            </a:extLst>
          </p:cNvPr>
          <p:cNvSpPr>
            <a:spLocks noGrp="1" noChangeArrowheads="1"/>
          </p:cNvSpPr>
          <p:nvPr>
            <p:ph type="ctrTitle"/>
          </p:nvPr>
        </p:nvSpPr>
        <p:spPr bwMode="auto">
          <a:xfrm>
            <a:off x="1295400" y="2514600"/>
            <a:ext cx="6684963" cy="197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br>
              <a:rPr lang="en-US" altLang="en-US">
                <a:latin typeface="Georgia" panose="02040502050405020303" pitchFamily="18" charset="0"/>
              </a:rPr>
            </a:br>
            <a:br>
              <a:rPr lang="en-US" altLang="en-US">
                <a:latin typeface="Georgia" panose="02040502050405020303" pitchFamily="18" charset="0"/>
              </a:rPr>
            </a:br>
            <a:r>
              <a:rPr lang="en-US" altLang="en-US">
                <a:latin typeface="Georgia" panose="02040502050405020303" pitchFamily="18" charset="0"/>
              </a:rPr>
              <a:t>The Open Biomedical Ontologies Foundry</a:t>
            </a:r>
            <a:endParaRPr lang="en-US" altLang="en-US" sz="2400">
              <a:latin typeface="Georgia" panose="02040502050405020303" pitchFamily="18" charset="0"/>
            </a:endParaRPr>
          </a:p>
        </p:txBody>
      </p:sp>
      <p:sp>
        <p:nvSpPr>
          <p:cNvPr id="163843" name="Subtitle 2">
            <a:extLst>
              <a:ext uri="{FF2B5EF4-FFF2-40B4-BE49-F238E27FC236}">
                <a16:creationId xmlns:a16="http://schemas.microsoft.com/office/drawing/2014/main" id="{AAA1E02F-E640-448D-A9BC-F06A63F29E61}"/>
              </a:ext>
            </a:extLst>
          </p:cNvPr>
          <p:cNvSpPr>
            <a:spLocks noGrp="1" noChangeArrowheads="1"/>
          </p:cNvSpPr>
          <p:nvPr>
            <p:ph type="subTitle" idx="1"/>
          </p:nvPr>
        </p:nvSpPr>
        <p:spPr bwMode="auto">
          <a:xfrm>
            <a:off x="1776413" y="4702175"/>
            <a:ext cx="5486400" cy="785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r>
              <a:rPr lang="en-US" altLang="en-US">
                <a:latin typeface="Trebuchet MS" panose="020B0603020202020204" pitchFamily="34" charset="0"/>
              </a:rPr>
            </a:br>
            <a:r>
              <a:rPr lang="en-US" altLang="en-US">
                <a:latin typeface="Georgia" panose="02040502050405020303" pitchFamily="18" charset="0"/>
              </a:rPr>
              <a:t>Barry Smith</a:t>
            </a:r>
          </a:p>
        </p:txBody>
      </p:sp>
      <p:sp>
        <p:nvSpPr>
          <p:cNvPr id="2" name="Rectangle 1">
            <a:extLst>
              <a:ext uri="{FF2B5EF4-FFF2-40B4-BE49-F238E27FC236}">
                <a16:creationId xmlns:a16="http://schemas.microsoft.com/office/drawing/2014/main" id="{2EB8AB99-4FCD-4BC2-96B1-AC9317908393}"/>
              </a:ext>
            </a:extLst>
          </p:cNvPr>
          <p:cNvSpPr/>
          <p:nvPr/>
        </p:nvSpPr>
        <p:spPr>
          <a:xfrm>
            <a:off x="3217863" y="2168525"/>
            <a:ext cx="2328862" cy="715963"/>
          </a:xfrm>
          <a:prstGeom prst="rect">
            <a:avLst/>
          </a:prstGeom>
        </p:spPr>
        <p:txBody>
          <a:bodyPr wrap="none">
            <a:spAutoFit/>
          </a:bodyPr>
          <a:lstStyle/>
          <a:p>
            <a:pPr defTabSz="685800" eaLnBrk="1" fontAlgn="auto" hangingPunct="1">
              <a:spcBef>
                <a:spcPts val="0"/>
              </a:spcBef>
              <a:spcAft>
                <a:spcPts val="0"/>
              </a:spcAft>
              <a:defRPr/>
            </a:pPr>
            <a:r>
              <a:rPr lang="en-US" altLang="en-US" sz="4050" dirty="0">
                <a:solidFill>
                  <a:srgbClr val="FFFFFF"/>
                </a:solidFill>
                <a:latin typeface="Georgia"/>
                <a:cs typeface="+mn-cs"/>
              </a:rPr>
              <a:t>Lecture 5</a:t>
            </a:r>
            <a:endParaRPr lang="en-US" sz="4050" dirty="0">
              <a:solidFill>
                <a:srgbClr val="FFFFFF"/>
              </a:solidFill>
              <a:latin typeface="Georgi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4">
            <a:extLst>
              <a:ext uri="{FF2B5EF4-FFF2-40B4-BE49-F238E27FC236}">
                <a16:creationId xmlns:a16="http://schemas.microsoft.com/office/drawing/2014/main" id="{DF190ABD-A57B-42B8-B2F1-FD69923B7AD1}"/>
              </a:ext>
            </a:extLst>
          </p:cNvPr>
          <p:cNvSpPr>
            <a:spLocks noGrp="1"/>
          </p:cNvSpPr>
          <p:nvPr>
            <p:ph type="sldNum" sz="quarter" idx="11"/>
          </p:nvPr>
        </p:nvSpPr>
        <p:spPr>
          <a:noFill/>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fld id="{28F21C56-8BB9-4207-A592-663F44D22600}" type="slidenum">
              <a:rPr lang="en-US" altLang="en-US" sz="1400" smtClean="0">
                <a:solidFill>
                  <a:srgbClr val="000000"/>
                </a:solidFill>
              </a:rPr>
              <a:pPr>
                <a:spcBef>
                  <a:spcPct val="0"/>
                </a:spcBef>
              </a:pPr>
              <a:t>20</a:t>
            </a:fld>
            <a:endParaRPr lang="en-US" altLang="en-US" sz="1400">
              <a:solidFill>
                <a:srgbClr val="000000"/>
              </a:solidFill>
            </a:endParaRPr>
          </a:p>
        </p:txBody>
      </p:sp>
      <p:grpSp>
        <p:nvGrpSpPr>
          <p:cNvPr id="186371" name="Group 2">
            <a:extLst>
              <a:ext uri="{FF2B5EF4-FFF2-40B4-BE49-F238E27FC236}">
                <a16:creationId xmlns:a16="http://schemas.microsoft.com/office/drawing/2014/main" id="{DCF0FB68-CBD8-4CB6-8098-63C2D70665DF}"/>
              </a:ext>
            </a:extLst>
          </p:cNvPr>
          <p:cNvGrpSpPr>
            <a:grpSpLocks/>
          </p:cNvGrpSpPr>
          <p:nvPr/>
        </p:nvGrpSpPr>
        <p:grpSpPr bwMode="auto">
          <a:xfrm>
            <a:off x="152400" y="0"/>
            <a:ext cx="7391400" cy="5334000"/>
            <a:chOff x="384" y="240"/>
            <a:chExt cx="4608" cy="3971"/>
          </a:xfrm>
        </p:grpSpPr>
        <p:sp>
          <p:nvSpPr>
            <p:cNvPr id="186376" name="Oval 3">
              <a:extLst>
                <a:ext uri="{FF2B5EF4-FFF2-40B4-BE49-F238E27FC236}">
                  <a16:creationId xmlns:a16="http://schemas.microsoft.com/office/drawing/2014/main" id="{FFBC0D94-D5C8-4368-AE32-76E7962AA79A}"/>
                </a:ext>
              </a:extLst>
            </p:cNvPr>
            <p:cNvSpPr>
              <a:spLocks noChangeArrowheads="1"/>
            </p:cNvSpPr>
            <p:nvPr/>
          </p:nvSpPr>
          <p:spPr bwMode="auto">
            <a:xfrm>
              <a:off x="484" y="3066"/>
              <a:ext cx="1135" cy="1139"/>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a:solidFill>
                    <a:srgbClr val="000000"/>
                  </a:solidFill>
                </a:rPr>
                <a:t>molecule</a:t>
              </a:r>
            </a:p>
            <a:p>
              <a:pPr algn="ctr" eaLnBrk="1" hangingPunct="1">
                <a:spcBef>
                  <a:spcPct val="0"/>
                </a:spcBef>
              </a:pPr>
              <a:r>
                <a:rPr lang="en-US" altLang="en-US" sz="1800">
                  <a:solidFill>
                    <a:srgbClr val="000000"/>
                  </a:solidFill>
                </a:rPr>
                <a:t>complexes</a:t>
              </a:r>
            </a:p>
          </p:txBody>
        </p:sp>
        <p:sp>
          <p:nvSpPr>
            <p:cNvPr id="186377" name="Oval 4">
              <a:extLst>
                <a:ext uri="{FF2B5EF4-FFF2-40B4-BE49-F238E27FC236}">
                  <a16:creationId xmlns:a16="http://schemas.microsoft.com/office/drawing/2014/main" id="{C0E8482F-E872-46E9-8CEE-CC4BE04DCD38}"/>
                </a:ext>
              </a:extLst>
            </p:cNvPr>
            <p:cNvSpPr>
              <a:spLocks noChangeArrowheads="1"/>
            </p:cNvSpPr>
            <p:nvPr/>
          </p:nvSpPr>
          <p:spPr bwMode="auto">
            <a:xfrm>
              <a:off x="2106" y="3072"/>
              <a:ext cx="1271" cy="1139"/>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 components</a:t>
              </a:r>
            </a:p>
          </p:txBody>
        </p:sp>
        <p:grpSp>
          <p:nvGrpSpPr>
            <p:cNvPr id="186378" name="Group 5">
              <a:extLst>
                <a:ext uri="{FF2B5EF4-FFF2-40B4-BE49-F238E27FC236}">
                  <a16:creationId xmlns:a16="http://schemas.microsoft.com/office/drawing/2014/main" id="{07088130-8275-4CBC-9B18-ADEA70D41500}"/>
                </a:ext>
              </a:extLst>
            </p:cNvPr>
            <p:cNvGrpSpPr>
              <a:grpSpLocks/>
            </p:cNvGrpSpPr>
            <p:nvPr/>
          </p:nvGrpSpPr>
          <p:grpSpPr bwMode="auto">
            <a:xfrm>
              <a:off x="420" y="1632"/>
              <a:ext cx="4476" cy="1200"/>
              <a:chOff x="469" y="1632"/>
              <a:chExt cx="4379" cy="1200"/>
            </a:xfrm>
          </p:grpSpPr>
          <p:sp>
            <p:nvSpPr>
              <p:cNvPr id="186396" name="Oval 6">
                <a:extLst>
                  <a:ext uri="{FF2B5EF4-FFF2-40B4-BE49-F238E27FC236}">
                    <a16:creationId xmlns:a16="http://schemas.microsoft.com/office/drawing/2014/main" id="{B6140A5A-2059-4F04-8197-871062BCF3E2}"/>
                  </a:ext>
                </a:extLst>
              </p:cNvPr>
              <p:cNvSpPr>
                <a:spLocks noChangeArrowheads="1"/>
              </p:cNvSpPr>
              <p:nvPr/>
            </p:nvSpPr>
            <p:spPr bwMode="auto">
              <a:xfrm>
                <a:off x="469" y="1693"/>
                <a:ext cx="1094" cy="1139"/>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functions</a:t>
                </a:r>
              </a:p>
            </p:txBody>
          </p:sp>
          <p:sp>
            <p:nvSpPr>
              <p:cNvPr id="186397" name="Oval 7">
                <a:extLst>
                  <a:ext uri="{FF2B5EF4-FFF2-40B4-BE49-F238E27FC236}">
                    <a16:creationId xmlns:a16="http://schemas.microsoft.com/office/drawing/2014/main" id="{E96A3158-55FE-4300-A53B-F4BF18D6F910}"/>
                  </a:ext>
                </a:extLst>
              </p:cNvPr>
              <p:cNvSpPr>
                <a:spLocks noChangeArrowheads="1"/>
              </p:cNvSpPr>
              <p:nvPr/>
            </p:nvSpPr>
            <p:spPr bwMode="auto">
              <a:xfrm>
                <a:off x="2112" y="1680"/>
                <a:ext cx="1131" cy="1139"/>
              </a:xfrm>
              <a:prstGeom prst="ellipse">
                <a:avLst/>
              </a:prstGeom>
              <a:solidFill>
                <a:srgbClr val="FFFF00"/>
              </a:solidFill>
              <a:ln w="19050">
                <a:solidFill>
                  <a:schemeClr val="tx1"/>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functions</a:t>
                </a:r>
              </a:p>
            </p:txBody>
          </p:sp>
          <p:sp>
            <p:nvSpPr>
              <p:cNvPr id="186398" name="Oval 8">
                <a:extLst>
                  <a:ext uri="{FF2B5EF4-FFF2-40B4-BE49-F238E27FC236}">
                    <a16:creationId xmlns:a16="http://schemas.microsoft.com/office/drawing/2014/main" id="{1856EF4B-0949-4464-BAE0-4AFF3E60210A}"/>
                  </a:ext>
                </a:extLst>
              </p:cNvPr>
              <p:cNvSpPr>
                <a:spLocks noChangeArrowheads="1"/>
              </p:cNvSpPr>
              <p:nvPr/>
            </p:nvSpPr>
            <p:spPr bwMode="auto">
              <a:xfrm>
                <a:off x="3792" y="1632"/>
                <a:ext cx="1056" cy="1140"/>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functions</a:t>
                </a:r>
              </a:p>
            </p:txBody>
          </p:sp>
        </p:grpSp>
        <p:sp>
          <p:nvSpPr>
            <p:cNvPr id="186379" name="Oval 9">
              <a:extLst>
                <a:ext uri="{FF2B5EF4-FFF2-40B4-BE49-F238E27FC236}">
                  <a16:creationId xmlns:a16="http://schemas.microsoft.com/office/drawing/2014/main" id="{CB426C83-2401-4365-A9A3-19BAE21A1215}"/>
                </a:ext>
              </a:extLst>
            </p:cNvPr>
            <p:cNvSpPr>
              <a:spLocks noChangeArrowheads="1"/>
            </p:cNvSpPr>
            <p:nvPr/>
          </p:nvSpPr>
          <p:spPr bwMode="auto">
            <a:xfrm>
              <a:off x="3792" y="3072"/>
              <a:ext cx="1118" cy="1139"/>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eaLnBrk="1" hangingPunct="1">
                <a:spcBef>
                  <a:spcPct val="0"/>
                </a:spcBef>
              </a:pPr>
              <a:r>
                <a:rPr lang="en-US" altLang="en-US" sz="1800">
                  <a:solidFill>
                    <a:srgbClr val="000000"/>
                  </a:solidFill>
                </a:rPr>
                <a:t>organisms</a:t>
              </a:r>
            </a:p>
            <a:p>
              <a:pPr eaLnBrk="1" hangingPunct="1">
                <a:spcBef>
                  <a:spcPct val="0"/>
                </a:spcBef>
              </a:pPr>
              <a:endParaRPr lang="en-US" altLang="en-US" sz="1800">
                <a:solidFill>
                  <a:srgbClr val="000000"/>
                </a:solidFill>
              </a:endParaRPr>
            </a:p>
          </p:txBody>
        </p:sp>
        <p:grpSp>
          <p:nvGrpSpPr>
            <p:cNvPr id="186380" name="Group 10">
              <a:extLst>
                <a:ext uri="{FF2B5EF4-FFF2-40B4-BE49-F238E27FC236}">
                  <a16:creationId xmlns:a16="http://schemas.microsoft.com/office/drawing/2014/main" id="{F1ECC404-6443-419C-B135-E8714E0ACB7B}"/>
                </a:ext>
              </a:extLst>
            </p:cNvPr>
            <p:cNvGrpSpPr>
              <a:grpSpLocks/>
            </p:cNvGrpSpPr>
            <p:nvPr/>
          </p:nvGrpSpPr>
          <p:grpSpPr bwMode="auto">
            <a:xfrm>
              <a:off x="384" y="240"/>
              <a:ext cx="4608" cy="1200"/>
              <a:chOff x="480" y="323"/>
              <a:chExt cx="4368" cy="1200"/>
            </a:xfrm>
          </p:grpSpPr>
          <p:sp>
            <p:nvSpPr>
              <p:cNvPr id="186393" name="Oval 11">
                <a:extLst>
                  <a:ext uri="{FF2B5EF4-FFF2-40B4-BE49-F238E27FC236}">
                    <a16:creationId xmlns:a16="http://schemas.microsoft.com/office/drawing/2014/main" id="{E8659277-9469-48AC-8ADA-A06D57067533}"/>
                  </a:ext>
                </a:extLst>
              </p:cNvPr>
              <p:cNvSpPr>
                <a:spLocks noChangeArrowheads="1"/>
              </p:cNvSpPr>
              <p:nvPr/>
            </p:nvSpPr>
            <p:spPr bwMode="auto">
              <a:xfrm>
                <a:off x="480" y="384"/>
                <a:ext cx="1083" cy="1139"/>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400">
                  <a:solidFill>
                    <a:srgbClr val="000000"/>
                  </a:solidFill>
                </a:endParaRPr>
              </a:p>
              <a:p>
                <a:pPr algn="ctr" eaLnBrk="1" hangingPunct="1">
                  <a:spcBef>
                    <a:spcPct val="0"/>
                  </a:spcBef>
                </a:pPr>
                <a:r>
                  <a:rPr lang="en-US" altLang="en-US" sz="1800">
                    <a:solidFill>
                      <a:srgbClr val="000000"/>
                    </a:solidFill>
                  </a:rPr>
                  <a:t>molecular </a:t>
                </a:r>
                <a:r>
                  <a:rPr lang="en-US" altLang="en-US" sz="1800" b="1">
                    <a:solidFill>
                      <a:srgbClr val="000000"/>
                    </a:solidFill>
                  </a:rPr>
                  <a:t>processes</a:t>
                </a:r>
              </a:p>
            </p:txBody>
          </p:sp>
          <p:sp>
            <p:nvSpPr>
              <p:cNvPr id="186394" name="Oval 12">
                <a:extLst>
                  <a:ext uri="{FF2B5EF4-FFF2-40B4-BE49-F238E27FC236}">
                    <a16:creationId xmlns:a16="http://schemas.microsoft.com/office/drawing/2014/main" id="{F83E49A6-7AFA-44A0-82D9-5780CE408958}"/>
                  </a:ext>
                </a:extLst>
              </p:cNvPr>
              <p:cNvSpPr>
                <a:spLocks noChangeArrowheads="1"/>
              </p:cNvSpPr>
              <p:nvPr/>
            </p:nvSpPr>
            <p:spPr bwMode="auto">
              <a:xfrm>
                <a:off x="2112" y="371"/>
                <a:ext cx="1131" cy="1139"/>
              </a:xfrm>
              <a:prstGeom prst="ellipse">
                <a:avLst/>
              </a:prstGeom>
              <a:solidFill>
                <a:srgbClr val="FFFFFF"/>
              </a:solidFill>
              <a:ln w="19050">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200">
                  <a:solidFill>
                    <a:srgbClr val="000000"/>
                  </a:solidFill>
                </a:endParaRPr>
              </a:p>
              <a:p>
                <a:pPr algn="ctr" eaLnBrk="1" hangingPunct="1">
                  <a:spcBef>
                    <a:spcPct val="0"/>
                  </a:spcBef>
                </a:pPr>
                <a:r>
                  <a:rPr lang="en-US" altLang="en-US" sz="1800">
                    <a:solidFill>
                      <a:srgbClr val="000000"/>
                    </a:solidFill>
                  </a:rPr>
                  <a:t>cellular</a:t>
                </a:r>
              </a:p>
              <a:p>
                <a:pPr algn="ctr" eaLnBrk="1" hangingPunct="1">
                  <a:spcBef>
                    <a:spcPct val="0"/>
                  </a:spcBef>
                </a:pPr>
                <a:r>
                  <a:rPr lang="en-US" altLang="en-US" sz="1800" b="1">
                    <a:solidFill>
                      <a:srgbClr val="000000"/>
                    </a:solidFill>
                  </a:rPr>
                  <a:t>processes</a:t>
                </a:r>
              </a:p>
            </p:txBody>
          </p:sp>
          <p:sp>
            <p:nvSpPr>
              <p:cNvPr id="186395" name="Oval 13">
                <a:extLst>
                  <a:ext uri="{FF2B5EF4-FFF2-40B4-BE49-F238E27FC236}">
                    <a16:creationId xmlns:a16="http://schemas.microsoft.com/office/drawing/2014/main" id="{3D7F0B5C-D3BB-4361-9564-AB56B6C2ECFA}"/>
                  </a:ext>
                </a:extLst>
              </p:cNvPr>
              <p:cNvSpPr>
                <a:spLocks noChangeArrowheads="1"/>
              </p:cNvSpPr>
              <p:nvPr/>
            </p:nvSpPr>
            <p:spPr bwMode="auto">
              <a:xfrm>
                <a:off x="3792" y="323"/>
                <a:ext cx="1056" cy="1140"/>
              </a:xfrm>
              <a:prstGeom prst="ellipse">
                <a:avLst/>
              </a:prstGeom>
              <a:solidFill>
                <a:srgbClr val="FFFFFF"/>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600">
                    <a:solidFill>
                      <a:srgbClr val="000000"/>
                    </a:solidFill>
                  </a:rPr>
                  <a:t>organism-level</a:t>
                </a:r>
              </a:p>
              <a:p>
                <a:pPr algn="ctr" eaLnBrk="1" hangingPunct="1">
                  <a:spcBef>
                    <a:spcPct val="0"/>
                  </a:spcBef>
                </a:pPr>
                <a:r>
                  <a:rPr lang="en-US" altLang="en-US" sz="1600">
                    <a:solidFill>
                      <a:srgbClr val="000000"/>
                    </a:solidFill>
                  </a:rPr>
                  <a:t>biological </a:t>
                </a:r>
                <a:r>
                  <a:rPr lang="en-US" altLang="en-US" sz="1600" b="1">
                    <a:solidFill>
                      <a:srgbClr val="000000"/>
                    </a:solidFill>
                  </a:rPr>
                  <a:t>processes</a:t>
                </a:r>
              </a:p>
            </p:txBody>
          </p:sp>
        </p:grpSp>
        <p:sp>
          <p:nvSpPr>
            <p:cNvPr id="186381" name="Line 14">
              <a:extLst>
                <a:ext uri="{FF2B5EF4-FFF2-40B4-BE49-F238E27FC236}">
                  <a16:creationId xmlns:a16="http://schemas.microsoft.com/office/drawing/2014/main" id="{8176BC9B-BB56-45B1-A0D3-CAE4208E2FC1}"/>
                </a:ext>
              </a:extLst>
            </p:cNvPr>
            <p:cNvSpPr>
              <a:spLocks noChangeShapeType="1"/>
            </p:cNvSpPr>
            <p:nvPr/>
          </p:nvSpPr>
          <p:spPr bwMode="auto">
            <a:xfrm>
              <a:off x="432" y="1104"/>
              <a:ext cx="105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82" name="Line 15">
              <a:extLst>
                <a:ext uri="{FF2B5EF4-FFF2-40B4-BE49-F238E27FC236}">
                  <a16:creationId xmlns:a16="http://schemas.microsoft.com/office/drawing/2014/main" id="{755E7983-D047-4D56-85EA-FD779D044E9E}"/>
                </a:ext>
              </a:extLst>
            </p:cNvPr>
            <p:cNvSpPr>
              <a:spLocks noChangeShapeType="1"/>
            </p:cNvSpPr>
            <p:nvPr/>
          </p:nvSpPr>
          <p:spPr bwMode="auto">
            <a:xfrm>
              <a:off x="3936" y="1104"/>
              <a:ext cx="9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83" name="Line 16">
              <a:extLst>
                <a:ext uri="{FF2B5EF4-FFF2-40B4-BE49-F238E27FC236}">
                  <a16:creationId xmlns:a16="http://schemas.microsoft.com/office/drawing/2014/main" id="{E18BDBBA-1B96-470A-89C8-A1DF9C89137C}"/>
                </a:ext>
              </a:extLst>
            </p:cNvPr>
            <p:cNvSpPr>
              <a:spLocks noChangeShapeType="1"/>
            </p:cNvSpPr>
            <p:nvPr/>
          </p:nvSpPr>
          <p:spPr bwMode="auto">
            <a:xfrm>
              <a:off x="2160" y="1104"/>
              <a:ext cx="105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6384" name="Group 17">
              <a:extLst>
                <a:ext uri="{FF2B5EF4-FFF2-40B4-BE49-F238E27FC236}">
                  <a16:creationId xmlns:a16="http://schemas.microsoft.com/office/drawing/2014/main" id="{C740E20A-F4F8-4417-BC19-FD17C8BE8EA9}"/>
                </a:ext>
              </a:extLst>
            </p:cNvPr>
            <p:cNvGrpSpPr>
              <a:grpSpLocks/>
            </p:cNvGrpSpPr>
            <p:nvPr/>
          </p:nvGrpSpPr>
          <p:grpSpPr bwMode="auto">
            <a:xfrm>
              <a:off x="480" y="1104"/>
              <a:ext cx="4512" cy="296"/>
              <a:chOff x="480" y="1104"/>
              <a:chExt cx="4512" cy="296"/>
            </a:xfrm>
          </p:grpSpPr>
          <p:sp>
            <p:nvSpPr>
              <p:cNvPr id="186389" name="Text Box 18">
                <a:extLst>
                  <a:ext uri="{FF2B5EF4-FFF2-40B4-BE49-F238E27FC236}">
                    <a16:creationId xmlns:a16="http://schemas.microsoft.com/office/drawing/2014/main" id="{994367C7-A342-4723-9B89-26572144FBCF}"/>
                  </a:ext>
                </a:extLst>
              </p:cNvPr>
              <p:cNvSpPr txBox="1">
                <a:spLocks noChangeArrowheads="1"/>
              </p:cNvSpPr>
              <p:nvPr/>
            </p:nvSpPr>
            <p:spPr bwMode="auto">
              <a:xfrm>
                <a:off x="3936" y="1104"/>
                <a:ext cx="1056" cy="296"/>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functionings</a:t>
                </a:r>
              </a:p>
            </p:txBody>
          </p:sp>
          <p:grpSp>
            <p:nvGrpSpPr>
              <p:cNvPr id="186390" name="Group 19">
                <a:extLst>
                  <a:ext uri="{FF2B5EF4-FFF2-40B4-BE49-F238E27FC236}">
                    <a16:creationId xmlns:a16="http://schemas.microsoft.com/office/drawing/2014/main" id="{25C40D13-8030-4FA7-BAB5-08AD8B1CEDC1}"/>
                  </a:ext>
                </a:extLst>
              </p:cNvPr>
              <p:cNvGrpSpPr>
                <a:grpSpLocks/>
              </p:cNvGrpSpPr>
              <p:nvPr/>
            </p:nvGrpSpPr>
            <p:grpSpPr bwMode="auto">
              <a:xfrm>
                <a:off x="480" y="1104"/>
                <a:ext cx="2784" cy="296"/>
                <a:chOff x="480" y="1104"/>
                <a:chExt cx="2784" cy="296"/>
              </a:xfrm>
            </p:grpSpPr>
            <p:sp>
              <p:nvSpPr>
                <p:cNvPr id="186391" name="Text Box 20">
                  <a:extLst>
                    <a:ext uri="{FF2B5EF4-FFF2-40B4-BE49-F238E27FC236}">
                      <a16:creationId xmlns:a16="http://schemas.microsoft.com/office/drawing/2014/main" id="{2D0BD5C2-5A35-4241-97AB-41111C877605}"/>
                    </a:ext>
                  </a:extLst>
                </p:cNvPr>
                <p:cNvSpPr txBox="1">
                  <a:spLocks noChangeArrowheads="1"/>
                </p:cNvSpPr>
                <p:nvPr/>
              </p:nvSpPr>
              <p:spPr bwMode="auto">
                <a:xfrm>
                  <a:off x="480" y="1104"/>
                  <a:ext cx="1056" cy="296"/>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functionings</a:t>
                  </a:r>
                </a:p>
              </p:txBody>
            </p:sp>
            <p:sp>
              <p:nvSpPr>
                <p:cNvPr id="186392" name="Text Box 21">
                  <a:extLst>
                    <a:ext uri="{FF2B5EF4-FFF2-40B4-BE49-F238E27FC236}">
                      <a16:creationId xmlns:a16="http://schemas.microsoft.com/office/drawing/2014/main" id="{A4B59734-0562-464B-8EFF-E6AB5A535543}"/>
                    </a:ext>
                  </a:extLst>
                </p:cNvPr>
                <p:cNvSpPr txBox="1">
                  <a:spLocks noChangeArrowheads="1"/>
                </p:cNvSpPr>
                <p:nvPr/>
              </p:nvSpPr>
              <p:spPr bwMode="auto">
                <a:xfrm>
                  <a:off x="2208" y="1104"/>
                  <a:ext cx="1056" cy="296"/>
                </a:xfrm>
                <a:prstGeom prst="rect">
                  <a:avLst/>
                </a:prstGeom>
                <a:solidFill>
                  <a:schemeClr val="bg1">
                    <a:alpha val="85881"/>
                  </a:schemeClr>
                </a:solidFill>
                <a:ln>
                  <a:noFill/>
                </a:ln>
                <a:effectLst/>
                <a:extLs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rgbClr val="FF0000"/>
                      </a:solidFill>
                    </a:rPr>
                    <a:t>functionings</a:t>
                  </a:r>
                </a:p>
              </p:txBody>
            </p:sp>
          </p:grpSp>
        </p:grpSp>
        <p:grpSp>
          <p:nvGrpSpPr>
            <p:cNvPr id="186385" name="Group 22">
              <a:extLst>
                <a:ext uri="{FF2B5EF4-FFF2-40B4-BE49-F238E27FC236}">
                  <a16:creationId xmlns:a16="http://schemas.microsoft.com/office/drawing/2014/main" id="{AA01EF24-9D24-48B6-ADFA-C2B0BE7E6FEA}"/>
                </a:ext>
              </a:extLst>
            </p:cNvPr>
            <p:cNvGrpSpPr>
              <a:grpSpLocks/>
            </p:cNvGrpSpPr>
            <p:nvPr/>
          </p:nvGrpSpPr>
          <p:grpSpPr bwMode="auto">
            <a:xfrm>
              <a:off x="960" y="1344"/>
              <a:ext cx="3408" cy="576"/>
              <a:chOff x="960" y="1344"/>
              <a:chExt cx="3408" cy="576"/>
            </a:xfrm>
          </p:grpSpPr>
          <p:sp>
            <p:nvSpPr>
              <p:cNvPr id="186386" name="Line 23">
                <a:extLst>
                  <a:ext uri="{FF2B5EF4-FFF2-40B4-BE49-F238E27FC236}">
                    <a16:creationId xmlns:a16="http://schemas.microsoft.com/office/drawing/2014/main" id="{26FF31C5-3204-41BE-A18E-BF2FEA7085EC}"/>
                  </a:ext>
                </a:extLst>
              </p:cNvPr>
              <p:cNvSpPr>
                <a:spLocks noChangeShapeType="1"/>
              </p:cNvSpPr>
              <p:nvPr/>
            </p:nvSpPr>
            <p:spPr bwMode="auto">
              <a:xfrm flipV="1">
                <a:off x="960" y="1392"/>
                <a:ext cx="0" cy="52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87" name="Line 24">
                <a:extLst>
                  <a:ext uri="{FF2B5EF4-FFF2-40B4-BE49-F238E27FC236}">
                    <a16:creationId xmlns:a16="http://schemas.microsoft.com/office/drawing/2014/main" id="{5A4ECCB0-5B5E-47F3-AA8A-53501AF3B2E9}"/>
                  </a:ext>
                </a:extLst>
              </p:cNvPr>
              <p:cNvSpPr>
                <a:spLocks noChangeShapeType="1"/>
              </p:cNvSpPr>
              <p:nvPr/>
            </p:nvSpPr>
            <p:spPr bwMode="auto">
              <a:xfrm flipV="1">
                <a:off x="4368" y="1344"/>
                <a:ext cx="0" cy="48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88" name="Line 25">
                <a:extLst>
                  <a:ext uri="{FF2B5EF4-FFF2-40B4-BE49-F238E27FC236}">
                    <a16:creationId xmlns:a16="http://schemas.microsoft.com/office/drawing/2014/main" id="{7623D6E4-39E7-4C7F-842F-5BE8974FE299}"/>
                  </a:ext>
                </a:extLst>
              </p:cNvPr>
              <p:cNvSpPr>
                <a:spLocks noChangeShapeType="1"/>
              </p:cNvSpPr>
              <p:nvPr/>
            </p:nvSpPr>
            <p:spPr bwMode="auto">
              <a:xfrm flipV="1">
                <a:off x="2688" y="1392"/>
                <a:ext cx="0" cy="52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86372" name="Oval 26">
            <a:extLst>
              <a:ext uri="{FF2B5EF4-FFF2-40B4-BE49-F238E27FC236}">
                <a16:creationId xmlns:a16="http://schemas.microsoft.com/office/drawing/2014/main" id="{76FB46CA-3012-4B46-BE61-CE1CCC5FCCA6}"/>
              </a:ext>
            </a:extLst>
          </p:cNvPr>
          <p:cNvSpPr>
            <a:spLocks noChangeArrowheads="1"/>
          </p:cNvSpPr>
          <p:nvPr/>
        </p:nvSpPr>
        <p:spPr bwMode="auto">
          <a:xfrm>
            <a:off x="312738" y="5486400"/>
            <a:ext cx="1820862" cy="1371600"/>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a:solidFill>
                  <a:srgbClr val="000000"/>
                </a:solidFill>
              </a:rPr>
              <a:t>molecular</a:t>
            </a:r>
          </a:p>
          <a:p>
            <a:pPr algn="ctr" eaLnBrk="1" hangingPunct="1">
              <a:spcBef>
                <a:spcPct val="0"/>
              </a:spcBef>
            </a:pPr>
            <a:r>
              <a:rPr lang="en-US" altLang="en-US" sz="1800" b="1">
                <a:solidFill>
                  <a:srgbClr val="000000"/>
                </a:solidFill>
              </a:rPr>
              <a:t>locations</a:t>
            </a:r>
          </a:p>
        </p:txBody>
      </p:sp>
      <p:sp>
        <p:nvSpPr>
          <p:cNvPr id="186373" name="Oval 27">
            <a:extLst>
              <a:ext uri="{FF2B5EF4-FFF2-40B4-BE49-F238E27FC236}">
                <a16:creationId xmlns:a16="http://schemas.microsoft.com/office/drawing/2014/main" id="{F3243620-BB89-4E32-83BC-2F93F4CBBC51}"/>
              </a:ext>
            </a:extLst>
          </p:cNvPr>
          <p:cNvSpPr>
            <a:spLocks noChangeArrowheads="1"/>
          </p:cNvSpPr>
          <p:nvPr/>
        </p:nvSpPr>
        <p:spPr bwMode="auto">
          <a:xfrm>
            <a:off x="3200400" y="5495925"/>
            <a:ext cx="1752600" cy="1362075"/>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a:solidFill>
                  <a:srgbClr val="000000"/>
                </a:solidFill>
              </a:rPr>
              <a:t>cellular </a:t>
            </a:r>
            <a:r>
              <a:rPr lang="en-US" altLang="en-US" sz="1800" b="1">
                <a:solidFill>
                  <a:srgbClr val="000000"/>
                </a:solidFill>
              </a:rPr>
              <a:t>locations</a:t>
            </a:r>
          </a:p>
        </p:txBody>
      </p:sp>
      <p:sp>
        <p:nvSpPr>
          <p:cNvPr id="186374" name="Oval 28">
            <a:extLst>
              <a:ext uri="{FF2B5EF4-FFF2-40B4-BE49-F238E27FC236}">
                <a16:creationId xmlns:a16="http://schemas.microsoft.com/office/drawing/2014/main" id="{A92182CF-01F8-4453-A60C-D6E6948EAB7F}"/>
              </a:ext>
            </a:extLst>
          </p:cNvPr>
          <p:cNvSpPr>
            <a:spLocks noChangeArrowheads="1"/>
          </p:cNvSpPr>
          <p:nvPr/>
        </p:nvSpPr>
        <p:spPr bwMode="auto">
          <a:xfrm>
            <a:off x="5562600" y="5495925"/>
            <a:ext cx="1828800" cy="1362075"/>
          </a:xfrm>
          <a:prstGeom prst="ellipse">
            <a:avLst/>
          </a:prstGeom>
          <a:solidFill>
            <a:srgbClr val="FFFF00"/>
          </a:solidFill>
          <a:ln w="28575">
            <a:solidFill>
              <a:srgbClr val="000000"/>
            </a:solidFill>
            <a:round/>
            <a:headEnd/>
            <a:tailEnd/>
          </a:ln>
        </p:spPr>
        <p:txBody>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a:solidFill>
                  <a:srgbClr val="000000"/>
                </a:solidFill>
              </a:rPr>
              <a:t>organism-level</a:t>
            </a:r>
          </a:p>
          <a:p>
            <a:pPr algn="ctr" eaLnBrk="1" hangingPunct="1">
              <a:spcBef>
                <a:spcPct val="0"/>
              </a:spcBef>
            </a:pPr>
            <a:r>
              <a:rPr lang="en-US" altLang="en-US" sz="1800" b="1">
                <a:solidFill>
                  <a:srgbClr val="000000"/>
                </a:solidFill>
              </a:rPr>
              <a:t>locations</a:t>
            </a:r>
            <a:endParaRPr lang="en-US" altLang="en-US" sz="1800">
              <a:solidFill>
                <a:srgbClr val="000000"/>
              </a:solidFill>
            </a:endParaRPr>
          </a:p>
        </p:txBody>
      </p:sp>
      <p:sp>
        <p:nvSpPr>
          <p:cNvPr id="186375" name="TextBox 1">
            <a:extLst>
              <a:ext uri="{FF2B5EF4-FFF2-40B4-BE49-F238E27FC236}">
                <a16:creationId xmlns:a16="http://schemas.microsoft.com/office/drawing/2014/main" id="{7F100F00-30EC-4FE7-9634-3609BABF5A80}"/>
              </a:ext>
            </a:extLst>
          </p:cNvPr>
          <p:cNvSpPr txBox="1">
            <a:spLocks noChangeArrowheads="1"/>
          </p:cNvSpPr>
          <p:nvPr/>
        </p:nvSpPr>
        <p:spPr bwMode="auto">
          <a:xfrm>
            <a:off x="7389813" y="5181600"/>
            <a:ext cx="213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800" b="1" i="1"/>
              <a:t>located in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4178" name="Title 1">
            <a:extLst>
              <a:ext uri="{FF2B5EF4-FFF2-40B4-BE49-F238E27FC236}">
                <a16:creationId xmlns:a16="http://schemas.microsoft.com/office/drawing/2014/main" id="{399350F0-2B80-488F-B313-5C2ECF38A968}"/>
              </a:ext>
            </a:extLst>
          </p:cNvPr>
          <p:cNvSpPr>
            <a:spLocks noGrp="1" noChangeArrowheads="1"/>
          </p:cNvSpPr>
          <p:nvPr>
            <p:ph type="title"/>
          </p:nvPr>
        </p:nvSpPr>
        <p:spPr/>
        <p:txBody>
          <a:bodyPr/>
          <a:lstStyle/>
          <a:p>
            <a:pPr eaLnBrk="1" hangingPunct="1"/>
            <a:r>
              <a:rPr lang="en-US" altLang="en-US"/>
              <a:t>Community processes in GO</a:t>
            </a:r>
          </a:p>
        </p:txBody>
      </p:sp>
      <p:sp>
        <p:nvSpPr>
          <p:cNvPr id="3" name="Content Placeholder 2">
            <a:extLst>
              <a:ext uri="{FF2B5EF4-FFF2-40B4-BE49-F238E27FC236}">
                <a16:creationId xmlns:a16="http://schemas.microsoft.com/office/drawing/2014/main" id="{2FC44346-15CB-4364-921B-356C53C5C6BC}"/>
              </a:ext>
            </a:extLst>
          </p:cNvPr>
          <p:cNvSpPr>
            <a:spLocks noGrp="1"/>
          </p:cNvSpPr>
          <p:nvPr>
            <p:ph idx="1"/>
          </p:nvPr>
        </p:nvSpPr>
        <p:spPr>
          <a:xfrm>
            <a:off x="457200" y="1600200"/>
            <a:ext cx="8389938" cy="5100638"/>
          </a:xfrm>
        </p:spPr>
        <p:txBody>
          <a:bodyPr rtlCol="0">
            <a:normAutofit fontScale="92500" lnSpcReduction="20000"/>
          </a:bodyPr>
          <a:lstStyle/>
          <a:p>
            <a:pPr eaLnBrk="1" fontAlgn="auto" hangingPunct="1">
              <a:spcAft>
                <a:spcPts val="0"/>
              </a:spcAft>
              <a:buFont typeface="Arial"/>
              <a:buChar char="•"/>
              <a:defRPr/>
            </a:pPr>
            <a:r>
              <a:rPr lang="en-US" b="1" dirty="0"/>
              <a:t>biological process (GO:0008150):</a:t>
            </a:r>
            <a:r>
              <a:rPr lang="en-US" dirty="0"/>
              <a:t> Any process specifically pertinent to the functioning of integrated living units: cells, tissues, organs, and organisms. A process is a collection of molecular events with a defined beginning and end. </a:t>
            </a:r>
          </a:p>
          <a:p>
            <a:pPr eaLnBrk="1" fontAlgn="auto" hangingPunct="1">
              <a:spcAft>
                <a:spcPts val="0"/>
              </a:spcAft>
              <a:buFont typeface="Arial"/>
              <a:buChar char="•"/>
              <a:defRPr/>
            </a:pPr>
            <a:r>
              <a:rPr lang="en-US" b="1" dirty="0"/>
              <a:t>multi-organism process (GO:0051704)</a:t>
            </a:r>
            <a:r>
              <a:rPr lang="en-US" dirty="0"/>
              <a:t>: Any process in which an organism has an effect on another organism of the same or different species. </a:t>
            </a:r>
          </a:p>
          <a:p>
            <a:pPr eaLnBrk="1" fontAlgn="auto" hangingPunct="1">
              <a:spcAft>
                <a:spcPts val="0"/>
              </a:spcAft>
              <a:buFont typeface="Arial"/>
              <a:buChar char="•"/>
              <a:defRPr/>
            </a:pPr>
            <a:r>
              <a:rPr lang="en-US" b="1" dirty="0"/>
              <a:t>ecological community process (PCO:0000014)</a:t>
            </a:r>
            <a:r>
              <a:rPr lang="en-US" dirty="0"/>
              <a:t>: A process that has as primary participants organisms of two different species.</a:t>
            </a:r>
          </a:p>
          <a:p>
            <a:pPr lvl="1" eaLnBrk="1" fontAlgn="auto" hangingPunct="1">
              <a:spcAft>
                <a:spcPts val="0"/>
              </a:spcAft>
              <a:buFont typeface="Arial"/>
              <a:buChar char="–"/>
              <a:defRPr/>
            </a:pPr>
            <a:r>
              <a:rPr lang="en-US" dirty="0"/>
              <a:t>may be replaced by more specific GO terms (next slide)</a:t>
            </a:r>
          </a:p>
          <a:p>
            <a:pPr eaLnBrk="1" fontAlgn="auto" hangingPunct="1">
              <a:spcAft>
                <a:spcPts val="0"/>
              </a:spcAft>
              <a:buFont typeface="Arial"/>
              <a:buChar char="•"/>
              <a:defRPr/>
            </a:pPr>
            <a:endParaRPr lang="en-US" dirty="0"/>
          </a:p>
        </p:txBody>
      </p:sp>
      <p:sp>
        <p:nvSpPr>
          <p:cNvPr id="5" name="Slide Number Placeholder 4">
            <a:extLst>
              <a:ext uri="{FF2B5EF4-FFF2-40B4-BE49-F238E27FC236}">
                <a16:creationId xmlns:a16="http://schemas.microsoft.com/office/drawing/2014/main" id="{D9967BAC-F62E-496C-ACA3-8095FA324470}"/>
              </a:ext>
            </a:extLst>
          </p:cNvPr>
          <p:cNvSpPr>
            <a:spLocks noGrp="1"/>
          </p:cNvSpPr>
          <p:nvPr>
            <p:ph type="sldNum" sz="quarter" idx="12"/>
          </p:nvPr>
        </p:nvSpPr>
        <p:spPr/>
        <p:txBody>
          <a:bodyPr/>
          <a:lstStyle/>
          <a:p>
            <a:pPr>
              <a:defRPr/>
            </a:pPr>
            <a:fld id="{2A99F2CF-8124-4043-B6A7-24AED894470C}" type="slidenum">
              <a:rPr lang="en-US"/>
              <a:pPr>
                <a:defRPr/>
              </a:pPr>
              <a:t>200</a:t>
            </a:fld>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B4C4-7341-4CC9-8F4F-3D04A0BE2748}"/>
              </a:ext>
            </a:extLst>
          </p:cNvPr>
          <p:cNvSpPr>
            <a:spLocks noGrp="1"/>
          </p:cNvSpPr>
          <p:nvPr>
            <p:ph type="title"/>
          </p:nvPr>
        </p:nvSpPr>
        <p:spPr/>
        <p:txBody>
          <a:bodyPr rtlCol="0">
            <a:normAutofit fontScale="90000"/>
          </a:bodyPr>
          <a:lstStyle/>
          <a:p>
            <a:pPr eaLnBrk="1" fontAlgn="auto" hangingPunct="1">
              <a:spcAft>
                <a:spcPts val="0"/>
              </a:spcAft>
              <a:defRPr/>
            </a:pPr>
            <a:r>
              <a:rPr lang="en-US" dirty="0"/>
              <a:t>Community processes in the context of the GO</a:t>
            </a:r>
          </a:p>
        </p:txBody>
      </p:sp>
      <p:sp>
        <p:nvSpPr>
          <p:cNvPr id="3" name="Content Placeholder 2">
            <a:extLst>
              <a:ext uri="{FF2B5EF4-FFF2-40B4-BE49-F238E27FC236}">
                <a16:creationId xmlns:a16="http://schemas.microsoft.com/office/drawing/2014/main" id="{73090F2A-EEBF-4F7A-98C0-A75D4E5ABD09}"/>
              </a:ext>
            </a:extLst>
          </p:cNvPr>
          <p:cNvSpPr>
            <a:spLocks noGrp="1"/>
          </p:cNvSpPr>
          <p:nvPr>
            <p:ph idx="1"/>
          </p:nvPr>
        </p:nvSpPr>
        <p:spPr/>
        <p:txBody>
          <a:bodyPr rtlCol="0">
            <a:normAutofit fontScale="85000" lnSpcReduction="10000"/>
          </a:bodyPr>
          <a:lstStyle/>
          <a:p>
            <a:pPr marL="0" indent="0" eaLnBrk="1" fontAlgn="auto" hangingPunct="1">
              <a:spcAft>
                <a:spcPts val="0"/>
              </a:spcAft>
              <a:buFont typeface="Arial"/>
              <a:buNone/>
              <a:defRPr/>
            </a:pPr>
            <a:r>
              <a:rPr lang="en-US" b="1" dirty="0"/>
              <a:t>sub-classes of multi-organism process:</a:t>
            </a:r>
          </a:p>
          <a:p>
            <a:pPr eaLnBrk="1" fontAlgn="auto" hangingPunct="1">
              <a:spcAft>
                <a:spcPts val="0"/>
              </a:spcAft>
              <a:buFont typeface="Arial"/>
              <a:buChar char="•"/>
              <a:defRPr/>
            </a:pPr>
            <a:r>
              <a:rPr lang="en-US" b="1" dirty="0"/>
              <a:t>interspecies interaction between organisms (GO:0044419)</a:t>
            </a:r>
            <a:r>
              <a:rPr lang="en-US" dirty="0"/>
              <a:t>: Any process in which an organism has an effect on an organism of a different species. </a:t>
            </a:r>
          </a:p>
          <a:p>
            <a:pPr eaLnBrk="1" fontAlgn="auto" hangingPunct="1">
              <a:spcAft>
                <a:spcPts val="0"/>
              </a:spcAft>
              <a:buFont typeface="Arial"/>
              <a:buChar char="•"/>
              <a:defRPr/>
            </a:pPr>
            <a:r>
              <a:rPr lang="en-US" b="1" dirty="0" err="1"/>
              <a:t>intraspecies</a:t>
            </a:r>
            <a:r>
              <a:rPr lang="en-US" b="1" dirty="0"/>
              <a:t> interaction between organisms (GO:0051703)</a:t>
            </a:r>
            <a:r>
              <a:rPr lang="en-US" dirty="0"/>
              <a:t>: Any process in which an organism has an effect on an organism of the same species. </a:t>
            </a:r>
          </a:p>
          <a:p>
            <a:pPr eaLnBrk="1" fontAlgn="auto" hangingPunct="1">
              <a:spcAft>
                <a:spcPts val="0"/>
              </a:spcAft>
              <a:buFont typeface="Arial"/>
              <a:buChar char="•"/>
              <a:defRPr/>
            </a:pPr>
            <a:r>
              <a:rPr lang="en-US" b="1" dirty="0"/>
              <a:t>behavioral interaction between organisms (GO:0051705)</a:t>
            </a:r>
            <a:r>
              <a:rPr lang="en-US" dirty="0"/>
              <a:t>: Any process in which an organism has a behavioral effect on another organism of the same or different species. </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endParaRPr lang="en-US" dirty="0"/>
          </a:p>
        </p:txBody>
      </p:sp>
      <p:sp>
        <p:nvSpPr>
          <p:cNvPr id="5" name="Slide Number Placeholder 4">
            <a:extLst>
              <a:ext uri="{FF2B5EF4-FFF2-40B4-BE49-F238E27FC236}">
                <a16:creationId xmlns:a16="http://schemas.microsoft.com/office/drawing/2014/main" id="{B6FD8AC8-8190-4F68-906D-E1B37AB932EF}"/>
              </a:ext>
            </a:extLst>
          </p:cNvPr>
          <p:cNvSpPr>
            <a:spLocks noGrp="1"/>
          </p:cNvSpPr>
          <p:nvPr>
            <p:ph type="sldNum" sz="quarter" idx="12"/>
          </p:nvPr>
        </p:nvSpPr>
        <p:spPr/>
        <p:txBody>
          <a:bodyPr/>
          <a:lstStyle/>
          <a:p>
            <a:pPr>
              <a:defRPr/>
            </a:pPr>
            <a:fld id="{8ADB7F95-7E19-4EF1-A19C-BA52DFF02AA9}" type="slidenum">
              <a:rPr lang="en-US"/>
              <a:pPr>
                <a:defRPr/>
              </a:pPr>
              <a:t>201</a:t>
            </a:fld>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7250" name="Title 1">
            <a:extLst>
              <a:ext uri="{FF2B5EF4-FFF2-40B4-BE49-F238E27FC236}">
                <a16:creationId xmlns:a16="http://schemas.microsoft.com/office/drawing/2014/main" id="{DD395E63-95D0-46A2-B59D-3719633E8447}"/>
              </a:ext>
            </a:extLst>
          </p:cNvPr>
          <p:cNvSpPr>
            <a:spLocks noGrp="1" noChangeArrowheads="1"/>
          </p:cNvSpPr>
          <p:nvPr>
            <p:ph type="title"/>
          </p:nvPr>
        </p:nvSpPr>
        <p:spPr/>
        <p:txBody>
          <a:bodyPr/>
          <a:lstStyle/>
          <a:p>
            <a:pPr eaLnBrk="1" hangingPunct="1"/>
            <a:r>
              <a:rPr lang="en-US" altLang="en-US"/>
              <a:t>PCO: community process</a:t>
            </a:r>
          </a:p>
        </p:txBody>
      </p:sp>
      <p:sp>
        <p:nvSpPr>
          <p:cNvPr id="3" name="Content Placeholder 2">
            <a:extLst>
              <a:ext uri="{FF2B5EF4-FFF2-40B4-BE49-F238E27FC236}">
                <a16:creationId xmlns:a16="http://schemas.microsoft.com/office/drawing/2014/main" id="{AFA8C7C5-E569-45A5-B2A6-4538C79641C7}"/>
              </a:ext>
            </a:extLst>
          </p:cNvPr>
          <p:cNvSpPr>
            <a:spLocks noGrp="1"/>
          </p:cNvSpPr>
          <p:nvPr>
            <p:ph idx="1"/>
          </p:nvPr>
        </p:nvSpPr>
        <p:spPr/>
        <p:txBody>
          <a:bodyPr rtlCol="0">
            <a:normAutofit fontScale="92500" lnSpcReduction="20000"/>
          </a:bodyPr>
          <a:lstStyle/>
          <a:p>
            <a:pPr eaLnBrk="1" fontAlgn="auto" hangingPunct="1">
              <a:spcAft>
                <a:spcPts val="0"/>
              </a:spcAft>
              <a:buFont typeface="Arial"/>
              <a:buChar char="•"/>
              <a:defRPr/>
            </a:pPr>
            <a:r>
              <a:rPr lang="en-US" dirty="0"/>
              <a:t>examples:</a:t>
            </a:r>
          </a:p>
          <a:p>
            <a:pPr lvl="1" eaLnBrk="1" fontAlgn="auto" hangingPunct="1">
              <a:spcAft>
                <a:spcPts val="0"/>
              </a:spcAft>
              <a:buFont typeface="Arial"/>
              <a:buChar char="–"/>
              <a:defRPr/>
            </a:pPr>
            <a:r>
              <a:rPr lang="en-US" dirty="0"/>
              <a:t>competition</a:t>
            </a:r>
          </a:p>
          <a:p>
            <a:pPr lvl="1" eaLnBrk="1" fontAlgn="auto" hangingPunct="1">
              <a:spcAft>
                <a:spcPts val="0"/>
              </a:spcAft>
              <a:buFont typeface="Arial"/>
              <a:buChar char="–"/>
              <a:defRPr/>
            </a:pPr>
            <a:r>
              <a:rPr lang="en-US" dirty="0"/>
              <a:t>predation</a:t>
            </a:r>
          </a:p>
          <a:p>
            <a:pPr lvl="1" eaLnBrk="1" fontAlgn="auto" hangingPunct="1">
              <a:spcAft>
                <a:spcPts val="0"/>
              </a:spcAft>
              <a:buFont typeface="Arial"/>
              <a:buChar char="–"/>
              <a:defRPr/>
            </a:pPr>
            <a:r>
              <a:rPr lang="en-US" dirty="0"/>
              <a:t>facilitation</a:t>
            </a:r>
          </a:p>
          <a:p>
            <a:pPr lvl="1" eaLnBrk="1" fontAlgn="auto" hangingPunct="1">
              <a:spcAft>
                <a:spcPts val="0"/>
              </a:spcAft>
              <a:buFont typeface="Arial"/>
              <a:buChar char="–"/>
              <a:defRPr/>
            </a:pPr>
            <a:r>
              <a:rPr lang="en-US" dirty="0"/>
              <a:t>mutualism</a:t>
            </a:r>
          </a:p>
          <a:p>
            <a:pPr lvl="1" eaLnBrk="1" fontAlgn="auto" hangingPunct="1">
              <a:spcAft>
                <a:spcPts val="0"/>
              </a:spcAft>
              <a:buFont typeface="Arial"/>
              <a:buChar char="–"/>
              <a:defRPr/>
            </a:pPr>
            <a:r>
              <a:rPr lang="en-US" dirty="0"/>
              <a:t>parasitism</a:t>
            </a:r>
          </a:p>
          <a:p>
            <a:pPr lvl="1" eaLnBrk="1" fontAlgn="auto" hangingPunct="1">
              <a:spcAft>
                <a:spcPts val="0"/>
              </a:spcAft>
              <a:buFont typeface="Arial"/>
              <a:buChar char="–"/>
              <a:defRPr/>
            </a:pPr>
            <a:r>
              <a:rPr lang="en-US" dirty="0"/>
              <a:t>pollination</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dirty="0"/>
              <a:t>Some of these terms are already in the GO. PCO will work with GO to define new terms, then import them into PCO as needed.</a:t>
            </a:r>
          </a:p>
        </p:txBody>
      </p:sp>
      <p:sp>
        <p:nvSpPr>
          <p:cNvPr id="5" name="Slide Number Placeholder 4">
            <a:extLst>
              <a:ext uri="{FF2B5EF4-FFF2-40B4-BE49-F238E27FC236}">
                <a16:creationId xmlns:a16="http://schemas.microsoft.com/office/drawing/2014/main" id="{F4EACD50-85A5-4892-BC2E-DBF483E22DCF}"/>
              </a:ext>
            </a:extLst>
          </p:cNvPr>
          <p:cNvSpPr>
            <a:spLocks noGrp="1"/>
          </p:cNvSpPr>
          <p:nvPr>
            <p:ph type="sldNum" sz="quarter" idx="12"/>
          </p:nvPr>
        </p:nvSpPr>
        <p:spPr/>
        <p:txBody>
          <a:bodyPr/>
          <a:lstStyle/>
          <a:p>
            <a:pPr>
              <a:defRPr/>
            </a:pPr>
            <a:fld id="{4A5CDBA8-3E7A-42F1-BD00-429CC2C330C2}" type="slidenum">
              <a:rPr lang="en-US"/>
              <a:pPr>
                <a:defRPr/>
              </a:pPr>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cxnSp>
        <p:nvCxnSpPr>
          <p:cNvPr id="113" name="Straight Arrow Connector 112">
            <a:extLst>
              <a:ext uri="{FF2B5EF4-FFF2-40B4-BE49-F238E27FC236}">
                <a16:creationId xmlns:a16="http://schemas.microsoft.com/office/drawing/2014/main" id="{7E90E699-0DF7-48F7-8915-A1C43C1C9A6E}"/>
              </a:ext>
            </a:extLst>
          </p:cNvPr>
          <p:cNvCxnSpPr>
            <a:stCxn id="111" idx="0"/>
          </p:cNvCxnSpPr>
          <p:nvPr/>
        </p:nvCxnSpPr>
        <p:spPr>
          <a:xfrm flipV="1">
            <a:off x="5073650" y="3735388"/>
            <a:ext cx="0" cy="26479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EE79D2B8-7083-46AE-97A9-236C6EC0ED21}"/>
              </a:ext>
            </a:extLst>
          </p:cNvPr>
          <p:cNvCxnSpPr>
            <a:stCxn id="112" idx="0"/>
          </p:cNvCxnSpPr>
          <p:nvPr/>
        </p:nvCxnSpPr>
        <p:spPr>
          <a:xfrm flipH="1" flipV="1">
            <a:off x="7915275" y="3951288"/>
            <a:ext cx="211138" cy="2432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A65B9A2C-F052-4B23-AB4F-6C83D934578E}"/>
              </a:ext>
            </a:extLst>
          </p:cNvPr>
          <p:cNvCxnSpPr>
            <a:endCxn id="9" idx="2"/>
          </p:cNvCxnSpPr>
          <p:nvPr/>
        </p:nvCxnSpPr>
        <p:spPr>
          <a:xfrm flipH="1" flipV="1">
            <a:off x="4146550" y="4692650"/>
            <a:ext cx="2374900" cy="1255713"/>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2B24EB25-E07A-4B32-8E9A-A278D1E23DB8}"/>
              </a:ext>
            </a:extLst>
          </p:cNvPr>
          <p:cNvCxnSpPr>
            <a:stCxn id="11" idx="0"/>
            <a:endCxn id="8" idx="2"/>
          </p:cNvCxnSpPr>
          <p:nvPr/>
        </p:nvCxnSpPr>
        <p:spPr>
          <a:xfrm flipH="1" flipV="1">
            <a:off x="5924550" y="4692650"/>
            <a:ext cx="642938" cy="1196975"/>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Freeform 69">
            <a:extLst>
              <a:ext uri="{FF2B5EF4-FFF2-40B4-BE49-F238E27FC236}">
                <a16:creationId xmlns:a16="http://schemas.microsoft.com/office/drawing/2014/main" id="{12C11DB4-EF7F-44E4-8B02-BDCC5B472673}"/>
              </a:ext>
            </a:extLst>
          </p:cNvPr>
          <p:cNvSpPr/>
          <p:nvPr/>
        </p:nvSpPr>
        <p:spPr>
          <a:xfrm>
            <a:off x="862013" y="4714875"/>
            <a:ext cx="7035800" cy="493713"/>
          </a:xfrm>
          <a:custGeom>
            <a:avLst/>
            <a:gdLst>
              <a:gd name="connsiteX0" fmla="*/ 7036373 w 7036373"/>
              <a:gd name="connsiteY0" fmla="*/ 0 h 715364"/>
              <a:gd name="connsiteX1" fmla="*/ 4364887 w 7036373"/>
              <a:gd name="connsiteY1" fmla="*/ 715364 h 715364"/>
              <a:gd name="connsiteX2" fmla="*/ 0 w 7036373"/>
              <a:gd name="connsiteY2" fmla="*/ 0 h 715364"/>
            </a:gdLst>
            <a:ahLst/>
            <a:cxnLst>
              <a:cxn ang="0">
                <a:pos x="connsiteX0" y="connsiteY0"/>
              </a:cxn>
              <a:cxn ang="0">
                <a:pos x="connsiteX1" y="connsiteY1"/>
              </a:cxn>
              <a:cxn ang="0">
                <a:pos x="connsiteX2" y="connsiteY2"/>
              </a:cxn>
            </a:cxnLst>
            <a:rect l="l" t="t" r="r" b="b"/>
            <a:pathLst>
              <a:path w="7036373" h="715364">
                <a:moveTo>
                  <a:pt x="7036373" y="0"/>
                </a:moveTo>
                <a:cubicBezTo>
                  <a:pt x="6286994" y="357682"/>
                  <a:pt x="5537616" y="715364"/>
                  <a:pt x="4364887" y="715364"/>
                </a:cubicBezTo>
                <a:cubicBezTo>
                  <a:pt x="3192158" y="715364"/>
                  <a:pt x="0" y="0"/>
                  <a:pt x="0" y="0"/>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fontAlgn="auto" hangingPunct="1">
              <a:spcBef>
                <a:spcPts val="0"/>
              </a:spcBef>
              <a:spcAft>
                <a:spcPts val="0"/>
              </a:spcAft>
              <a:defRPr/>
            </a:pPr>
            <a:endParaRPr lang="en-US">
              <a:solidFill>
                <a:prstClr val="black"/>
              </a:solidFill>
            </a:endParaRPr>
          </a:p>
        </p:txBody>
      </p:sp>
      <p:cxnSp>
        <p:nvCxnSpPr>
          <p:cNvPr id="62" name="Straight Arrow Connector 61">
            <a:extLst>
              <a:ext uri="{FF2B5EF4-FFF2-40B4-BE49-F238E27FC236}">
                <a16:creationId xmlns:a16="http://schemas.microsoft.com/office/drawing/2014/main" id="{9941CC6F-E46B-4406-B76A-86AFE0CDAF06}"/>
              </a:ext>
            </a:extLst>
          </p:cNvPr>
          <p:cNvCxnSpPr>
            <a:stCxn id="7" idx="3"/>
            <a:endCxn id="9" idx="1"/>
          </p:cNvCxnSpPr>
          <p:nvPr/>
        </p:nvCxnSpPr>
        <p:spPr>
          <a:xfrm>
            <a:off x="1371600" y="4481513"/>
            <a:ext cx="21320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FD2AB21-E790-4295-86F0-45E235B2E12F}"/>
              </a:ext>
            </a:extLst>
          </p:cNvPr>
          <p:cNvCxnSpPr>
            <a:stCxn id="15" idx="1"/>
            <a:endCxn id="5" idx="0"/>
          </p:cNvCxnSpPr>
          <p:nvPr/>
        </p:nvCxnSpPr>
        <p:spPr>
          <a:xfrm flipH="1">
            <a:off x="5330825" y="1785938"/>
            <a:ext cx="806450" cy="5064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9305" name="Title 1">
            <a:extLst>
              <a:ext uri="{FF2B5EF4-FFF2-40B4-BE49-F238E27FC236}">
                <a16:creationId xmlns:a16="http://schemas.microsoft.com/office/drawing/2014/main" id="{5DFF6DC4-7B75-4F37-A102-2671AB446121}"/>
              </a:ext>
            </a:extLst>
          </p:cNvPr>
          <p:cNvSpPr>
            <a:spLocks noGrp="1" noChangeArrowheads="1"/>
          </p:cNvSpPr>
          <p:nvPr>
            <p:ph type="title"/>
          </p:nvPr>
        </p:nvSpPr>
        <p:spPr>
          <a:xfrm>
            <a:off x="0" y="55563"/>
            <a:ext cx="9144000" cy="879475"/>
          </a:xfrm>
        </p:spPr>
        <p:txBody>
          <a:bodyPr/>
          <a:lstStyle/>
          <a:p>
            <a:pPr eaLnBrk="1" hangingPunct="1"/>
            <a:r>
              <a:rPr lang="en-US" altLang="en-US" sz="3800"/>
              <a:t>Application of the PCO: ecological modeling</a:t>
            </a:r>
          </a:p>
        </p:txBody>
      </p:sp>
      <p:sp>
        <p:nvSpPr>
          <p:cNvPr id="4" name="Rounded Rectangle 3">
            <a:extLst>
              <a:ext uri="{FF2B5EF4-FFF2-40B4-BE49-F238E27FC236}">
                <a16:creationId xmlns:a16="http://schemas.microsoft.com/office/drawing/2014/main" id="{21AD3873-84F6-44A2-BE85-2B73EB5C5BE0}"/>
              </a:ext>
            </a:extLst>
          </p:cNvPr>
          <p:cNvSpPr/>
          <p:nvPr/>
        </p:nvSpPr>
        <p:spPr>
          <a:xfrm>
            <a:off x="2759075" y="2292350"/>
            <a:ext cx="1150938" cy="4238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deer</a:t>
            </a:r>
          </a:p>
        </p:txBody>
      </p:sp>
      <p:sp>
        <p:nvSpPr>
          <p:cNvPr id="5" name="Rounded Rectangle 4">
            <a:extLst>
              <a:ext uri="{FF2B5EF4-FFF2-40B4-BE49-F238E27FC236}">
                <a16:creationId xmlns:a16="http://schemas.microsoft.com/office/drawing/2014/main" id="{5F0E7335-4FE9-4DF2-86A7-28B0EECD71E7}"/>
              </a:ext>
            </a:extLst>
          </p:cNvPr>
          <p:cNvSpPr/>
          <p:nvPr/>
        </p:nvSpPr>
        <p:spPr>
          <a:xfrm>
            <a:off x="4757738" y="2292350"/>
            <a:ext cx="1146175" cy="4238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bee sp.1</a:t>
            </a:r>
          </a:p>
        </p:txBody>
      </p:sp>
      <p:sp>
        <p:nvSpPr>
          <p:cNvPr id="6" name="Rounded Rectangle 5">
            <a:extLst>
              <a:ext uri="{FF2B5EF4-FFF2-40B4-BE49-F238E27FC236}">
                <a16:creationId xmlns:a16="http://schemas.microsoft.com/office/drawing/2014/main" id="{35C5472F-A664-4259-A775-2E343014680F}"/>
              </a:ext>
            </a:extLst>
          </p:cNvPr>
          <p:cNvSpPr/>
          <p:nvPr/>
        </p:nvSpPr>
        <p:spPr>
          <a:xfrm>
            <a:off x="7824788" y="2292350"/>
            <a:ext cx="1152525" cy="4238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bee sp.2</a:t>
            </a:r>
          </a:p>
        </p:txBody>
      </p:sp>
      <p:sp>
        <p:nvSpPr>
          <p:cNvPr id="7" name="Rounded Rectangle 6">
            <a:extLst>
              <a:ext uri="{FF2B5EF4-FFF2-40B4-BE49-F238E27FC236}">
                <a16:creationId xmlns:a16="http://schemas.microsoft.com/office/drawing/2014/main" id="{C405B0AC-A89E-406E-BDCF-1512A0222A7E}"/>
              </a:ext>
            </a:extLst>
          </p:cNvPr>
          <p:cNvSpPr/>
          <p:nvPr/>
        </p:nvSpPr>
        <p:spPr>
          <a:xfrm>
            <a:off x="365125" y="4268788"/>
            <a:ext cx="1006475" cy="4238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seed</a:t>
            </a:r>
          </a:p>
        </p:txBody>
      </p:sp>
      <p:sp>
        <p:nvSpPr>
          <p:cNvPr id="8" name="Rounded Rectangle 7">
            <a:extLst>
              <a:ext uri="{FF2B5EF4-FFF2-40B4-BE49-F238E27FC236}">
                <a16:creationId xmlns:a16="http://schemas.microsoft.com/office/drawing/2014/main" id="{F5D4361F-F589-499C-8BE8-EAF5EE10F564}"/>
              </a:ext>
            </a:extLst>
          </p:cNvPr>
          <p:cNvSpPr/>
          <p:nvPr/>
        </p:nvSpPr>
        <p:spPr>
          <a:xfrm>
            <a:off x="5283200" y="4268788"/>
            <a:ext cx="1284288" cy="423862"/>
          </a:xfrm>
          <a:prstGeom prst="roundRect">
            <a:avLst/>
          </a:prstGeom>
          <a:ln>
            <a:solidFill>
              <a:srgbClr val="4F81BD"/>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vegetative</a:t>
            </a:r>
          </a:p>
        </p:txBody>
      </p:sp>
      <p:sp>
        <p:nvSpPr>
          <p:cNvPr id="9" name="Rounded Rectangle 8">
            <a:extLst>
              <a:ext uri="{FF2B5EF4-FFF2-40B4-BE49-F238E27FC236}">
                <a16:creationId xmlns:a16="http://schemas.microsoft.com/office/drawing/2014/main" id="{52F0D285-B11B-45FF-BF7D-3761A828F209}"/>
              </a:ext>
            </a:extLst>
          </p:cNvPr>
          <p:cNvSpPr/>
          <p:nvPr/>
        </p:nvSpPr>
        <p:spPr>
          <a:xfrm>
            <a:off x="3503613" y="4268788"/>
            <a:ext cx="1284287" cy="423862"/>
          </a:xfrm>
          <a:prstGeom prst="roundRect">
            <a:avLst/>
          </a:prstGeom>
          <a:ln>
            <a:solidFill>
              <a:srgbClr val="4F81BD"/>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seedling</a:t>
            </a:r>
          </a:p>
        </p:txBody>
      </p:sp>
      <p:sp>
        <p:nvSpPr>
          <p:cNvPr id="10" name="Rounded Rectangle 9">
            <a:extLst>
              <a:ext uri="{FF2B5EF4-FFF2-40B4-BE49-F238E27FC236}">
                <a16:creationId xmlns:a16="http://schemas.microsoft.com/office/drawing/2014/main" id="{5A55D5A3-139B-43B3-9931-D0F8065769EF}"/>
              </a:ext>
            </a:extLst>
          </p:cNvPr>
          <p:cNvSpPr/>
          <p:nvPr/>
        </p:nvSpPr>
        <p:spPr>
          <a:xfrm>
            <a:off x="7138988" y="4254500"/>
            <a:ext cx="1504950" cy="423863"/>
          </a:xfrm>
          <a:prstGeom prst="roundRect">
            <a:avLst/>
          </a:prstGeom>
          <a:ln>
            <a:solidFill>
              <a:srgbClr val="4F81BD"/>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reproductive</a:t>
            </a:r>
          </a:p>
        </p:txBody>
      </p:sp>
      <p:sp>
        <p:nvSpPr>
          <p:cNvPr id="11" name="Rounded Rectangle 10">
            <a:extLst>
              <a:ext uri="{FF2B5EF4-FFF2-40B4-BE49-F238E27FC236}">
                <a16:creationId xmlns:a16="http://schemas.microsoft.com/office/drawing/2014/main" id="{EC893B1F-83A2-4575-AAE2-0BA47E301306}"/>
              </a:ext>
            </a:extLst>
          </p:cNvPr>
          <p:cNvSpPr/>
          <p:nvPr/>
        </p:nvSpPr>
        <p:spPr>
          <a:xfrm>
            <a:off x="5924550" y="5889625"/>
            <a:ext cx="1285875" cy="42227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i="1" dirty="0">
                <a:solidFill>
                  <a:prstClr val="black"/>
                </a:solidFill>
              </a:rPr>
              <a:t>Trillium</a:t>
            </a:r>
          </a:p>
        </p:txBody>
      </p:sp>
      <p:sp>
        <p:nvSpPr>
          <p:cNvPr id="12" name="Rounded Rectangle 11">
            <a:extLst>
              <a:ext uri="{FF2B5EF4-FFF2-40B4-BE49-F238E27FC236}">
                <a16:creationId xmlns:a16="http://schemas.microsoft.com/office/drawing/2014/main" id="{06A1A136-CA2E-4665-8F9C-4065E7685C63}"/>
              </a:ext>
            </a:extLst>
          </p:cNvPr>
          <p:cNvSpPr/>
          <p:nvPr/>
        </p:nvSpPr>
        <p:spPr>
          <a:xfrm>
            <a:off x="6129338" y="903288"/>
            <a:ext cx="1284287" cy="42386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spider sp.</a:t>
            </a:r>
          </a:p>
        </p:txBody>
      </p:sp>
      <p:sp>
        <p:nvSpPr>
          <p:cNvPr id="13" name="Rounded Rectangle 12">
            <a:extLst>
              <a:ext uri="{FF2B5EF4-FFF2-40B4-BE49-F238E27FC236}">
                <a16:creationId xmlns:a16="http://schemas.microsoft.com/office/drawing/2014/main" id="{D66ECFF7-9CCA-4357-AAE8-888CE4F735D4}"/>
              </a:ext>
            </a:extLst>
          </p:cNvPr>
          <p:cNvSpPr/>
          <p:nvPr/>
        </p:nvSpPr>
        <p:spPr>
          <a:xfrm>
            <a:off x="87313" y="6383338"/>
            <a:ext cx="1649412" cy="4238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life cycle stage</a:t>
            </a:r>
          </a:p>
        </p:txBody>
      </p:sp>
      <p:sp>
        <p:nvSpPr>
          <p:cNvPr id="14" name="Rounded Rectangle 13">
            <a:extLst>
              <a:ext uri="{FF2B5EF4-FFF2-40B4-BE49-F238E27FC236}">
                <a16:creationId xmlns:a16="http://schemas.microsoft.com/office/drawing/2014/main" id="{CF37EF2F-8711-496D-98B9-6AA382B382D3}"/>
              </a:ext>
            </a:extLst>
          </p:cNvPr>
          <p:cNvSpPr/>
          <p:nvPr/>
        </p:nvSpPr>
        <p:spPr>
          <a:xfrm>
            <a:off x="73025" y="5864225"/>
            <a:ext cx="1284288" cy="42227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population</a:t>
            </a:r>
          </a:p>
        </p:txBody>
      </p:sp>
      <p:sp>
        <p:nvSpPr>
          <p:cNvPr id="15" name="Rounded Rectangle 14">
            <a:extLst>
              <a:ext uri="{FF2B5EF4-FFF2-40B4-BE49-F238E27FC236}">
                <a16:creationId xmlns:a16="http://schemas.microsoft.com/office/drawing/2014/main" id="{721045C6-B409-4C4E-9B2B-9C8073094BF3}"/>
              </a:ext>
            </a:extLst>
          </p:cNvPr>
          <p:cNvSpPr/>
          <p:nvPr/>
        </p:nvSpPr>
        <p:spPr>
          <a:xfrm>
            <a:off x="6137275" y="1574800"/>
            <a:ext cx="1284288" cy="42227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predation</a:t>
            </a:r>
          </a:p>
        </p:txBody>
      </p:sp>
      <p:sp>
        <p:nvSpPr>
          <p:cNvPr id="16" name="Rounded Rectangle 15">
            <a:extLst>
              <a:ext uri="{FF2B5EF4-FFF2-40B4-BE49-F238E27FC236}">
                <a16:creationId xmlns:a16="http://schemas.microsoft.com/office/drawing/2014/main" id="{5B46EFD1-C35B-4348-8784-56FA4BEF4082}"/>
              </a:ext>
            </a:extLst>
          </p:cNvPr>
          <p:cNvSpPr/>
          <p:nvPr/>
        </p:nvSpPr>
        <p:spPr>
          <a:xfrm>
            <a:off x="6940550" y="3529013"/>
            <a:ext cx="1284288" cy="42227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pollination</a:t>
            </a:r>
          </a:p>
        </p:txBody>
      </p:sp>
      <p:sp>
        <p:nvSpPr>
          <p:cNvPr id="17" name="Rounded Rectangle 16">
            <a:extLst>
              <a:ext uri="{FF2B5EF4-FFF2-40B4-BE49-F238E27FC236}">
                <a16:creationId xmlns:a16="http://schemas.microsoft.com/office/drawing/2014/main" id="{BE04A8DF-19C8-4F12-8675-4A5D0CF1FB8D}"/>
              </a:ext>
            </a:extLst>
          </p:cNvPr>
          <p:cNvSpPr/>
          <p:nvPr/>
        </p:nvSpPr>
        <p:spPr>
          <a:xfrm>
            <a:off x="4552950" y="3303588"/>
            <a:ext cx="1284288" cy="42227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err="1">
                <a:solidFill>
                  <a:prstClr val="black"/>
                </a:solidFill>
              </a:rPr>
              <a:t>herbivory</a:t>
            </a:r>
            <a:endParaRPr lang="en-US" dirty="0">
              <a:solidFill>
                <a:prstClr val="black"/>
              </a:solidFill>
            </a:endParaRPr>
          </a:p>
        </p:txBody>
      </p:sp>
      <p:sp>
        <p:nvSpPr>
          <p:cNvPr id="18" name="Rounded Rectangle 17">
            <a:extLst>
              <a:ext uri="{FF2B5EF4-FFF2-40B4-BE49-F238E27FC236}">
                <a16:creationId xmlns:a16="http://schemas.microsoft.com/office/drawing/2014/main" id="{65E57379-0977-449E-B107-7D202AE214CD}"/>
              </a:ext>
            </a:extLst>
          </p:cNvPr>
          <p:cNvSpPr/>
          <p:nvPr/>
        </p:nvSpPr>
        <p:spPr>
          <a:xfrm>
            <a:off x="6137275" y="2295525"/>
            <a:ext cx="1373188" cy="42386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competition</a:t>
            </a:r>
          </a:p>
        </p:txBody>
      </p:sp>
      <p:sp>
        <p:nvSpPr>
          <p:cNvPr id="19" name="Rounded Rectangle 18">
            <a:extLst>
              <a:ext uri="{FF2B5EF4-FFF2-40B4-BE49-F238E27FC236}">
                <a16:creationId xmlns:a16="http://schemas.microsoft.com/office/drawing/2014/main" id="{4168E2CC-84B8-4BF0-9DDC-03577131638D}"/>
              </a:ext>
            </a:extLst>
          </p:cNvPr>
          <p:cNvSpPr/>
          <p:nvPr/>
        </p:nvSpPr>
        <p:spPr>
          <a:xfrm>
            <a:off x="5289550" y="4997450"/>
            <a:ext cx="1474788" cy="422275"/>
          </a:xfrm>
          <a:prstGeom prst="roundRect">
            <a:avLst/>
          </a:prstGeom>
          <a:ln>
            <a:solidFill>
              <a:schemeClr val="accent3"/>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reproduction</a:t>
            </a:r>
          </a:p>
        </p:txBody>
      </p:sp>
      <p:sp>
        <p:nvSpPr>
          <p:cNvPr id="20" name="Rounded Rectangle 19">
            <a:extLst>
              <a:ext uri="{FF2B5EF4-FFF2-40B4-BE49-F238E27FC236}">
                <a16:creationId xmlns:a16="http://schemas.microsoft.com/office/drawing/2014/main" id="{DF85A0E3-482F-4DEF-8693-79B1396D2404}"/>
              </a:ext>
            </a:extLst>
          </p:cNvPr>
          <p:cNvSpPr/>
          <p:nvPr/>
        </p:nvSpPr>
        <p:spPr>
          <a:xfrm>
            <a:off x="1766888" y="4279900"/>
            <a:ext cx="1357312" cy="422275"/>
          </a:xfrm>
          <a:prstGeom prst="roundRect">
            <a:avLst/>
          </a:prstGeom>
          <a:ln>
            <a:solidFill>
              <a:schemeClr val="accent3"/>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recruitment</a:t>
            </a:r>
          </a:p>
        </p:txBody>
      </p:sp>
      <p:cxnSp>
        <p:nvCxnSpPr>
          <p:cNvPr id="24" name="Straight Arrow Connector 23">
            <a:extLst>
              <a:ext uri="{FF2B5EF4-FFF2-40B4-BE49-F238E27FC236}">
                <a16:creationId xmlns:a16="http://schemas.microsoft.com/office/drawing/2014/main" id="{7B356BAC-5E5D-40DA-BB2E-BD76FAE87ABD}"/>
              </a:ext>
            </a:extLst>
          </p:cNvPr>
          <p:cNvCxnSpPr>
            <a:stCxn id="15" idx="3"/>
            <a:endCxn id="6" idx="0"/>
          </p:cNvCxnSpPr>
          <p:nvPr/>
        </p:nvCxnSpPr>
        <p:spPr>
          <a:xfrm>
            <a:off x="7421563" y="1785938"/>
            <a:ext cx="979487" cy="5064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A2B0A67-A5BD-41D1-889F-640079B59935}"/>
              </a:ext>
            </a:extLst>
          </p:cNvPr>
          <p:cNvCxnSpPr>
            <a:stCxn id="15" idx="0"/>
            <a:endCxn id="12" idx="2"/>
          </p:cNvCxnSpPr>
          <p:nvPr/>
        </p:nvCxnSpPr>
        <p:spPr>
          <a:xfrm flipH="1" flipV="1">
            <a:off x="6770688" y="1327150"/>
            <a:ext cx="9525" cy="2476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B511BC8-63F8-488F-8167-8CFB962140AE}"/>
              </a:ext>
            </a:extLst>
          </p:cNvPr>
          <p:cNvCxnSpPr>
            <a:stCxn id="18" idx="1"/>
            <a:endCxn id="5" idx="3"/>
          </p:cNvCxnSpPr>
          <p:nvPr/>
        </p:nvCxnSpPr>
        <p:spPr>
          <a:xfrm flipH="1" flipV="1">
            <a:off x="5903913" y="2503488"/>
            <a:ext cx="233362" cy="47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AF0030D-EFEF-42A1-BF99-6DCF905AC944}"/>
              </a:ext>
            </a:extLst>
          </p:cNvPr>
          <p:cNvCxnSpPr>
            <a:stCxn id="18" idx="3"/>
            <a:endCxn id="6" idx="1"/>
          </p:cNvCxnSpPr>
          <p:nvPr/>
        </p:nvCxnSpPr>
        <p:spPr>
          <a:xfrm flipV="1">
            <a:off x="7510463" y="2503488"/>
            <a:ext cx="314325" cy="47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B82C19F-F420-4875-8AC9-2B374B2FA69E}"/>
              </a:ext>
            </a:extLst>
          </p:cNvPr>
          <p:cNvCxnSpPr>
            <a:stCxn id="16" idx="0"/>
            <a:endCxn id="5" idx="2"/>
          </p:cNvCxnSpPr>
          <p:nvPr/>
        </p:nvCxnSpPr>
        <p:spPr>
          <a:xfrm flipH="1" flipV="1">
            <a:off x="5330825" y="2716213"/>
            <a:ext cx="2252663"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1462E88-952A-440B-AD21-C4B4BBCEE22C}"/>
              </a:ext>
            </a:extLst>
          </p:cNvPr>
          <p:cNvCxnSpPr>
            <a:stCxn id="16" idx="0"/>
            <a:endCxn id="6" idx="2"/>
          </p:cNvCxnSpPr>
          <p:nvPr/>
        </p:nvCxnSpPr>
        <p:spPr>
          <a:xfrm flipV="1">
            <a:off x="7583488" y="2716213"/>
            <a:ext cx="817562"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2D801D6-EC13-48FC-8355-D6D91C438B2D}"/>
              </a:ext>
            </a:extLst>
          </p:cNvPr>
          <p:cNvCxnSpPr>
            <a:stCxn id="17" idx="0"/>
            <a:endCxn id="4" idx="2"/>
          </p:cNvCxnSpPr>
          <p:nvPr/>
        </p:nvCxnSpPr>
        <p:spPr>
          <a:xfrm flipH="1" flipV="1">
            <a:off x="3335338" y="2716213"/>
            <a:ext cx="1860550" cy="5873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ounded Rectangle 44">
            <a:extLst>
              <a:ext uri="{FF2B5EF4-FFF2-40B4-BE49-F238E27FC236}">
                <a16:creationId xmlns:a16="http://schemas.microsoft.com/office/drawing/2014/main" id="{AEB7CB94-ED2F-4D36-AE9C-809CEC5A0EC6}"/>
              </a:ext>
            </a:extLst>
          </p:cNvPr>
          <p:cNvSpPr/>
          <p:nvPr/>
        </p:nvSpPr>
        <p:spPr>
          <a:xfrm>
            <a:off x="7735888" y="5106988"/>
            <a:ext cx="1284287" cy="42227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mutualism</a:t>
            </a:r>
          </a:p>
        </p:txBody>
      </p:sp>
      <p:cxnSp>
        <p:nvCxnSpPr>
          <p:cNvPr id="47" name="Straight Arrow Connector 46">
            <a:extLst>
              <a:ext uri="{FF2B5EF4-FFF2-40B4-BE49-F238E27FC236}">
                <a16:creationId xmlns:a16="http://schemas.microsoft.com/office/drawing/2014/main" id="{F7B08292-B503-4BF5-BAEE-B14E16228A5A}"/>
              </a:ext>
            </a:extLst>
          </p:cNvPr>
          <p:cNvCxnSpPr>
            <a:stCxn id="45" idx="3"/>
            <a:endCxn id="6" idx="2"/>
          </p:cNvCxnSpPr>
          <p:nvPr/>
        </p:nvCxnSpPr>
        <p:spPr>
          <a:xfrm flipH="1" flipV="1">
            <a:off x="8401050" y="2716213"/>
            <a:ext cx="619125" cy="26019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121F794-C391-49A4-A1B8-0D7DBEBCAB6F}"/>
              </a:ext>
            </a:extLst>
          </p:cNvPr>
          <p:cNvCxnSpPr>
            <a:stCxn id="45" idx="2"/>
            <a:endCxn id="11" idx="3"/>
          </p:cNvCxnSpPr>
          <p:nvPr/>
        </p:nvCxnSpPr>
        <p:spPr>
          <a:xfrm flipH="1">
            <a:off x="7210425" y="5529263"/>
            <a:ext cx="1166813" cy="571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3F0A0168-CBE3-4FE2-89AB-3F16FD79ECD5}"/>
              </a:ext>
            </a:extLst>
          </p:cNvPr>
          <p:cNvCxnSpPr>
            <a:stCxn id="16" idx="2"/>
            <a:endCxn id="10" idx="0"/>
          </p:cNvCxnSpPr>
          <p:nvPr/>
        </p:nvCxnSpPr>
        <p:spPr>
          <a:xfrm>
            <a:off x="7583488" y="3951288"/>
            <a:ext cx="307975" cy="303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1DA32097-CEF5-4A83-949A-3B9F8AA02935}"/>
              </a:ext>
            </a:extLst>
          </p:cNvPr>
          <p:cNvCxnSpPr>
            <a:stCxn id="17" idx="2"/>
            <a:endCxn id="8" idx="0"/>
          </p:cNvCxnSpPr>
          <p:nvPr/>
        </p:nvCxnSpPr>
        <p:spPr>
          <a:xfrm>
            <a:off x="5195888" y="3725863"/>
            <a:ext cx="728662" cy="5429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ounded Rectangle 58">
            <a:extLst>
              <a:ext uri="{FF2B5EF4-FFF2-40B4-BE49-F238E27FC236}">
                <a16:creationId xmlns:a16="http://schemas.microsoft.com/office/drawing/2014/main" id="{F642D2CD-9093-42DE-8D8F-9EB225F19F59}"/>
              </a:ext>
            </a:extLst>
          </p:cNvPr>
          <p:cNvSpPr/>
          <p:nvPr/>
        </p:nvSpPr>
        <p:spPr>
          <a:xfrm>
            <a:off x="1839913" y="6378575"/>
            <a:ext cx="2070100" cy="423863"/>
          </a:xfrm>
          <a:prstGeom prst="roundRect">
            <a:avLst/>
          </a:prstGeom>
          <a:ln>
            <a:solidFill>
              <a:schemeClr val="accent3"/>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population process</a:t>
            </a:r>
          </a:p>
        </p:txBody>
      </p:sp>
      <p:sp>
        <p:nvSpPr>
          <p:cNvPr id="60" name="Rounded Rectangle 59">
            <a:extLst>
              <a:ext uri="{FF2B5EF4-FFF2-40B4-BE49-F238E27FC236}">
                <a16:creationId xmlns:a16="http://schemas.microsoft.com/office/drawing/2014/main" id="{F84E3972-9345-4C53-B508-4F90C502F085}"/>
              </a:ext>
            </a:extLst>
          </p:cNvPr>
          <p:cNvSpPr/>
          <p:nvPr/>
        </p:nvSpPr>
        <p:spPr>
          <a:xfrm>
            <a:off x="1493838" y="5868988"/>
            <a:ext cx="2127250" cy="42227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community process</a:t>
            </a:r>
          </a:p>
        </p:txBody>
      </p:sp>
      <p:cxnSp>
        <p:nvCxnSpPr>
          <p:cNvPr id="64" name="Straight Arrow Connector 63">
            <a:extLst>
              <a:ext uri="{FF2B5EF4-FFF2-40B4-BE49-F238E27FC236}">
                <a16:creationId xmlns:a16="http://schemas.microsoft.com/office/drawing/2014/main" id="{1EF2670B-AFFF-456F-A808-70538B1312B2}"/>
              </a:ext>
            </a:extLst>
          </p:cNvPr>
          <p:cNvCxnSpPr>
            <a:stCxn id="9" idx="3"/>
            <a:endCxn id="8" idx="1"/>
          </p:cNvCxnSpPr>
          <p:nvPr/>
        </p:nvCxnSpPr>
        <p:spPr>
          <a:xfrm>
            <a:off x="4787900" y="4481513"/>
            <a:ext cx="495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00D9EDCD-4BA2-4BBA-BFA0-201CFDBAD375}"/>
              </a:ext>
            </a:extLst>
          </p:cNvPr>
          <p:cNvCxnSpPr>
            <a:stCxn id="8" idx="3"/>
            <a:endCxn id="10" idx="1"/>
          </p:cNvCxnSpPr>
          <p:nvPr/>
        </p:nvCxnSpPr>
        <p:spPr>
          <a:xfrm flipV="1">
            <a:off x="6567488" y="4467225"/>
            <a:ext cx="571500" cy="142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ABB2354F-5293-4C02-8667-385548443934}"/>
              </a:ext>
            </a:extLst>
          </p:cNvPr>
          <p:cNvCxnSpPr/>
          <p:nvPr/>
        </p:nvCxnSpPr>
        <p:spPr>
          <a:xfrm>
            <a:off x="219075" y="1457325"/>
            <a:ext cx="479425"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02FDC9BA-7880-4CE2-988C-5B53D142221C}"/>
              </a:ext>
            </a:extLst>
          </p:cNvPr>
          <p:cNvCxnSpPr/>
          <p:nvPr/>
        </p:nvCxnSpPr>
        <p:spPr>
          <a:xfrm>
            <a:off x="219075" y="1720850"/>
            <a:ext cx="479425" cy="47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C8F603F2-8A1D-4333-BC89-974657825F67}"/>
              </a:ext>
            </a:extLst>
          </p:cNvPr>
          <p:cNvSpPr txBox="1"/>
          <p:nvPr/>
        </p:nvSpPr>
        <p:spPr>
          <a:xfrm>
            <a:off x="6456363" y="1268413"/>
            <a:ext cx="511175" cy="369887"/>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75" name="TextBox 74">
            <a:extLst>
              <a:ext uri="{FF2B5EF4-FFF2-40B4-BE49-F238E27FC236}">
                <a16:creationId xmlns:a16="http://schemas.microsoft.com/office/drawing/2014/main" id="{AFBB1496-03FF-4985-BEF3-8FB08EE26074}"/>
              </a:ext>
            </a:extLst>
          </p:cNvPr>
          <p:cNvSpPr txBox="1"/>
          <p:nvPr/>
        </p:nvSpPr>
        <p:spPr>
          <a:xfrm>
            <a:off x="306388" y="1174750"/>
            <a:ext cx="379412"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76" name="TextBox 75">
            <a:extLst>
              <a:ext uri="{FF2B5EF4-FFF2-40B4-BE49-F238E27FC236}">
                <a16:creationId xmlns:a16="http://schemas.microsoft.com/office/drawing/2014/main" id="{D4CC3A92-D49E-4D42-A640-E60BD0DE5A97}"/>
              </a:ext>
            </a:extLst>
          </p:cNvPr>
          <p:cNvSpPr txBox="1"/>
          <p:nvPr/>
        </p:nvSpPr>
        <p:spPr>
          <a:xfrm>
            <a:off x="333375" y="1419225"/>
            <a:ext cx="352425"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77" name="TextBox 76">
            <a:extLst>
              <a:ext uri="{FF2B5EF4-FFF2-40B4-BE49-F238E27FC236}">
                <a16:creationId xmlns:a16="http://schemas.microsoft.com/office/drawing/2014/main" id="{EF2F4936-C551-4B06-992F-F28F48F2D94D}"/>
              </a:ext>
            </a:extLst>
          </p:cNvPr>
          <p:cNvSpPr txBox="1"/>
          <p:nvPr/>
        </p:nvSpPr>
        <p:spPr>
          <a:xfrm>
            <a:off x="4041775" y="2651125"/>
            <a:ext cx="51117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1" name="TextBox 80">
            <a:extLst>
              <a:ext uri="{FF2B5EF4-FFF2-40B4-BE49-F238E27FC236}">
                <a16:creationId xmlns:a16="http://schemas.microsoft.com/office/drawing/2014/main" id="{78DCE46C-3100-4D61-9FD3-1B3933CFC14B}"/>
              </a:ext>
            </a:extLst>
          </p:cNvPr>
          <p:cNvSpPr txBox="1"/>
          <p:nvPr/>
        </p:nvSpPr>
        <p:spPr>
          <a:xfrm>
            <a:off x="7399338" y="3860800"/>
            <a:ext cx="511175"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2" name="TextBox 81">
            <a:extLst>
              <a:ext uri="{FF2B5EF4-FFF2-40B4-BE49-F238E27FC236}">
                <a16:creationId xmlns:a16="http://schemas.microsoft.com/office/drawing/2014/main" id="{68416629-D330-439D-A6BD-0BD5DC10111C}"/>
              </a:ext>
            </a:extLst>
          </p:cNvPr>
          <p:cNvSpPr txBox="1"/>
          <p:nvPr/>
        </p:nvSpPr>
        <p:spPr>
          <a:xfrm>
            <a:off x="8610600" y="3582988"/>
            <a:ext cx="51117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3" name="TextBox 82">
            <a:extLst>
              <a:ext uri="{FF2B5EF4-FFF2-40B4-BE49-F238E27FC236}">
                <a16:creationId xmlns:a16="http://schemas.microsoft.com/office/drawing/2014/main" id="{3B1607CC-EA6C-4FFF-B27A-7D0A2EF836FA}"/>
              </a:ext>
            </a:extLst>
          </p:cNvPr>
          <p:cNvSpPr txBox="1"/>
          <p:nvPr/>
        </p:nvSpPr>
        <p:spPr>
          <a:xfrm>
            <a:off x="7583488" y="2930525"/>
            <a:ext cx="509587"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4" name="TextBox 83">
            <a:extLst>
              <a:ext uri="{FF2B5EF4-FFF2-40B4-BE49-F238E27FC236}">
                <a16:creationId xmlns:a16="http://schemas.microsoft.com/office/drawing/2014/main" id="{BD654905-939D-402E-8638-190AF95015C3}"/>
              </a:ext>
            </a:extLst>
          </p:cNvPr>
          <p:cNvSpPr txBox="1"/>
          <p:nvPr/>
        </p:nvSpPr>
        <p:spPr>
          <a:xfrm>
            <a:off x="6399213" y="2835275"/>
            <a:ext cx="511175"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5" name="TextBox 84">
            <a:extLst>
              <a:ext uri="{FF2B5EF4-FFF2-40B4-BE49-F238E27FC236}">
                <a16:creationId xmlns:a16="http://schemas.microsoft.com/office/drawing/2014/main" id="{DC4D49F5-AF04-414D-BE50-0437AF24C88E}"/>
              </a:ext>
            </a:extLst>
          </p:cNvPr>
          <p:cNvSpPr txBox="1"/>
          <p:nvPr/>
        </p:nvSpPr>
        <p:spPr>
          <a:xfrm>
            <a:off x="7405688" y="5557838"/>
            <a:ext cx="509587" cy="369887"/>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6" name="TextBox 85">
            <a:extLst>
              <a:ext uri="{FF2B5EF4-FFF2-40B4-BE49-F238E27FC236}">
                <a16:creationId xmlns:a16="http://schemas.microsoft.com/office/drawing/2014/main" id="{F27942DB-A8CD-4E52-8F9D-A56364E8A63D}"/>
              </a:ext>
            </a:extLst>
          </p:cNvPr>
          <p:cNvSpPr txBox="1"/>
          <p:nvPr/>
        </p:nvSpPr>
        <p:spPr>
          <a:xfrm>
            <a:off x="5588000" y="3735388"/>
            <a:ext cx="35242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7" name="TextBox 86">
            <a:extLst>
              <a:ext uri="{FF2B5EF4-FFF2-40B4-BE49-F238E27FC236}">
                <a16:creationId xmlns:a16="http://schemas.microsoft.com/office/drawing/2014/main" id="{8633DF20-8CAE-45B0-A418-2CB49039CD42}"/>
              </a:ext>
            </a:extLst>
          </p:cNvPr>
          <p:cNvSpPr txBox="1"/>
          <p:nvPr/>
        </p:nvSpPr>
        <p:spPr>
          <a:xfrm>
            <a:off x="7715250" y="1693863"/>
            <a:ext cx="35242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8" name="TextBox 87">
            <a:extLst>
              <a:ext uri="{FF2B5EF4-FFF2-40B4-BE49-F238E27FC236}">
                <a16:creationId xmlns:a16="http://schemas.microsoft.com/office/drawing/2014/main" id="{AB73ECF8-4F6C-47B2-BDAF-FB1AE172695B}"/>
              </a:ext>
            </a:extLst>
          </p:cNvPr>
          <p:cNvSpPr txBox="1"/>
          <p:nvPr/>
        </p:nvSpPr>
        <p:spPr>
          <a:xfrm>
            <a:off x="5484813" y="1739900"/>
            <a:ext cx="352425"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89" name="TextBox 88">
            <a:extLst>
              <a:ext uri="{FF2B5EF4-FFF2-40B4-BE49-F238E27FC236}">
                <a16:creationId xmlns:a16="http://schemas.microsoft.com/office/drawing/2014/main" id="{EE16589C-D211-4264-AEE8-C3EC8BB76FD9}"/>
              </a:ext>
            </a:extLst>
          </p:cNvPr>
          <p:cNvSpPr txBox="1"/>
          <p:nvPr/>
        </p:nvSpPr>
        <p:spPr>
          <a:xfrm>
            <a:off x="7523163" y="2179638"/>
            <a:ext cx="35242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sp>
        <p:nvSpPr>
          <p:cNvPr id="90" name="TextBox 89">
            <a:extLst>
              <a:ext uri="{FF2B5EF4-FFF2-40B4-BE49-F238E27FC236}">
                <a16:creationId xmlns:a16="http://schemas.microsoft.com/office/drawing/2014/main" id="{7D1A9DA8-2EC3-4AEC-91A0-B99093B51DB0}"/>
              </a:ext>
            </a:extLst>
          </p:cNvPr>
          <p:cNvSpPr txBox="1"/>
          <p:nvPr/>
        </p:nvSpPr>
        <p:spPr>
          <a:xfrm>
            <a:off x="5895975" y="2151063"/>
            <a:ext cx="352425" cy="3683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a:t>
            </a:r>
          </a:p>
        </p:txBody>
      </p:sp>
      <p:cxnSp>
        <p:nvCxnSpPr>
          <p:cNvPr id="91" name="Straight Arrow Connector 90">
            <a:extLst>
              <a:ext uri="{FF2B5EF4-FFF2-40B4-BE49-F238E27FC236}">
                <a16:creationId xmlns:a16="http://schemas.microsoft.com/office/drawing/2014/main" id="{70AEAD9F-5CB3-4269-81A3-98ED2B9AF064}"/>
              </a:ext>
            </a:extLst>
          </p:cNvPr>
          <p:cNvCxnSpPr>
            <a:stCxn id="11" idx="0"/>
            <a:endCxn id="10" idx="2"/>
          </p:cNvCxnSpPr>
          <p:nvPr/>
        </p:nvCxnSpPr>
        <p:spPr>
          <a:xfrm flipV="1">
            <a:off x="6567488" y="4678363"/>
            <a:ext cx="1323975" cy="1211262"/>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ACAF3984-4B4C-4EBA-8CF5-5720A9C34507}"/>
              </a:ext>
            </a:extLst>
          </p:cNvPr>
          <p:cNvCxnSpPr>
            <a:stCxn id="11" idx="0"/>
            <a:endCxn id="70" idx="2"/>
          </p:cNvCxnSpPr>
          <p:nvPr/>
        </p:nvCxnSpPr>
        <p:spPr>
          <a:xfrm flipH="1" flipV="1">
            <a:off x="862013" y="4714875"/>
            <a:ext cx="5705475" cy="117475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B63E05CE-DD57-4B92-8857-D8CB62E9F1ED}"/>
              </a:ext>
            </a:extLst>
          </p:cNvPr>
          <p:cNvCxnSpPr/>
          <p:nvPr/>
        </p:nvCxnSpPr>
        <p:spPr>
          <a:xfrm>
            <a:off x="219075" y="1974850"/>
            <a:ext cx="479425" cy="0"/>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a:extLst>
              <a:ext uri="{FF2B5EF4-FFF2-40B4-BE49-F238E27FC236}">
                <a16:creationId xmlns:a16="http://schemas.microsoft.com/office/drawing/2014/main" id="{A97ABAB8-7AA3-475E-9F22-9D11CAEDF115}"/>
              </a:ext>
            </a:extLst>
          </p:cNvPr>
          <p:cNvSpPr/>
          <p:nvPr/>
        </p:nvSpPr>
        <p:spPr>
          <a:xfrm>
            <a:off x="3201988" y="1316038"/>
            <a:ext cx="1150937" cy="423862"/>
          </a:xfrm>
          <a:prstGeom prst="roundRect">
            <a:avLst/>
          </a:prstGeom>
          <a:ln>
            <a:solidFill>
              <a:schemeClr val="accent4"/>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sex ratio</a:t>
            </a:r>
          </a:p>
        </p:txBody>
      </p:sp>
      <p:cxnSp>
        <p:nvCxnSpPr>
          <p:cNvPr id="108" name="Straight Arrow Connector 107">
            <a:extLst>
              <a:ext uri="{FF2B5EF4-FFF2-40B4-BE49-F238E27FC236}">
                <a16:creationId xmlns:a16="http://schemas.microsoft.com/office/drawing/2014/main" id="{0C497ADC-58C2-4BA5-A643-71370A9F66A7}"/>
              </a:ext>
            </a:extLst>
          </p:cNvPr>
          <p:cNvCxnSpPr>
            <a:stCxn id="107" idx="2"/>
            <a:endCxn id="17" idx="0"/>
          </p:cNvCxnSpPr>
          <p:nvPr/>
        </p:nvCxnSpPr>
        <p:spPr>
          <a:xfrm>
            <a:off x="3776663" y="1739900"/>
            <a:ext cx="1419225" cy="15636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1" name="Rounded Rectangle 110">
            <a:extLst>
              <a:ext uri="{FF2B5EF4-FFF2-40B4-BE49-F238E27FC236}">
                <a16:creationId xmlns:a16="http://schemas.microsoft.com/office/drawing/2014/main" id="{EFD5FA91-51A1-47F5-A834-3BB71105F782}"/>
              </a:ext>
            </a:extLst>
          </p:cNvPr>
          <p:cNvSpPr/>
          <p:nvPr/>
        </p:nvSpPr>
        <p:spPr>
          <a:xfrm>
            <a:off x="4497388" y="6383338"/>
            <a:ext cx="1150937" cy="423862"/>
          </a:xfrm>
          <a:prstGeom prst="roundRect">
            <a:avLst/>
          </a:prstGeom>
          <a:ln>
            <a:solidFill>
              <a:schemeClr val="accent4"/>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leaf size</a:t>
            </a:r>
          </a:p>
        </p:txBody>
      </p:sp>
      <p:sp>
        <p:nvSpPr>
          <p:cNvPr id="112" name="Rounded Rectangle 111">
            <a:extLst>
              <a:ext uri="{FF2B5EF4-FFF2-40B4-BE49-F238E27FC236}">
                <a16:creationId xmlns:a16="http://schemas.microsoft.com/office/drawing/2014/main" id="{A54AF363-201A-4B83-9B9F-A7FF61CF197B}"/>
              </a:ext>
            </a:extLst>
          </p:cNvPr>
          <p:cNvSpPr/>
          <p:nvPr/>
        </p:nvSpPr>
        <p:spPr>
          <a:xfrm>
            <a:off x="7413625" y="6383338"/>
            <a:ext cx="1425575" cy="423862"/>
          </a:xfrm>
          <a:prstGeom prst="roundRect">
            <a:avLst/>
          </a:prstGeom>
          <a:ln>
            <a:solidFill>
              <a:schemeClr val="accent4"/>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flower color</a:t>
            </a:r>
          </a:p>
        </p:txBody>
      </p:sp>
      <p:sp>
        <p:nvSpPr>
          <p:cNvPr id="119" name="TextBox 118">
            <a:extLst>
              <a:ext uri="{FF2B5EF4-FFF2-40B4-BE49-F238E27FC236}">
                <a16:creationId xmlns:a16="http://schemas.microsoft.com/office/drawing/2014/main" id="{0973E589-5956-47B9-B39C-2F2D196EDFC7}"/>
              </a:ext>
            </a:extLst>
          </p:cNvPr>
          <p:cNvSpPr txBox="1"/>
          <p:nvPr/>
        </p:nvSpPr>
        <p:spPr>
          <a:xfrm>
            <a:off x="4160838" y="1831975"/>
            <a:ext cx="511175" cy="369888"/>
          </a:xfrm>
          <a:prstGeom prst="rect">
            <a:avLst/>
          </a:prstGeom>
          <a:noFill/>
        </p:spPr>
        <p:txBody>
          <a:bodyPr>
            <a:spAutoFit/>
          </a:bodyPr>
          <a:lstStyle/>
          <a:p>
            <a:pPr defTabSz="457200" eaLnBrk="1" fontAlgn="auto" hangingPunct="1">
              <a:spcBef>
                <a:spcPts val="0"/>
              </a:spcBef>
              <a:spcAft>
                <a:spcPts val="0"/>
              </a:spcAft>
              <a:defRPr/>
            </a:pPr>
            <a:r>
              <a:rPr lang="en-US" b="1" dirty="0">
                <a:solidFill>
                  <a:srgbClr val="FF0000"/>
                </a:solidFill>
                <a:latin typeface="Calibri"/>
                <a:cs typeface="+mn-cs"/>
              </a:rPr>
              <a:t>?</a:t>
            </a:r>
          </a:p>
        </p:txBody>
      </p:sp>
      <p:sp>
        <p:nvSpPr>
          <p:cNvPr id="120" name="TextBox 119">
            <a:extLst>
              <a:ext uri="{FF2B5EF4-FFF2-40B4-BE49-F238E27FC236}">
                <a16:creationId xmlns:a16="http://schemas.microsoft.com/office/drawing/2014/main" id="{9F4B2E58-939F-40D8-8D5D-1DE6AD3FEBD1}"/>
              </a:ext>
            </a:extLst>
          </p:cNvPr>
          <p:cNvSpPr txBox="1"/>
          <p:nvPr/>
        </p:nvSpPr>
        <p:spPr>
          <a:xfrm>
            <a:off x="4751388" y="5792788"/>
            <a:ext cx="511175" cy="368300"/>
          </a:xfrm>
          <a:prstGeom prst="rect">
            <a:avLst/>
          </a:prstGeom>
          <a:noFill/>
        </p:spPr>
        <p:txBody>
          <a:bodyPr>
            <a:spAutoFit/>
          </a:bodyPr>
          <a:lstStyle/>
          <a:p>
            <a:pPr defTabSz="457200" eaLnBrk="1" fontAlgn="auto" hangingPunct="1">
              <a:spcBef>
                <a:spcPts val="0"/>
              </a:spcBef>
              <a:spcAft>
                <a:spcPts val="0"/>
              </a:spcAft>
              <a:defRPr/>
            </a:pPr>
            <a:r>
              <a:rPr lang="en-US" b="1" dirty="0">
                <a:solidFill>
                  <a:srgbClr val="FF0000"/>
                </a:solidFill>
                <a:latin typeface="Calibri"/>
                <a:cs typeface="+mn-cs"/>
              </a:rPr>
              <a:t>?</a:t>
            </a:r>
          </a:p>
        </p:txBody>
      </p:sp>
      <p:sp>
        <p:nvSpPr>
          <p:cNvPr id="121" name="TextBox 120">
            <a:extLst>
              <a:ext uri="{FF2B5EF4-FFF2-40B4-BE49-F238E27FC236}">
                <a16:creationId xmlns:a16="http://schemas.microsoft.com/office/drawing/2014/main" id="{9401261E-4DA8-40E9-8115-306479961FF3}"/>
              </a:ext>
            </a:extLst>
          </p:cNvPr>
          <p:cNvSpPr txBox="1"/>
          <p:nvPr/>
        </p:nvSpPr>
        <p:spPr>
          <a:xfrm>
            <a:off x="8058150" y="5861050"/>
            <a:ext cx="509588" cy="369888"/>
          </a:xfrm>
          <a:prstGeom prst="rect">
            <a:avLst/>
          </a:prstGeom>
          <a:noFill/>
        </p:spPr>
        <p:txBody>
          <a:bodyPr>
            <a:spAutoFit/>
          </a:bodyPr>
          <a:lstStyle/>
          <a:p>
            <a:pPr defTabSz="457200" eaLnBrk="1" fontAlgn="auto" hangingPunct="1">
              <a:spcBef>
                <a:spcPts val="0"/>
              </a:spcBef>
              <a:spcAft>
                <a:spcPts val="0"/>
              </a:spcAft>
              <a:defRPr/>
            </a:pPr>
            <a:r>
              <a:rPr lang="en-US" b="1" dirty="0">
                <a:solidFill>
                  <a:srgbClr val="FF0000"/>
                </a:solidFill>
                <a:latin typeface="Calibri"/>
                <a:cs typeface="+mn-cs"/>
              </a:rPr>
              <a:t>?</a:t>
            </a:r>
          </a:p>
        </p:txBody>
      </p:sp>
      <p:sp>
        <p:nvSpPr>
          <p:cNvPr id="122" name="TextBox 121">
            <a:extLst>
              <a:ext uri="{FF2B5EF4-FFF2-40B4-BE49-F238E27FC236}">
                <a16:creationId xmlns:a16="http://schemas.microsoft.com/office/drawing/2014/main" id="{1E8512B2-ACAC-42BD-B57A-73FCD5D68538}"/>
              </a:ext>
            </a:extLst>
          </p:cNvPr>
          <p:cNvSpPr txBox="1"/>
          <p:nvPr/>
        </p:nvSpPr>
        <p:spPr>
          <a:xfrm>
            <a:off x="781050" y="1268413"/>
            <a:ext cx="1795463" cy="1323975"/>
          </a:xfrm>
          <a:prstGeom prst="rect">
            <a:avLst/>
          </a:prstGeom>
          <a:noFill/>
        </p:spPr>
        <p:txBody>
          <a:bodyPr>
            <a:spAutoFit/>
          </a:bodyPr>
          <a:lstStyle/>
          <a:p>
            <a:pPr defTabSz="457200" eaLnBrk="1" fontAlgn="auto" hangingPunct="1">
              <a:spcBef>
                <a:spcPts val="0"/>
              </a:spcBef>
              <a:spcAft>
                <a:spcPts val="0"/>
              </a:spcAft>
              <a:defRPr/>
            </a:pPr>
            <a:r>
              <a:rPr lang="en-US" sz="1600" dirty="0">
                <a:solidFill>
                  <a:prstClr val="black"/>
                </a:solidFill>
                <a:latin typeface="Calibri"/>
                <a:cs typeface="+mn-cs"/>
              </a:rPr>
              <a:t>has positive effect</a:t>
            </a:r>
          </a:p>
          <a:p>
            <a:pPr defTabSz="457200" eaLnBrk="1" fontAlgn="auto" hangingPunct="1">
              <a:spcBef>
                <a:spcPts val="0"/>
              </a:spcBef>
              <a:spcAft>
                <a:spcPts val="0"/>
              </a:spcAft>
              <a:defRPr/>
            </a:pPr>
            <a:r>
              <a:rPr lang="en-US" sz="1600" dirty="0">
                <a:solidFill>
                  <a:prstClr val="black"/>
                </a:solidFill>
                <a:latin typeface="Calibri"/>
                <a:cs typeface="+mn-cs"/>
              </a:rPr>
              <a:t>has negative effect</a:t>
            </a:r>
          </a:p>
          <a:p>
            <a:pPr defTabSz="457200" eaLnBrk="1" fontAlgn="auto" hangingPunct="1">
              <a:spcBef>
                <a:spcPts val="0"/>
              </a:spcBef>
              <a:spcAft>
                <a:spcPts val="0"/>
              </a:spcAft>
              <a:defRPr/>
            </a:pPr>
            <a:r>
              <a:rPr lang="en-US" sz="1600" dirty="0">
                <a:solidFill>
                  <a:prstClr val="black"/>
                </a:solidFill>
                <a:latin typeface="Calibri"/>
                <a:cs typeface="+mn-cs"/>
              </a:rPr>
              <a:t>has stage</a:t>
            </a:r>
          </a:p>
          <a:p>
            <a:pPr defTabSz="457200" eaLnBrk="1" fontAlgn="auto" hangingPunct="1">
              <a:spcBef>
                <a:spcPts val="0"/>
              </a:spcBef>
              <a:spcAft>
                <a:spcPts val="0"/>
              </a:spcAft>
              <a:defRPr/>
            </a:pPr>
            <a:r>
              <a:rPr lang="en-US" sz="1600" dirty="0">
                <a:solidFill>
                  <a:prstClr val="black"/>
                </a:solidFill>
                <a:latin typeface="Calibri"/>
                <a:cs typeface="+mn-cs"/>
              </a:rPr>
              <a:t>has quality</a:t>
            </a:r>
          </a:p>
          <a:p>
            <a:pPr defTabSz="457200" eaLnBrk="1" fontAlgn="auto" hangingPunct="1">
              <a:spcBef>
                <a:spcPts val="0"/>
              </a:spcBef>
              <a:spcAft>
                <a:spcPts val="0"/>
              </a:spcAft>
              <a:defRPr/>
            </a:pPr>
            <a:r>
              <a:rPr lang="en-US" sz="1600" dirty="0">
                <a:solidFill>
                  <a:prstClr val="black"/>
                </a:solidFill>
                <a:latin typeface="Calibri"/>
                <a:cs typeface="+mn-cs"/>
              </a:rPr>
              <a:t>unknown effect</a:t>
            </a:r>
          </a:p>
        </p:txBody>
      </p:sp>
      <p:cxnSp>
        <p:nvCxnSpPr>
          <p:cNvPr id="124" name="Straight Arrow Connector 123">
            <a:extLst>
              <a:ext uri="{FF2B5EF4-FFF2-40B4-BE49-F238E27FC236}">
                <a16:creationId xmlns:a16="http://schemas.microsoft.com/office/drawing/2014/main" id="{A5D1C0A9-5675-4AC0-AC03-C866E37A3E45}"/>
              </a:ext>
            </a:extLst>
          </p:cNvPr>
          <p:cNvCxnSpPr/>
          <p:nvPr/>
        </p:nvCxnSpPr>
        <p:spPr>
          <a:xfrm>
            <a:off x="219075" y="2444750"/>
            <a:ext cx="466725" cy="476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0E5C9D21-E664-4D3C-AE32-F8026CA2B385}"/>
              </a:ext>
            </a:extLst>
          </p:cNvPr>
          <p:cNvCxnSpPr>
            <a:stCxn id="4" idx="0"/>
            <a:endCxn id="107" idx="2"/>
          </p:cNvCxnSpPr>
          <p:nvPr/>
        </p:nvCxnSpPr>
        <p:spPr>
          <a:xfrm flipV="1">
            <a:off x="3335338" y="1739900"/>
            <a:ext cx="441325" cy="552450"/>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403B0842-59BC-4A7D-84D0-636C813E1A76}"/>
              </a:ext>
            </a:extLst>
          </p:cNvPr>
          <p:cNvCxnSpPr>
            <a:stCxn id="11" idx="3"/>
            <a:endCxn id="112" idx="0"/>
          </p:cNvCxnSpPr>
          <p:nvPr/>
        </p:nvCxnSpPr>
        <p:spPr>
          <a:xfrm>
            <a:off x="7210425" y="6100763"/>
            <a:ext cx="915988" cy="282575"/>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FCE2893-A2B9-4DD9-9DC6-9356BDDAFB7E}"/>
              </a:ext>
            </a:extLst>
          </p:cNvPr>
          <p:cNvCxnSpPr>
            <a:stCxn id="11" idx="1"/>
            <a:endCxn id="111" idx="0"/>
          </p:cNvCxnSpPr>
          <p:nvPr/>
        </p:nvCxnSpPr>
        <p:spPr>
          <a:xfrm flipH="1">
            <a:off x="5073650" y="6100763"/>
            <a:ext cx="850900" cy="282575"/>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138" name="Rounded Rectangle 137">
            <a:extLst>
              <a:ext uri="{FF2B5EF4-FFF2-40B4-BE49-F238E27FC236}">
                <a16:creationId xmlns:a16="http://schemas.microsoft.com/office/drawing/2014/main" id="{4891F50F-8B6E-4C17-BE88-62DAA54BC65E}"/>
              </a:ext>
            </a:extLst>
          </p:cNvPr>
          <p:cNvSpPr/>
          <p:nvPr/>
        </p:nvSpPr>
        <p:spPr>
          <a:xfrm>
            <a:off x="73025" y="5346700"/>
            <a:ext cx="2043113" cy="423863"/>
          </a:xfrm>
          <a:prstGeom prst="roundRect">
            <a:avLst/>
          </a:prstGeom>
          <a:ln>
            <a:solidFill>
              <a:schemeClr val="accent4"/>
            </a:solidFill>
          </a:ln>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r>
              <a:rPr lang="en-US" dirty="0">
                <a:solidFill>
                  <a:prstClr val="black"/>
                </a:solidFill>
              </a:rPr>
              <a:t>populations quality</a:t>
            </a:r>
          </a:p>
        </p:txBody>
      </p:sp>
      <p:cxnSp>
        <p:nvCxnSpPr>
          <p:cNvPr id="139" name="Straight Arrow Connector 138">
            <a:extLst>
              <a:ext uri="{FF2B5EF4-FFF2-40B4-BE49-F238E27FC236}">
                <a16:creationId xmlns:a16="http://schemas.microsoft.com/office/drawing/2014/main" id="{A3128ABD-3A7A-4304-835B-C0DE7EC63633}"/>
              </a:ext>
            </a:extLst>
          </p:cNvPr>
          <p:cNvCxnSpPr/>
          <p:nvPr/>
        </p:nvCxnSpPr>
        <p:spPr>
          <a:xfrm>
            <a:off x="190500" y="2238375"/>
            <a:ext cx="495300" cy="0"/>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Slide Number Placeholder 20">
            <a:extLst>
              <a:ext uri="{FF2B5EF4-FFF2-40B4-BE49-F238E27FC236}">
                <a16:creationId xmlns:a16="http://schemas.microsoft.com/office/drawing/2014/main" id="{A3822497-2389-4666-AE4F-E4B1F1FDDD99}"/>
              </a:ext>
            </a:extLst>
          </p:cNvPr>
          <p:cNvSpPr>
            <a:spLocks noGrp="1"/>
          </p:cNvSpPr>
          <p:nvPr>
            <p:ph type="sldNum" sz="quarter" idx="12"/>
          </p:nvPr>
        </p:nvSpPr>
        <p:spPr/>
        <p:txBody>
          <a:bodyPr/>
          <a:lstStyle/>
          <a:p>
            <a:pPr>
              <a:defRPr/>
            </a:pPr>
            <a:fld id="{694A7634-AA9A-4006-95FC-81285057E25A}" type="slidenum">
              <a:rPr lang="en-US"/>
              <a:pPr>
                <a:defRPr/>
              </a:pPr>
              <a:t>203</a:t>
            </a:fld>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33D1630-DCA5-41B2-AABC-096E4648243C}"/>
              </a:ext>
            </a:extLst>
          </p:cNvPr>
          <p:cNvSpPr/>
          <p:nvPr/>
        </p:nvSpPr>
        <p:spPr>
          <a:xfrm>
            <a:off x="6684963" y="6021388"/>
            <a:ext cx="3575050" cy="936625"/>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441347" name="Picture 8" descr="EnvO Logo-RGB">
            <a:extLst>
              <a:ext uri="{FF2B5EF4-FFF2-40B4-BE49-F238E27FC236}">
                <a16:creationId xmlns:a16="http://schemas.microsoft.com/office/drawing/2014/main" id="{20F25E25-1886-4FBE-801E-9A735FAED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43640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8" name="Rectangle 3">
            <a:extLst>
              <a:ext uri="{FF2B5EF4-FFF2-40B4-BE49-F238E27FC236}">
                <a16:creationId xmlns:a16="http://schemas.microsoft.com/office/drawing/2014/main" id="{B68B6626-21DB-46B6-8B39-717460DCA6B4}"/>
              </a:ext>
            </a:extLst>
          </p:cNvPr>
          <p:cNvSpPr>
            <a:spLocks noChangeArrowheads="1"/>
          </p:cNvSpPr>
          <p:nvPr/>
        </p:nvSpPr>
        <p:spPr bwMode="auto">
          <a:xfrm>
            <a:off x="1619250" y="3282950"/>
            <a:ext cx="6781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A community ontology attempting to clarify the semantics of data and information about environmental entities</a:t>
            </a:r>
          </a:p>
          <a:p>
            <a:pPr eaLnBrk="1" hangingPunct="1">
              <a:spcBef>
                <a:spcPct val="0"/>
              </a:spcBef>
              <a:buFontTx/>
              <a:buNone/>
            </a:pPr>
            <a:endParaRPr lang="en-GB" altLang="en-US" sz="600" b="1">
              <a:solidFill>
                <a:srgbClr val="000000"/>
              </a:solidFill>
            </a:endParaRPr>
          </a:p>
          <a:p>
            <a:pPr eaLnBrk="1" hangingPunct="1">
              <a:spcBef>
                <a:spcPct val="0"/>
              </a:spcBef>
              <a:buFontTx/>
              <a:buNone/>
            </a:pPr>
            <a:r>
              <a:rPr lang="en-GB" altLang="en-US">
                <a:solidFill>
                  <a:srgbClr val="000000"/>
                </a:solidFill>
              </a:rPr>
              <a:t>With acknowledgements to Pier Buttigieg</a:t>
            </a:r>
          </a:p>
        </p:txBody>
      </p:sp>
      <p:sp>
        <p:nvSpPr>
          <p:cNvPr id="5" name="Slide Number Placeholder 4">
            <a:extLst>
              <a:ext uri="{FF2B5EF4-FFF2-40B4-BE49-F238E27FC236}">
                <a16:creationId xmlns:a16="http://schemas.microsoft.com/office/drawing/2014/main" id="{F9E3F912-DC24-4FAD-9633-6714EED2D084}"/>
              </a:ext>
            </a:extLst>
          </p:cNvPr>
          <p:cNvSpPr>
            <a:spLocks noGrp="1"/>
          </p:cNvSpPr>
          <p:nvPr>
            <p:ph type="sldNum" sz="quarter" idx="12"/>
          </p:nvPr>
        </p:nvSpPr>
        <p:spPr/>
        <p:txBody>
          <a:bodyPr/>
          <a:lstStyle/>
          <a:p>
            <a:pPr>
              <a:defRPr/>
            </a:pPr>
            <a:fld id="{8B62A3A4-E7A8-418D-B17F-C2B2AF3C17E8}" type="slidenum">
              <a:rPr lang="en-GB"/>
              <a:pPr>
                <a:defRPr/>
              </a:pPr>
              <a:t>204</a:t>
            </a:fld>
            <a:endParaRPr lang="en-GB"/>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12" name="Group 4">
            <a:extLst>
              <a:ext uri="{FF2B5EF4-FFF2-40B4-BE49-F238E27FC236}">
                <a16:creationId xmlns:a16="http://schemas.microsoft.com/office/drawing/2014/main" id="{37AFC298-188C-412D-ABF3-76ECBC7903BF}"/>
              </a:ext>
            </a:extLst>
          </p:cNvPr>
          <p:cNvGraphicFramePr>
            <a:graphicFrameLocks noGrp="1"/>
          </p:cNvGraphicFramePr>
          <p:nvPr/>
        </p:nvGraphicFramePr>
        <p:xfrm>
          <a:off x="228600" y="457200"/>
          <a:ext cx="8534400" cy="5010151"/>
        </p:xfrm>
        <a:graphic>
          <a:graphicData uri="http://schemas.openxmlformats.org/drawingml/2006/table">
            <a:tbl>
              <a:tblPr>
                <a:solidFill>
                  <a:schemeClr val="accent3">
                    <a:lumMod val="75000"/>
                  </a:schemeClr>
                </a:solidFill>
              </a:tblPr>
              <a:tblGrid>
                <a:gridCol w="1656710">
                  <a:extLst>
                    <a:ext uri="{9D8B030D-6E8A-4147-A177-3AD203B41FA5}">
                      <a16:colId xmlns:a16="http://schemas.microsoft.com/office/drawing/2014/main" val="20000"/>
                    </a:ext>
                  </a:extLst>
                </a:gridCol>
                <a:gridCol w="1055774">
                  <a:extLst>
                    <a:ext uri="{9D8B030D-6E8A-4147-A177-3AD203B41FA5}">
                      <a16:colId xmlns:a16="http://schemas.microsoft.com/office/drawing/2014/main" val="20001"/>
                    </a:ext>
                  </a:extLst>
                </a:gridCol>
                <a:gridCol w="992372">
                  <a:extLst>
                    <a:ext uri="{9D8B030D-6E8A-4147-A177-3AD203B41FA5}">
                      <a16:colId xmlns:a16="http://schemas.microsoft.com/office/drawing/2014/main" val="20002"/>
                    </a:ext>
                  </a:extLst>
                </a:gridCol>
                <a:gridCol w="1124688">
                  <a:extLst>
                    <a:ext uri="{9D8B030D-6E8A-4147-A177-3AD203B41FA5}">
                      <a16:colId xmlns:a16="http://schemas.microsoft.com/office/drawing/2014/main" val="20003"/>
                    </a:ext>
                  </a:extLst>
                </a:gridCol>
                <a:gridCol w="1124688">
                  <a:extLst>
                    <a:ext uri="{9D8B030D-6E8A-4147-A177-3AD203B41FA5}">
                      <a16:colId xmlns:a16="http://schemas.microsoft.com/office/drawing/2014/main" val="20004"/>
                    </a:ext>
                  </a:extLst>
                </a:gridCol>
                <a:gridCol w="1128824">
                  <a:extLst>
                    <a:ext uri="{9D8B030D-6E8A-4147-A177-3AD203B41FA5}">
                      <a16:colId xmlns:a16="http://schemas.microsoft.com/office/drawing/2014/main" val="20005"/>
                    </a:ext>
                  </a:extLst>
                </a:gridCol>
                <a:gridCol w="1451344">
                  <a:extLst>
                    <a:ext uri="{9D8B030D-6E8A-4147-A177-3AD203B41FA5}">
                      <a16:colId xmlns:a16="http://schemas.microsoft.com/office/drawing/2014/main" val="20006"/>
                    </a:ext>
                  </a:extLst>
                </a:gridCol>
              </a:tblGrid>
              <a:tr h="152392">
                <a:tc rowSpan="2">
                  <a:txBody>
                    <a:bodyPr/>
                    <a:lstStyle/>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1" i="0" u="none" strike="noStrike" cap="none" normalizeH="0" baseline="0" dirty="0">
                          <a:ln>
                            <a:noFill/>
                          </a:ln>
                          <a:solidFill>
                            <a:schemeClr val="tx1"/>
                          </a:solidFill>
                          <a:effectLst/>
                          <a:latin typeface="+mn-lt"/>
                          <a:cs typeface="Arial" charset="0"/>
                        </a:rPr>
                        <a:t>                     </a:t>
                      </a:r>
                      <a:r>
                        <a:rPr kumimoji="0" lang="en-US" sz="1400" b="1" i="0" u="none" strike="noStrike" cap="none" normalizeH="0" baseline="0" dirty="0">
                          <a:ln>
                            <a:noFill/>
                          </a:ln>
                          <a:solidFill>
                            <a:schemeClr val="tx1"/>
                          </a:solidFill>
                          <a:effectLst/>
                          <a:latin typeface="+mn-lt"/>
                          <a:cs typeface="Arial" charset="0"/>
                        </a:rPr>
                        <a:t>RELATION</a:t>
                      </a: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mn-lt"/>
                          <a:cs typeface="Arial" charset="0"/>
                        </a:rPr>
                        <a:t>                TO TIME </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000" b="1"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000" b="1"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000" b="1" i="0" u="none" strike="noStrike" cap="none" normalizeH="0" baseline="0" dirty="0">
                          <a:ln>
                            <a:noFill/>
                          </a:ln>
                          <a:solidFill>
                            <a:schemeClr val="tx1"/>
                          </a:solidFill>
                          <a:effectLst/>
                          <a:latin typeface="+mn-lt"/>
                          <a:cs typeface="Arial" charset="0"/>
                        </a:rPr>
                        <a:t> </a:t>
                      </a:r>
                      <a:endParaRPr kumimoji="0" lang="en-US" sz="1400" b="1" i="0" u="none" strike="noStrike" cap="none" normalizeH="0" baseline="0" dirty="0">
                        <a:ln>
                          <a:noFill/>
                        </a:ln>
                        <a:solidFill>
                          <a:schemeClr val="tx1"/>
                        </a:solidFill>
                        <a:effectLst/>
                        <a:latin typeface="+mn-lt"/>
                        <a:cs typeface="Arial" charset="0"/>
                      </a:endParaRPr>
                    </a:p>
                    <a:p>
                      <a:pPr marL="0" marR="0" lvl="0" indent="0" algn="l"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tx1"/>
                          </a:solidFill>
                          <a:effectLst/>
                          <a:latin typeface="+mn-lt"/>
                          <a:cs typeface="Arial" charset="0"/>
                        </a:rPr>
                        <a:t> GRANULARITY</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gridSpan="5">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CONTINUANT</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OCCURRENT</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1097280">
                <a:tc v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INDEPENDENT</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DEPENDENT</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endParaRPr kumimoji="0" lang="en-US" sz="2400" b="1" i="0" u="none" strike="noStrike" cap="none" normalizeH="0" baseline="0" dirty="0">
                        <a:ln>
                          <a:noFill/>
                        </a:ln>
                        <a:solidFill>
                          <a:schemeClr val="bg1"/>
                        </a:solidFill>
                        <a:effectLst/>
                        <a:latin typeface="+mn-lt"/>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1"/>
                  </a:ext>
                </a:extLst>
              </a:tr>
              <a:tr h="1525457">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ORGAN AND</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ORGANISM</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Organism</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(NCBI</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Taxonomy)</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Anatomical Entity</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(FMA, CARO)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rgbClr val="00B050"/>
                          </a:solidFill>
                          <a:effectLst/>
                          <a:latin typeface="+mn-lt"/>
                          <a:cs typeface="Arial" charset="0"/>
                        </a:rPr>
                        <a:t>Environments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rgbClr val="00B050"/>
                          </a:solidFill>
                          <a:effectLst/>
                          <a:latin typeface="+mn-lt"/>
                          <a:cs typeface="Arial" charset="0"/>
                        </a:rPr>
                        <a:t>(EnvO)</a:t>
                      </a:r>
                    </a:p>
                  </a:txBody>
                  <a:tcPr marL="0" marR="0" marT="45716" marB="45716" vert="vert2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Organ</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Function</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(FMP, CPRO)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Phenotypic Quality</a:t>
                      </a:r>
                      <a:br>
                        <a:rPr kumimoji="0" lang="en-US" sz="1400" b="0" i="0" u="none" strike="noStrike" cap="none" normalizeH="0" baseline="0" dirty="0">
                          <a:ln>
                            <a:noFill/>
                          </a:ln>
                          <a:solidFill>
                            <a:schemeClr val="tx1"/>
                          </a:solidFill>
                          <a:effectLst/>
                          <a:latin typeface="+mn-lt"/>
                          <a:cs typeface="Times New Roman" pitchFamily="18" charset="0"/>
                        </a:rPr>
                      </a:br>
                      <a:r>
                        <a:rPr kumimoji="0" lang="en-US" sz="1400" b="0" i="0" u="none" strike="noStrike" cap="none" normalizeH="0" baseline="0" dirty="0">
                          <a:ln>
                            <a:noFill/>
                          </a:ln>
                          <a:solidFill>
                            <a:schemeClr val="tx1"/>
                          </a:solidFill>
                          <a:effectLst/>
                          <a:latin typeface="+mn-lt"/>
                          <a:cs typeface="Times New Roman" pitchFamily="18" charset="0"/>
                        </a:rPr>
                        <a:t>(</a:t>
                      </a:r>
                      <a:r>
                        <a:rPr kumimoji="0" lang="en-US" sz="1400" b="0" i="0" u="none" strike="noStrike" cap="none" normalizeH="0" baseline="0" dirty="0" err="1">
                          <a:ln>
                            <a:noFill/>
                          </a:ln>
                          <a:solidFill>
                            <a:schemeClr val="tx1"/>
                          </a:solidFill>
                          <a:effectLst/>
                          <a:latin typeface="+mn-lt"/>
                          <a:cs typeface="Times New Roman" pitchFamily="18" charset="0"/>
                        </a:rPr>
                        <a:t>PaTO</a:t>
                      </a:r>
                      <a:r>
                        <a:rPr kumimoji="0" lang="en-US" sz="1400" b="0" i="0" u="none" strike="noStrike" cap="none" normalizeH="0" baseline="0" dirty="0">
                          <a:ln>
                            <a:noFill/>
                          </a:ln>
                          <a:solidFill>
                            <a:schemeClr val="tx1"/>
                          </a:solidFill>
                          <a:effectLst/>
                          <a:latin typeface="+mn-lt"/>
                          <a:cs typeface="Times New Roman" pitchFamily="18" charset="0"/>
                        </a:rPr>
                        <a:t>)</a:t>
                      </a:r>
                      <a:endParaRPr kumimoji="0" lang="en-US" sz="1400" b="0" i="0" u="none" strike="noStrike" cap="none" normalizeH="0" baseline="0" dirty="0">
                        <a:ln>
                          <a:noFill/>
                        </a:ln>
                        <a:solidFill>
                          <a:schemeClr val="tx1"/>
                        </a:solidFill>
                        <a:effectLst/>
                        <a:latin typeface="+mn-lt"/>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Biological Process</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(GO)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131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CELL AND CELLULAR COMPONENT</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Cell</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(CL)</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Cellular Component</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(FMA, GO)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Cellular Function</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(GO)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31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1" i="0" u="none" strike="noStrike" cap="none" normalizeH="0" baseline="0" dirty="0">
                          <a:ln>
                            <a:noFill/>
                          </a:ln>
                          <a:solidFill>
                            <a:schemeClr val="bg1"/>
                          </a:solidFill>
                          <a:effectLst/>
                          <a:latin typeface="+mn-lt"/>
                          <a:cs typeface="Arial" charset="0"/>
                        </a:rPr>
                        <a:t>MOLECULE</a:t>
                      </a: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Molecule</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a:t>
                      </a:r>
                      <a:r>
                        <a:rPr kumimoji="0" lang="en-US" sz="1400" b="0" i="0" u="none" strike="noStrike" cap="none" normalizeH="0" baseline="0" dirty="0" err="1">
                          <a:ln>
                            <a:noFill/>
                          </a:ln>
                          <a:solidFill>
                            <a:schemeClr val="tx1"/>
                          </a:solidFill>
                          <a:effectLst/>
                          <a:latin typeface="+mn-lt"/>
                          <a:cs typeface="Times New Roman" pitchFamily="18" charset="0"/>
                        </a:rPr>
                        <a:t>ChEBI</a:t>
                      </a:r>
                      <a:r>
                        <a:rPr kumimoji="0" lang="en-US" sz="1400" b="0" i="0" u="none" strike="noStrike" cap="none" normalizeH="0" baseline="0" dirty="0">
                          <a:ln>
                            <a:noFill/>
                          </a:ln>
                          <a:solidFill>
                            <a:schemeClr val="tx1"/>
                          </a:solidFill>
                          <a:effectLst/>
                          <a:latin typeface="+mn-lt"/>
                          <a:cs typeface="Times New Roman" pitchFamily="18" charset="0"/>
                        </a:rPr>
                        <a:t>, SO,</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err="1">
                          <a:ln>
                            <a:noFill/>
                          </a:ln>
                          <a:solidFill>
                            <a:schemeClr val="tx1"/>
                          </a:solidFill>
                          <a:effectLst/>
                          <a:latin typeface="+mn-lt"/>
                          <a:cs typeface="Times New Roman" pitchFamily="18" charset="0"/>
                        </a:rPr>
                        <a:t>RnaO</a:t>
                      </a:r>
                      <a:r>
                        <a:rPr kumimoji="0" lang="en-US" sz="1400" b="0" i="0" u="none" strike="noStrike" cap="none" normalizeH="0" baseline="0" dirty="0">
                          <a:ln>
                            <a:noFill/>
                          </a:ln>
                          <a:solidFill>
                            <a:schemeClr val="tx1"/>
                          </a:solidFill>
                          <a:effectLst/>
                          <a:latin typeface="+mn-lt"/>
                          <a:cs typeface="Times New Roman" pitchFamily="18" charset="0"/>
                        </a:rPr>
                        <a:t>, </a:t>
                      </a:r>
                      <a:r>
                        <a:rPr kumimoji="0" lang="en-US" sz="1400" b="0" i="0" u="none" strike="noStrike" cap="none" normalizeH="0" baseline="0" dirty="0" err="1">
                          <a:ln>
                            <a:noFill/>
                          </a:ln>
                          <a:solidFill>
                            <a:schemeClr val="tx1"/>
                          </a:solidFill>
                          <a:effectLst/>
                          <a:latin typeface="+mn-lt"/>
                          <a:cs typeface="Times New Roman" pitchFamily="18" charset="0"/>
                        </a:rPr>
                        <a:t>PrO</a:t>
                      </a:r>
                      <a:r>
                        <a:rPr kumimoji="0" lang="en-US" sz="1400" b="0" i="0" u="none" strike="noStrike" cap="none" normalizeH="0" baseline="0" dirty="0">
                          <a:ln>
                            <a:noFill/>
                          </a:ln>
                          <a:solidFill>
                            <a:schemeClr val="tx1"/>
                          </a:solidFill>
                          <a:effectLst/>
                          <a:latin typeface="+mn-lt"/>
                          <a:cs typeface="Times New Roman" pitchFamily="18" charset="0"/>
                        </a:rPr>
                        <a:t>)</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Molecular Function</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(GO)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Molecular Process</a:t>
                      </a:r>
                      <a:endParaRPr kumimoji="0" lang="en-US" sz="1400" b="0" i="0" u="none" strike="noStrike" cap="none" normalizeH="0" baseline="0" dirty="0">
                        <a:ln>
                          <a:noFill/>
                        </a:ln>
                        <a:solidFill>
                          <a:schemeClr val="tx1"/>
                        </a:solidFill>
                        <a:effectLst/>
                        <a:latin typeface="+mn-lt"/>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mn-lt"/>
                          <a:cs typeface="Times New Roman" pitchFamily="18" charset="0"/>
                        </a:rPr>
                        <a:t>(GO)</a:t>
                      </a:r>
                      <a:endParaRPr kumimoji="0" lang="en-US" sz="1400" b="0" i="0" u="none" strike="noStrike" cap="none" normalizeH="0" baseline="0" dirty="0">
                        <a:ln>
                          <a:noFill/>
                        </a:ln>
                        <a:solidFill>
                          <a:schemeClr val="tx1"/>
                        </a:solidFill>
                        <a:effectLst/>
                        <a:latin typeface="+mn-lt"/>
                        <a:cs typeface="Arial" charset="0"/>
                      </a:endParaRPr>
                    </a:p>
                  </a:txBody>
                  <a:tcPr marL="0" marR="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B6EC9099-6517-47C4-B859-A74805CB09BB}"/>
              </a:ext>
            </a:extLst>
          </p:cNvPr>
          <p:cNvSpPr>
            <a:spLocks noGrp="1"/>
          </p:cNvSpPr>
          <p:nvPr>
            <p:ph type="sldNum" sz="quarter" idx="12"/>
          </p:nvPr>
        </p:nvSpPr>
        <p:spPr/>
        <p:txBody>
          <a:bodyPr/>
          <a:lstStyle/>
          <a:p>
            <a:pPr>
              <a:defRPr/>
            </a:pPr>
            <a:fld id="{B2AEF8D9-0F72-44C1-88A2-A7A15C98D7E5}" type="slidenum">
              <a:rPr lang="en-GB"/>
              <a:pPr>
                <a:defRPr/>
              </a:pPr>
              <a:t>205</a:t>
            </a:fld>
            <a:endParaRPr lang="en-GB"/>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43394" name="Picture 2">
            <a:extLst>
              <a:ext uri="{FF2B5EF4-FFF2-40B4-BE49-F238E27FC236}">
                <a16:creationId xmlns:a16="http://schemas.microsoft.com/office/drawing/2014/main" id="{77B29737-5DB6-4F3D-9888-FFE9F1926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685800"/>
            <a:ext cx="924083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777E9000-D171-47B2-9FA5-866772687208}"/>
              </a:ext>
            </a:extLst>
          </p:cNvPr>
          <p:cNvSpPr>
            <a:spLocks noGrp="1"/>
          </p:cNvSpPr>
          <p:nvPr>
            <p:ph type="sldNum" sz="quarter" idx="12"/>
          </p:nvPr>
        </p:nvSpPr>
        <p:spPr/>
        <p:txBody>
          <a:bodyPr/>
          <a:lstStyle/>
          <a:p>
            <a:pPr>
              <a:defRPr/>
            </a:pPr>
            <a:fld id="{48E99533-6025-49EC-8825-B6028742CFAC}" type="slidenum">
              <a:rPr lang="en-GB"/>
              <a:pPr>
                <a:defRPr/>
              </a:pPr>
              <a:t>206</a:t>
            </a:fld>
            <a:endParaRPr lang="en-GB"/>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44418" name="Picture 2">
            <a:extLst>
              <a:ext uri="{FF2B5EF4-FFF2-40B4-BE49-F238E27FC236}">
                <a16:creationId xmlns:a16="http://schemas.microsoft.com/office/drawing/2014/main" id="{EC2DD0C9-ED70-42D4-B3F1-89B1DC5F1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497" b="40302"/>
          <a:stretch>
            <a:fillRect/>
          </a:stretch>
        </p:blipFill>
        <p:spPr bwMode="auto">
          <a:xfrm>
            <a:off x="1371600" y="836613"/>
            <a:ext cx="7556500" cy="511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777E9000-D171-47B2-9FA5-866772687208}"/>
              </a:ext>
            </a:extLst>
          </p:cNvPr>
          <p:cNvSpPr>
            <a:spLocks noGrp="1"/>
          </p:cNvSpPr>
          <p:nvPr>
            <p:ph type="sldNum" sz="quarter" idx="12"/>
          </p:nvPr>
        </p:nvSpPr>
        <p:spPr/>
        <p:txBody>
          <a:bodyPr/>
          <a:lstStyle/>
          <a:p>
            <a:pPr>
              <a:defRPr/>
            </a:pPr>
            <a:fld id="{3AA9FFB4-CF98-4B43-A89E-BAEB5DE5D721}" type="slidenum">
              <a:rPr lang="en-GB"/>
              <a:pPr>
                <a:defRPr/>
              </a:pPr>
              <a:t>207</a:t>
            </a:fld>
            <a:endParaRPr lang="en-GB"/>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45442" name="Picture 4">
            <a:extLst>
              <a:ext uri="{FF2B5EF4-FFF2-40B4-BE49-F238E27FC236}">
                <a16:creationId xmlns:a16="http://schemas.microsoft.com/office/drawing/2014/main" id="{2A645675-9FA7-4B55-9698-ADF0CB0CA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15888"/>
            <a:ext cx="8208963"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5" name="Text Box 5">
            <a:extLst>
              <a:ext uri="{FF2B5EF4-FFF2-40B4-BE49-F238E27FC236}">
                <a16:creationId xmlns:a16="http://schemas.microsoft.com/office/drawing/2014/main" id="{598AB02B-BCD1-48F2-B7A5-478ECC2BA028}"/>
              </a:ext>
            </a:extLst>
          </p:cNvPr>
          <p:cNvSpPr txBox="1">
            <a:spLocks noChangeArrowheads="1"/>
          </p:cNvSpPr>
          <p:nvPr/>
        </p:nvSpPr>
        <p:spPr bwMode="auto">
          <a:xfrm>
            <a:off x="-36513" y="6524625"/>
            <a:ext cx="9161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sz="1400">
                <a:solidFill>
                  <a:prstClr val="black"/>
                </a:solidFill>
                <a:latin typeface="Calibri"/>
                <a:cs typeface="+mn-cs"/>
              </a:rPr>
              <a:t>NIEHS Workshop for the Development of a Framework for an Environmental Health Science Language , NC, 2014</a:t>
            </a:r>
          </a:p>
        </p:txBody>
      </p:sp>
      <p:sp>
        <p:nvSpPr>
          <p:cNvPr id="3" name="Slide Number Placeholder 2">
            <a:extLst>
              <a:ext uri="{FF2B5EF4-FFF2-40B4-BE49-F238E27FC236}">
                <a16:creationId xmlns:a16="http://schemas.microsoft.com/office/drawing/2014/main" id="{4A5DFC26-CBEE-48D6-ADF7-4042FE72349B}"/>
              </a:ext>
            </a:extLst>
          </p:cNvPr>
          <p:cNvSpPr>
            <a:spLocks noGrp="1"/>
          </p:cNvSpPr>
          <p:nvPr>
            <p:ph type="sldNum" sz="quarter" idx="12"/>
          </p:nvPr>
        </p:nvSpPr>
        <p:spPr/>
        <p:txBody>
          <a:bodyPr/>
          <a:lstStyle/>
          <a:p>
            <a:pPr>
              <a:defRPr/>
            </a:pPr>
            <a:fld id="{E2CAC53B-4B94-44D6-9A64-5F298FA3CD77}" type="slidenum">
              <a:rPr lang="en-GB"/>
              <a:pPr>
                <a:defRPr/>
              </a:pPr>
              <a:t>208</a:t>
            </a:fld>
            <a:endParaRPr lang="en-GB"/>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46466" name="Picture 2">
            <a:extLst>
              <a:ext uri="{FF2B5EF4-FFF2-40B4-BE49-F238E27FC236}">
                <a16:creationId xmlns:a16="http://schemas.microsoft.com/office/drawing/2014/main" id="{44C4EC44-FCCE-4AD4-B5FB-C41C43441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33375"/>
            <a:ext cx="70770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6467" name="Picture 3">
            <a:extLst>
              <a:ext uri="{FF2B5EF4-FFF2-40B4-BE49-F238E27FC236}">
                <a16:creationId xmlns:a16="http://schemas.microsoft.com/office/drawing/2014/main" id="{180FB9DF-60C1-4A69-ACF8-F1B27FA00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628775"/>
            <a:ext cx="7539038"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6468" name="Picture 4">
            <a:extLst>
              <a:ext uri="{FF2B5EF4-FFF2-40B4-BE49-F238E27FC236}">
                <a16:creationId xmlns:a16="http://schemas.microsoft.com/office/drawing/2014/main" id="{FEE5C6B7-50DC-4348-9494-5C99FBE6F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38" y="4076700"/>
            <a:ext cx="7192962"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12C55218-0F97-42F5-875E-2BDEC4BA9B7D}"/>
              </a:ext>
            </a:extLst>
          </p:cNvPr>
          <p:cNvSpPr>
            <a:spLocks noGrp="1"/>
          </p:cNvSpPr>
          <p:nvPr>
            <p:ph type="sldNum" sz="quarter" idx="12"/>
          </p:nvPr>
        </p:nvSpPr>
        <p:spPr/>
        <p:txBody>
          <a:bodyPr/>
          <a:lstStyle/>
          <a:p>
            <a:pPr>
              <a:defRPr/>
            </a:pPr>
            <a:fld id="{1E182CEB-3950-4AD4-8F2E-D4591B7C83DD}" type="slidenum">
              <a:rPr lang="en-GB"/>
              <a:pPr>
                <a:defRPr/>
              </a:pPr>
              <a:t>209</a:t>
            </a:fld>
            <a:endParaRPr lang="en-GB"/>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Slide Number Placeholder 5">
            <a:extLst>
              <a:ext uri="{FF2B5EF4-FFF2-40B4-BE49-F238E27FC236}">
                <a16:creationId xmlns:a16="http://schemas.microsoft.com/office/drawing/2014/main" id="{6C1A4287-FA5F-425C-A195-FAA81BA2B5C3}"/>
              </a:ext>
            </a:extLst>
          </p:cNvPr>
          <p:cNvSpPr>
            <a:spLocks noGrp="1"/>
          </p:cNvSpPr>
          <p:nvPr>
            <p:ph type="sldNum" sz="quarter" idx="10"/>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4597A785-EF73-461E-9877-A59158F4C8D5}" type="slidenum">
              <a:rPr lang="en-US" altLang="en-US" sz="1800">
                <a:solidFill>
                  <a:srgbClr val="000000"/>
                </a:solidFill>
              </a:rPr>
              <a:pPr eaLnBrk="1" hangingPunct="1">
                <a:spcBef>
                  <a:spcPct val="0"/>
                </a:spcBef>
                <a:buFontTx/>
                <a:buNone/>
              </a:pPr>
              <a:t>21</a:t>
            </a:fld>
            <a:endParaRPr lang="en-US" altLang="en-US" sz="1800">
              <a:solidFill>
                <a:srgbClr val="000000"/>
              </a:solidFill>
            </a:endParaRPr>
          </a:p>
        </p:txBody>
      </p:sp>
      <p:sp>
        <p:nvSpPr>
          <p:cNvPr id="187395" name="Line 2">
            <a:extLst>
              <a:ext uri="{FF2B5EF4-FFF2-40B4-BE49-F238E27FC236}">
                <a16:creationId xmlns:a16="http://schemas.microsoft.com/office/drawing/2014/main" id="{B5C80007-36A3-4D58-A391-DE29C9E663A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396" name="Line 3">
            <a:extLst>
              <a:ext uri="{FF2B5EF4-FFF2-40B4-BE49-F238E27FC236}">
                <a16:creationId xmlns:a16="http://schemas.microsoft.com/office/drawing/2014/main" id="{3B2EA5F7-2CF0-4AB1-94B8-70E18ED23AE6}"/>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1453BFB1-51D0-46CD-997C-5AD84694D8D1}"/>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7431" name="Line 40">
            <a:extLst>
              <a:ext uri="{FF2B5EF4-FFF2-40B4-BE49-F238E27FC236}">
                <a16:creationId xmlns:a16="http://schemas.microsoft.com/office/drawing/2014/main" id="{5230E177-1C24-48C6-B11A-3BE60100913F}"/>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32" name="Text Box 41">
            <a:extLst>
              <a:ext uri="{FF2B5EF4-FFF2-40B4-BE49-F238E27FC236}">
                <a16:creationId xmlns:a16="http://schemas.microsoft.com/office/drawing/2014/main" id="{934812B2-8F9D-4460-8011-265888B8B974}"/>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solidFill>
                  <a:srgbClr val="000000"/>
                </a:solidFill>
              </a:rPr>
              <a:t>Initial OBO Foundry Reference Ontologies (jigsaw)</a:t>
            </a:r>
            <a:endParaRPr lang="en-US" altLang="en-US">
              <a:solidFill>
                <a:srgbClr val="000000"/>
              </a:solidFill>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062B7A-FBF6-4CE5-A30F-CB71AE5A2EF2}"/>
              </a:ext>
            </a:extLst>
          </p:cNvPr>
          <p:cNvSpPr/>
          <p:nvPr/>
        </p:nvSpPr>
        <p:spPr>
          <a:xfrm>
            <a:off x="-612775" y="-192088"/>
            <a:ext cx="7740650" cy="936626"/>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447491" name="Group 1">
            <a:extLst>
              <a:ext uri="{FF2B5EF4-FFF2-40B4-BE49-F238E27FC236}">
                <a16:creationId xmlns:a16="http://schemas.microsoft.com/office/drawing/2014/main" id="{14382BF9-E7A6-4498-AF17-D3D19A605356}"/>
              </a:ext>
            </a:extLst>
          </p:cNvPr>
          <p:cNvGrpSpPr>
            <a:grpSpLocks/>
          </p:cNvGrpSpPr>
          <p:nvPr/>
        </p:nvGrpSpPr>
        <p:grpSpPr bwMode="auto">
          <a:xfrm>
            <a:off x="584200" y="2314575"/>
            <a:ext cx="2017713" cy="2339975"/>
            <a:chOff x="964795" y="2674652"/>
            <a:chExt cx="2018117" cy="2339101"/>
          </a:xfrm>
        </p:grpSpPr>
        <p:sp>
          <p:nvSpPr>
            <p:cNvPr id="5" name="Rectangle 4">
              <a:extLst>
                <a:ext uri="{FF2B5EF4-FFF2-40B4-BE49-F238E27FC236}">
                  <a16:creationId xmlns:a16="http://schemas.microsoft.com/office/drawing/2014/main" id="{EB3DC32D-2CEC-43AB-9C15-329527FC12BE}"/>
                </a:ext>
              </a:extLst>
            </p:cNvPr>
            <p:cNvSpPr/>
            <p:nvPr/>
          </p:nvSpPr>
          <p:spPr>
            <a:xfrm>
              <a:off x="964795" y="2674652"/>
              <a:ext cx="1441739" cy="583982"/>
            </a:xfrm>
            <a:prstGeom prst="rect">
              <a:avLst/>
            </a:prstGeom>
          </p:spPr>
          <p:txBody>
            <a:bodyPr wrap="none">
              <a:spAutoFit/>
            </a:bodyPr>
            <a:lstStyle/>
            <a:p>
              <a:pPr eaLnBrk="1" fontAlgn="auto" hangingPunct="1">
                <a:spcBef>
                  <a:spcPts val="0"/>
                </a:spcBef>
                <a:spcAft>
                  <a:spcPts val="0"/>
                </a:spcAft>
                <a:defRPr/>
              </a:pPr>
              <a:r>
                <a:rPr lang="en-GB" altLang="en-US" sz="3200" b="1" dirty="0">
                  <a:solidFill>
                    <a:prstClr val="black"/>
                  </a:solidFill>
                  <a:latin typeface="Calibri" pitchFamily="34" charset="0"/>
                  <a:cs typeface="+mn-cs"/>
                </a:rPr>
                <a:t>Biomes</a:t>
              </a:r>
              <a:endParaRPr lang="en-GB" sz="3200" dirty="0">
                <a:solidFill>
                  <a:prstClr val="black"/>
                </a:solidFill>
                <a:latin typeface="Calibri"/>
                <a:cs typeface="+mn-cs"/>
              </a:endParaRPr>
            </a:p>
          </p:txBody>
        </p:sp>
        <p:sp>
          <p:nvSpPr>
            <p:cNvPr id="6" name="Rectangle 5">
              <a:extLst>
                <a:ext uri="{FF2B5EF4-FFF2-40B4-BE49-F238E27FC236}">
                  <a16:creationId xmlns:a16="http://schemas.microsoft.com/office/drawing/2014/main" id="{BFB09519-80E8-42DE-B406-538A7714AFF8}"/>
                </a:ext>
              </a:extLst>
            </p:cNvPr>
            <p:cNvSpPr/>
            <p:nvPr/>
          </p:nvSpPr>
          <p:spPr>
            <a:xfrm>
              <a:off x="964795" y="3260221"/>
              <a:ext cx="2018117" cy="583982"/>
            </a:xfrm>
            <a:prstGeom prst="rect">
              <a:avLst/>
            </a:prstGeom>
          </p:spPr>
          <p:txBody>
            <a:bodyPr wrap="none">
              <a:spAutoFit/>
            </a:bodyPr>
            <a:lstStyle/>
            <a:p>
              <a:pPr eaLnBrk="1" fontAlgn="auto" hangingPunct="1">
                <a:spcBef>
                  <a:spcPts val="0"/>
                </a:spcBef>
                <a:spcAft>
                  <a:spcPts val="0"/>
                </a:spcAft>
                <a:defRPr/>
              </a:pPr>
              <a:r>
                <a:rPr lang="en-GB" altLang="en-US" sz="3200" b="1" dirty="0">
                  <a:solidFill>
                    <a:prstClr val="black"/>
                  </a:solidFill>
                  <a:latin typeface="Calibri" pitchFamily="34" charset="0"/>
                  <a:cs typeface="+mn-cs"/>
                </a:rPr>
                <a:t>Ecoregions</a:t>
              </a:r>
              <a:endParaRPr lang="en-GB" sz="3200" dirty="0">
                <a:solidFill>
                  <a:prstClr val="black"/>
                </a:solidFill>
                <a:latin typeface="Calibri"/>
                <a:cs typeface="+mn-cs"/>
              </a:endParaRPr>
            </a:p>
          </p:txBody>
        </p:sp>
        <p:sp>
          <p:nvSpPr>
            <p:cNvPr id="7" name="Rectangle 6">
              <a:extLst>
                <a:ext uri="{FF2B5EF4-FFF2-40B4-BE49-F238E27FC236}">
                  <a16:creationId xmlns:a16="http://schemas.microsoft.com/office/drawing/2014/main" id="{0305116D-27C0-4003-88CD-6ACC9CABB48F}"/>
                </a:ext>
              </a:extLst>
            </p:cNvPr>
            <p:cNvSpPr/>
            <p:nvPr/>
          </p:nvSpPr>
          <p:spPr>
            <a:xfrm>
              <a:off x="964795" y="3844203"/>
              <a:ext cx="1733897" cy="585568"/>
            </a:xfrm>
            <a:prstGeom prst="rect">
              <a:avLst/>
            </a:prstGeom>
          </p:spPr>
          <p:txBody>
            <a:bodyPr wrap="none">
              <a:spAutoFit/>
            </a:bodyPr>
            <a:lstStyle/>
            <a:p>
              <a:pPr eaLnBrk="1" fontAlgn="auto" hangingPunct="1">
                <a:spcBef>
                  <a:spcPts val="0"/>
                </a:spcBef>
                <a:spcAft>
                  <a:spcPts val="0"/>
                </a:spcAft>
                <a:defRPr/>
              </a:pPr>
              <a:r>
                <a:rPr lang="en-US" sz="3200" b="1" dirty="0" err="1">
                  <a:solidFill>
                    <a:prstClr val="black"/>
                  </a:solidFill>
                  <a:latin typeface="Calibri" pitchFamily="34" charset="0"/>
                  <a:cs typeface="+mn-cs"/>
                </a:rPr>
                <a:t>Ecozones</a:t>
              </a:r>
              <a:endParaRPr lang="en-GB" sz="3200" dirty="0">
                <a:solidFill>
                  <a:prstClr val="black"/>
                </a:solidFill>
                <a:latin typeface="Calibri"/>
                <a:cs typeface="+mn-cs"/>
              </a:endParaRPr>
            </a:p>
          </p:txBody>
        </p:sp>
        <p:sp>
          <p:nvSpPr>
            <p:cNvPr id="10" name="Rectangle 9">
              <a:extLst>
                <a:ext uri="{FF2B5EF4-FFF2-40B4-BE49-F238E27FC236}">
                  <a16:creationId xmlns:a16="http://schemas.microsoft.com/office/drawing/2014/main" id="{2645A894-1413-4F0E-BAF1-BC79AAA8F9AB}"/>
                </a:ext>
              </a:extLst>
            </p:cNvPr>
            <p:cNvSpPr/>
            <p:nvPr/>
          </p:nvSpPr>
          <p:spPr>
            <a:xfrm>
              <a:off x="964795" y="4429771"/>
              <a:ext cx="1994299" cy="583982"/>
            </a:xfrm>
            <a:prstGeom prst="rect">
              <a:avLst/>
            </a:prstGeom>
          </p:spPr>
          <p:txBody>
            <a:bodyPr wrap="none">
              <a:spAutoFit/>
            </a:bodyPr>
            <a:lstStyle/>
            <a:p>
              <a:pPr eaLnBrk="1" fontAlgn="auto" hangingPunct="1">
                <a:spcBef>
                  <a:spcPts val="0"/>
                </a:spcBef>
                <a:spcAft>
                  <a:spcPts val="0"/>
                </a:spcAft>
                <a:defRPr/>
              </a:pPr>
              <a:r>
                <a:rPr lang="en-US" sz="3200" b="1" dirty="0">
                  <a:solidFill>
                    <a:prstClr val="black"/>
                  </a:solidFill>
                  <a:latin typeface="Calibri" pitchFamily="34" charset="0"/>
                  <a:cs typeface="+mn-cs"/>
                </a:rPr>
                <a:t>Habitats …</a:t>
              </a:r>
              <a:endParaRPr lang="en-GB" sz="3200" dirty="0">
                <a:solidFill>
                  <a:prstClr val="black"/>
                </a:solidFill>
                <a:latin typeface="Calibri"/>
                <a:cs typeface="+mn-cs"/>
              </a:endParaRPr>
            </a:p>
          </p:txBody>
        </p:sp>
      </p:grpSp>
      <p:sp>
        <p:nvSpPr>
          <p:cNvPr id="11" name="Rectangle 10">
            <a:extLst>
              <a:ext uri="{FF2B5EF4-FFF2-40B4-BE49-F238E27FC236}">
                <a16:creationId xmlns:a16="http://schemas.microsoft.com/office/drawing/2014/main" id="{5F0AF56F-7FE8-4307-9328-A587C6FF7570}"/>
              </a:ext>
            </a:extLst>
          </p:cNvPr>
          <p:cNvSpPr/>
          <p:nvPr/>
        </p:nvSpPr>
        <p:spPr>
          <a:xfrm>
            <a:off x="209550" y="1773238"/>
            <a:ext cx="5070475" cy="584200"/>
          </a:xfrm>
          <a:prstGeom prst="rect">
            <a:avLst/>
          </a:prstGeom>
        </p:spPr>
        <p:txBody>
          <a:bodyPr>
            <a:spAutoFit/>
          </a:bodyPr>
          <a:lstStyle/>
          <a:p>
            <a:pPr eaLnBrk="1" fontAlgn="auto" hangingPunct="1">
              <a:spcBef>
                <a:spcPts val="0"/>
              </a:spcBef>
              <a:spcAft>
                <a:spcPts val="0"/>
              </a:spcAft>
              <a:defRPr/>
            </a:pPr>
            <a:r>
              <a:rPr lang="en-GB" altLang="en-US" sz="3200" b="1" dirty="0">
                <a:solidFill>
                  <a:srgbClr val="00B0F0"/>
                </a:solidFill>
                <a:latin typeface="Calibri" pitchFamily="34" charset="0"/>
                <a:cs typeface="+mn-cs"/>
              </a:rPr>
              <a:t>systems</a:t>
            </a:r>
            <a:endParaRPr lang="en-GB" sz="3200" dirty="0">
              <a:solidFill>
                <a:srgbClr val="00B0F0"/>
              </a:solidFill>
              <a:latin typeface="Calibri"/>
              <a:cs typeface="+mn-cs"/>
            </a:endParaRPr>
          </a:p>
        </p:txBody>
      </p:sp>
      <p:sp>
        <p:nvSpPr>
          <p:cNvPr id="13" name="Rectangle 12">
            <a:extLst>
              <a:ext uri="{FF2B5EF4-FFF2-40B4-BE49-F238E27FC236}">
                <a16:creationId xmlns:a16="http://schemas.microsoft.com/office/drawing/2014/main" id="{D48F422A-767D-4CD2-9FB4-39C537D85BE3}"/>
              </a:ext>
            </a:extLst>
          </p:cNvPr>
          <p:cNvSpPr/>
          <p:nvPr/>
        </p:nvSpPr>
        <p:spPr>
          <a:xfrm>
            <a:off x="3125788" y="1773238"/>
            <a:ext cx="1585912" cy="1076325"/>
          </a:xfrm>
          <a:prstGeom prst="rect">
            <a:avLst/>
          </a:prstGeom>
        </p:spPr>
        <p:txBody>
          <a:bodyPr wrap="none">
            <a:spAutoFit/>
          </a:bodyPr>
          <a:lstStyle/>
          <a:p>
            <a:pPr eaLnBrk="1" fontAlgn="auto" hangingPunct="1">
              <a:spcBef>
                <a:spcPts val="0"/>
              </a:spcBef>
              <a:spcAft>
                <a:spcPts val="0"/>
              </a:spcAft>
              <a:defRPr/>
            </a:pPr>
            <a:r>
              <a:rPr lang="en-GB" altLang="en-US" sz="3200" b="1" dirty="0">
                <a:solidFill>
                  <a:srgbClr val="00B0F0"/>
                </a:solidFill>
                <a:latin typeface="Calibri" pitchFamily="34" charset="0"/>
                <a:cs typeface="+mn-cs"/>
              </a:rPr>
              <a:t>features</a:t>
            </a:r>
            <a:br>
              <a:rPr lang="en-GB" altLang="en-US" sz="3200" b="1" dirty="0">
                <a:solidFill>
                  <a:srgbClr val="00B0F0"/>
                </a:solidFill>
                <a:latin typeface="Calibri" pitchFamily="34" charset="0"/>
                <a:cs typeface="+mn-cs"/>
              </a:rPr>
            </a:br>
            <a:endParaRPr lang="en-GB" sz="3200" b="1" dirty="0">
              <a:solidFill>
                <a:srgbClr val="00B0F0"/>
              </a:solidFill>
              <a:latin typeface="Calibri" pitchFamily="34" charset="0"/>
              <a:cs typeface="+mn-cs"/>
            </a:endParaRPr>
          </a:p>
        </p:txBody>
      </p:sp>
      <p:sp>
        <p:nvSpPr>
          <p:cNvPr id="14" name="Rectangle 13">
            <a:extLst>
              <a:ext uri="{FF2B5EF4-FFF2-40B4-BE49-F238E27FC236}">
                <a16:creationId xmlns:a16="http://schemas.microsoft.com/office/drawing/2014/main" id="{728F0341-F1EA-4F91-87C1-A00064319B49}"/>
              </a:ext>
            </a:extLst>
          </p:cNvPr>
          <p:cNvSpPr/>
          <p:nvPr/>
        </p:nvSpPr>
        <p:spPr>
          <a:xfrm>
            <a:off x="5724525" y="1773238"/>
            <a:ext cx="1773238" cy="584200"/>
          </a:xfrm>
          <a:prstGeom prst="rect">
            <a:avLst/>
          </a:prstGeom>
        </p:spPr>
        <p:txBody>
          <a:bodyPr wrap="none">
            <a:spAutoFit/>
          </a:bodyPr>
          <a:lstStyle/>
          <a:p>
            <a:pPr eaLnBrk="1" fontAlgn="auto" hangingPunct="1">
              <a:spcBef>
                <a:spcPts val="0"/>
              </a:spcBef>
              <a:spcAft>
                <a:spcPts val="0"/>
              </a:spcAft>
              <a:defRPr/>
            </a:pPr>
            <a:r>
              <a:rPr lang="en-GB" altLang="en-US" sz="3200" b="1" dirty="0">
                <a:solidFill>
                  <a:srgbClr val="00B0F0"/>
                </a:solidFill>
                <a:latin typeface="Calibri" pitchFamily="34" charset="0"/>
                <a:cs typeface="+mn-cs"/>
              </a:rPr>
              <a:t>materials</a:t>
            </a:r>
            <a:endParaRPr lang="en-GB" sz="3200" b="1" dirty="0">
              <a:solidFill>
                <a:srgbClr val="00B0F0"/>
              </a:solidFill>
              <a:latin typeface="Calibri" pitchFamily="34" charset="0"/>
              <a:cs typeface="+mn-cs"/>
            </a:endParaRPr>
          </a:p>
        </p:txBody>
      </p:sp>
      <p:sp>
        <p:nvSpPr>
          <p:cNvPr id="15" name="Rectangle 14">
            <a:extLst>
              <a:ext uri="{FF2B5EF4-FFF2-40B4-BE49-F238E27FC236}">
                <a16:creationId xmlns:a16="http://schemas.microsoft.com/office/drawing/2014/main" id="{508120B8-9ACC-45A0-90DB-E9A636163E26}"/>
              </a:ext>
            </a:extLst>
          </p:cNvPr>
          <p:cNvSpPr/>
          <p:nvPr/>
        </p:nvSpPr>
        <p:spPr>
          <a:xfrm>
            <a:off x="3078163" y="2314575"/>
            <a:ext cx="2701925" cy="2554288"/>
          </a:xfrm>
          <a:prstGeom prst="rect">
            <a:avLst/>
          </a:prstGeom>
        </p:spPr>
        <p:txBody>
          <a:bodyPr wrap="none">
            <a:spAutoFit/>
          </a:bodyPr>
          <a:lstStyle/>
          <a:p>
            <a:pPr eaLnBrk="1" fontAlgn="auto" hangingPunct="1">
              <a:spcBef>
                <a:spcPts val="0"/>
              </a:spcBef>
              <a:spcAft>
                <a:spcPts val="0"/>
              </a:spcAft>
              <a:defRPr/>
            </a:pPr>
            <a:r>
              <a:rPr lang="en-GB" altLang="en-US" sz="3200" b="1" dirty="0">
                <a:solidFill>
                  <a:prstClr val="black"/>
                </a:solidFill>
                <a:latin typeface="Calibri" pitchFamily="34" charset="0"/>
                <a:cs typeface="+mn-cs"/>
              </a:rPr>
              <a:t>Coral reefs</a:t>
            </a:r>
            <a:endParaRPr lang="en-GB" altLang="en-US" sz="3200" dirty="0">
              <a:solidFill>
                <a:prstClr val="black"/>
              </a:solidFill>
              <a:latin typeface="Calibri"/>
              <a:cs typeface="+mn-cs"/>
            </a:endParaRPr>
          </a:p>
          <a:p>
            <a:pPr eaLnBrk="1" fontAlgn="auto" hangingPunct="1">
              <a:spcBef>
                <a:spcPts val="0"/>
              </a:spcBef>
              <a:spcAft>
                <a:spcPts val="0"/>
              </a:spcAft>
              <a:defRPr/>
            </a:pPr>
            <a:r>
              <a:rPr lang="en-US" altLang="en-US" sz="3200" b="1" dirty="0">
                <a:solidFill>
                  <a:prstClr val="black"/>
                </a:solidFill>
                <a:latin typeface="Calibri" pitchFamily="34" charset="0"/>
                <a:cs typeface="+mn-cs"/>
              </a:rPr>
              <a:t>Farms</a:t>
            </a:r>
          </a:p>
          <a:p>
            <a:pPr eaLnBrk="1" fontAlgn="auto" hangingPunct="1">
              <a:spcBef>
                <a:spcPts val="0"/>
              </a:spcBef>
              <a:spcAft>
                <a:spcPts val="0"/>
              </a:spcAft>
              <a:defRPr/>
            </a:pPr>
            <a:r>
              <a:rPr lang="en-US" altLang="en-US" sz="3200" b="1" dirty="0">
                <a:solidFill>
                  <a:prstClr val="black"/>
                </a:solidFill>
                <a:latin typeface="Calibri" pitchFamily="34" charset="0"/>
                <a:cs typeface="+mn-cs"/>
              </a:rPr>
              <a:t>Abyssal plains</a:t>
            </a:r>
          </a:p>
          <a:p>
            <a:pPr eaLnBrk="1" fontAlgn="auto" hangingPunct="1">
              <a:spcBef>
                <a:spcPts val="0"/>
              </a:spcBef>
              <a:spcAft>
                <a:spcPts val="0"/>
              </a:spcAft>
              <a:defRPr/>
            </a:pPr>
            <a:r>
              <a:rPr lang="en-US" altLang="en-US" sz="3200" b="1" dirty="0">
                <a:solidFill>
                  <a:prstClr val="black"/>
                </a:solidFill>
                <a:latin typeface="Calibri" pitchFamily="34" charset="0"/>
                <a:cs typeface="+mn-cs"/>
              </a:rPr>
              <a:t>Power plants…</a:t>
            </a:r>
          </a:p>
          <a:p>
            <a:pPr eaLnBrk="1" fontAlgn="auto" hangingPunct="1">
              <a:spcBef>
                <a:spcPts val="0"/>
              </a:spcBef>
              <a:spcAft>
                <a:spcPts val="0"/>
              </a:spcAft>
              <a:defRPr/>
            </a:pPr>
            <a:endParaRPr lang="en-US" altLang="en-US" sz="3200" b="1" dirty="0">
              <a:solidFill>
                <a:prstClr val="black"/>
              </a:solidFill>
              <a:latin typeface="Calibri" pitchFamily="34" charset="0"/>
              <a:cs typeface="+mn-cs"/>
            </a:endParaRPr>
          </a:p>
        </p:txBody>
      </p:sp>
      <p:sp>
        <p:nvSpPr>
          <p:cNvPr id="17" name="Rectangle 16">
            <a:extLst>
              <a:ext uri="{FF2B5EF4-FFF2-40B4-BE49-F238E27FC236}">
                <a16:creationId xmlns:a16="http://schemas.microsoft.com/office/drawing/2014/main" id="{251B084B-9C9F-4819-BC59-ABF94C901674}"/>
              </a:ext>
            </a:extLst>
          </p:cNvPr>
          <p:cNvSpPr/>
          <p:nvPr/>
        </p:nvSpPr>
        <p:spPr>
          <a:xfrm>
            <a:off x="5940425" y="2303463"/>
            <a:ext cx="1230313" cy="1570037"/>
          </a:xfrm>
          <a:prstGeom prst="rect">
            <a:avLst/>
          </a:prstGeom>
        </p:spPr>
        <p:txBody>
          <a:bodyPr wrap="none">
            <a:spAutoFit/>
          </a:bodyPr>
          <a:lstStyle/>
          <a:p>
            <a:pPr eaLnBrk="1" fontAlgn="auto" hangingPunct="1">
              <a:spcBef>
                <a:spcPts val="0"/>
              </a:spcBef>
              <a:spcAft>
                <a:spcPts val="0"/>
              </a:spcAft>
              <a:defRPr/>
            </a:pPr>
            <a:r>
              <a:rPr lang="en-GB" altLang="en-US" sz="3200" b="1" dirty="0">
                <a:solidFill>
                  <a:prstClr val="black"/>
                </a:solidFill>
                <a:latin typeface="Calibri" pitchFamily="34" charset="0"/>
                <a:cs typeface="+mn-cs"/>
              </a:rPr>
              <a:t>Water</a:t>
            </a:r>
          </a:p>
          <a:p>
            <a:pPr eaLnBrk="1" fontAlgn="auto" hangingPunct="1">
              <a:spcBef>
                <a:spcPts val="0"/>
              </a:spcBef>
              <a:spcAft>
                <a:spcPts val="0"/>
              </a:spcAft>
              <a:defRPr/>
            </a:pPr>
            <a:r>
              <a:rPr lang="en-US" sz="3200" b="1" dirty="0">
                <a:solidFill>
                  <a:prstClr val="black"/>
                </a:solidFill>
                <a:latin typeface="Calibri" pitchFamily="34" charset="0"/>
                <a:cs typeface="+mn-cs"/>
              </a:rPr>
              <a:t>Air</a:t>
            </a:r>
          </a:p>
          <a:p>
            <a:pPr eaLnBrk="1" fontAlgn="auto" hangingPunct="1">
              <a:spcBef>
                <a:spcPts val="0"/>
              </a:spcBef>
              <a:spcAft>
                <a:spcPts val="0"/>
              </a:spcAft>
              <a:defRPr/>
            </a:pPr>
            <a:r>
              <a:rPr lang="en-US" sz="3200" b="1" dirty="0">
                <a:solidFill>
                  <a:prstClr val="black"/>
                </a:solidFill>
                <a:latin typeface="Calibri" pitchFamily="34" charset="0"/>
                <a:cs typeface="+mn-cs"/>
              </a:rPr>
              <a:t>Soil …</a:t>
            </a:r>
            <a:endParaRPr lang="en-GB" sz="3200" dirty="0">
              <a:solidFill>
                <a:prstClr val="black"/>
              </a:solidFill>
              <a:latin typeface="Calibri"/>
              <a:cs typeface="+mn-cs"/>
            </a:endParaRPr>
          </a:p>
        </p:txBody>
      </p:sp>
      <p:sp>
        <p:nvSpPr>
          <p:cNvPr id="18" name="Rectangle 17">
            <a:extLst>
              <a:ext uri="{FF2B5EF4-FFF2-40B4-BE49-F238E27FC236}">
                <a16:creationId xmlns:a16="http://schemas.microsoft.com/office/drawing/2014/main" id="{417E4B17-F6F2-498D-9E11-2AE7CCD0A612}"/>
              </a:ext>
            </a:extLst>
          </p:cNvPr>
          <p:cNvSpPr/>
          <p:nvPr/>
        </p:nvSpPr>
        <p:spPr>
          <a:xfrm>
            <a:off x="1768475" y="4868863"/>
            <a:ext cx="1841500" cy="1570037"/>
          </a:xfrm>
          <a:prstGeom prst="rect">
            <a:avLst/>
          </a:prstGeom>
        </p:spPr>
        <p:txBody>
          <a:bodyPr wrap="none">
            <a:spAutoFit/>
          </a:bodyPr>
          <a:lstStyle/>
          <a:p>
            <a:pPr eaLnBrk="1" fontAlgn="auto" hangingPunct="1">
              <a:spcBef>
                <a:spcPts val="0"/>
              </a:spcBef>
              <a:spcAft>
                <a:spcPts val="0"/>
              </a:spcAft>
              <a:defRPr/>
            </a:pPr>
            <a:r>
              <a:rPr lang="en-GB" altLang="en-US" sz="3200" b="1" dirty="0">
                <a:solidFill>
                  <a:srgbClr val="00B0F0"/>
                </a:solidFill>
                <a:latin typeface="Calibri" pitchFamily="34" charset="0"/>
                <a:cs typeface="+mn-cs"/>
              </a:rPr>
              <a:t>processes</a:t>
            </a:r>
          </a:p>
          <a:p>
            <a:pPr eaLnBrk="1" fontAlgn="auto" hangingPunct="1">
              <a:spcBef>
                <a:spcPts val="0"/>
              </a:spcBef>
              <a:spcAft>
                <a:spcPts val="0"/>
              </a:spcAft>
              <a:defRPr/>
            </a:pPr>
            <a:br>
              <a:rPr lang="en-GB" altLang="en-US" sz="3200" b="1" dirty="0">
                <a:solidFill>
                  <a:srgbClr val="00B0F0"/>
                </a:solidFill>
                <a:latin typeface="Calibri" pitchFamily="34" charset="0"/>
                <a:cs typeface="+mn-cs"/>
              </a:rPr>
            </a:br>
            <a:endParaRPr lang="en-GB" sz="3200" b="1" dirty="0">
              <a:solidFill>
                <a:srgbClr val="00B0F0"/>
              </a:solidFill>
              <a:latin typeface="Calibri" pitchFamily="34" charset="0"/>
              <a:cs typeface="+mn-cs"/>
            </a:endParaRPr>
          </a:p>
        </p:txBody>
      </p:sp>
      <p:sp>
        <p:nvSpPr>
          <p:cNvPr id="19" name="Rectangle 18">
            <a:extLst>
              <a:ext uri="{FF2B5EF4-FFF2-40B4-BE49-F238E27FC236}">
                <a16:creationId xmlns:a16="http://schemas.microsoft.com/office/drawing/2014/main" id="{BE8DF527-06E6-4742-B753-B92C1DC47AF1}"/>
              </a:ext>
            </a:extLst>
          </p:cNvPr>
          <p:cNvSpPr/>
          <p:nvPr/>
        </p:nvSpPr>
        <p:spPr>
          <a:xfrm>
            <a:off x="2027238" y="5445125"/>
            <a:ext cx="3481387" cy="1077913"/>
          </a:xfrm>
          <a:prstGeom prst="rect">
            <a:avLst/>
          </a:prstGeom>
        </p:spPr>
        <p:txBody>
          <a:bodyPr wrap="none">
            <a:spAutoFit/>
          </a:bodyPr>
          <a:lstStyle/>
          <a:p>
            <a:pPr eaLnBrk="1" fontAlgn="auto" hangingPunct="1">
              <a:spcBef>
                <a:spcPts val="0"/>
              </a:spcBef>
              <a:spcAft>
                <a:spcPts val="0"/>
              </a:spcAft>
              <a:defRPr/>
            </a:pPr>
            <a:r>
              <a:rPr lang="en-GB" altLang="en-US" sz="3200" b="1" dirty="0">
                <a:solidFill>
                  <a:prstClr val="black"/>
                </a:solidFill>
                <a:latin typeface="Calibri" pitchFamily="34" charset="0"/>
                <a:cs typeface="+mn-cs"/>
              </a:rPr>
              <a:t>Carbon fixation</a:t>
            </a:r>
          </a:p>
          <a:p>
            <a:pPr eaLnBrk="1" fontAlgn="auto" hangingPunct="1">
              <a:spcBef>
                <a:spcPts val="0"/>
              </a:spcBef>
              <a:spcAft>
                <a:spcPts val="0"/>
              </a:spcAft>
              <a:defRPr/>
            </a:pPr>
            <a:r>
              <a:rPr lang="en-US" sz="3200" b="1" dirty="0">
                <a:solidFill>
                  <a:prstClr val="black"/>
                </a:solidFill>
                <a:latin typeface="Calibri" pitchFamily="34" charset="0"/>
                <a:cs typeface="+mn-cs"/>
              </a:rPr>
              <a:t>Land degradation…</a:t>
            </a:r>
            <a:endParaRPr lang="en-GB" sz="3200" dirty="0">
              <a:solidFill>
                <a:prstClr val="black"/>
              </a:solidFill>
              <a:latin typeface="Calibri"/>
              <a:cs typeface="+mn-cs"/>
            </a:endParaRPr>
          </a:p>
        </p:txBody>
      </p:sp>
      <p:sp>
        <p:nvSpPr>
          <p:cNvPr id="20" name="Rounded Rectangle 19">
            <a:extLst>
              <a:ext uri="{FF2B5EF4-FFF2-40B4-BE49-F238E27FC236}">
                <a16:creationId xmlns:a16="http://schemas.microsoft.com/office/drawing/2014/main" id="{8925A17A-43A4-433C-B92F-F7584F10A23E}"/>
              </a:ext>
            </a:extLst>
          </p:cNvPr>
          <p:cNvSpPr/>
          <p:nvPr/>
        </p:nvSpPr>
        <p:spPr>
          <a:xfrm>
            <a:off x="5976938" y="6021388"/>
            <a:ext cx="7740650" cy="936625"/>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6" name="Rectangle 15">
            <a:extLst>
              <a:ext uri="{FF2B5EF4-FFF2-40B4-BE49-F238E27FC236}">
                <a16:creationId xmlns:a16="http://schemas.microsoft.com/office/drawing/2014/main" id="{C2FC8C6C-024B-45EF-80BE-CA42B8ADE79F}"/>
              </a:ext>
            </a:extLst>
          </p:cNvPr>
          <p:cNvSpPr/>
          <p:nvPr/>
        </p:nvSpPr>
        <p:spPr>
          <a:xfrm>
            <a:off x="225425" y="984250"/>
            <a:ext cx="3455988" cy="708025"/>
          </a:xfrm>
          <a:prstGeom prst="rect">
            <a:avLst/>
          </a:prstGeom>
        </p:spPr>
        <p:txBody>
          <a:bodyPr wrap="none">
            <a:spAutoFit/>
          </a:bodyPr>
          <a:lstStyle/>
          <a:p>
            <a:pPr eaLnBrk="1" fontAlgn="auto" hangingPunct="1">
              <a:spcBef>
                <a:spcPts val="0"/>
              </a:spcBef>
              <a:spcAft>
                <a:spcPts val="0"/>
              </a:spcAft>
              <a:defRPr/>
            </a:pPr>
            <a:r>
              <a:rPr lang="en-GB" altLang="en-US" sz="3600" b="1" dirty="0">
                <a:solidFill>
                  <a:srgbClr val="00B0F0"/>
                </a:solidFill>
                <a:latin typeface="Calibri" pitchFamily="34" charset="0"/>
                <a:cs typeface="+mn-cs"/>
              </a:rPr>
              <a:t>Environmental </a:t>
            </a:r>
            <a:r>
              <a:rPr lang="en-GB" altLang="en-US" sz="4000" b="1" dirty="0">
                <a:solidFill>
                  <a:srgbClr val="00B0F0"/>
                </a:solidFill>
                <a:latin typeface="Calibri" pitchFamily="34" charset="0"/>
                <a:cs typeface="+mn-cs"/>
              </a:rPr>
              <a:t>…</a:t>
            </a:r>
            <a:endParaRPr lang="en-GB" sz="2800" dirty="0">
              <a:solidFill>
                <a:prstClr val="black"/>
              </a:solidFill>
              <a:latin typeface="Calibri"/>
              <a:cs typeface="+mn-cs"/>
            </a:endParaRPr>
          </a:p>
        </p:txBody>
      </p:sp>
      <p:sp>
        <p:nvSpPr>
          <p:cNvPr id="8" name="Slide Number Placeholder 7">
            <a:extLst>
              <a:ext uri="{FF2B5EF4-FFF2-40B4-BE49-F238E27FC236}">
                <a16:creationId xmlns:a16="http://schemas.microsoft.com/office/drawing/2014/main" id="{15B31648-E7D8-4EEA-9C1F-FD4C6DC1DFF7}"/>
              </a:ext>
            </a:extLst>
          </p:cNvPr>
          <p:cNvSpPr>
            <a:spLocks noGrp="1"/>
          </p:cNvSpPr>
          <p:nvPr>
            <p:ph type="sldNum" sz="quarter" idx="12"/>
          </p:nvPr>
        </p:nvSpPr>
        <p:spPr/>
        <p:txBody>
          <a:bodyPr/>
          <a:lstStyle/>
          <a:p>
            <a:pPr>
              <a:defRPr/>
            </a:pPr>
            <a:fld id="{02997679-F512-4641-BA8F-D53E8F89F1E9}" type="slidenum">
              <a:rPr lang="en-GB"/>
              <a:pPr>
                <a:defRPr/>
              </a:pPr>
              <a:t>210</a:t>
            </a:fld>
            <a:endParaRPr lang="en-GB"/>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39E74BE-50EC-40D6-886F-009EB2EFD76B}"/>
              </a:ext>
            </a:extLst>
          </p:cNvPr>
          <p:cNvSpPr/>
          <p:nvPr/>
        </p:nvSpPr>
        <p:spPr>
          <a:xfrm>
            <a:off x="-612775" y="-192088"/>
            <a:ext cx="7740650" cy="936626"/>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3200" b="1" dirty="0">
              <a:solidFill>
                <a:prstClr val="white"/>
              </a:solidFill>
            </a:endParaRPr>
          </a:p>
        </p:txBody>
      </p:sp>
      <p:sp>
        <p:nvSpPr>
          <p:cNvPr id="38" name="Rounded Rectangle 37">
            <a:extLst>
              <a:ext uri="{FF2B5EF4-FFF2-40B4-BE49-F238E27FC236}">
                <a16:creationId xmlns:a16="http://schemas.microsoft.com/office/drawing/2014/main" id="{AFAA7BD0-2569-4ADC-BE07-BD74E9BDB64E}"/>
              </a:ext>
            </a:extLst>
          </p:cNvPr>
          <p:cNvSpPr/>
          <p:nvPr/>
        </p:nvSpPr>
        <p:spPr>
          <a:xfrm>
            <a:off x="5976938" y="6021388"/>
            <a:ext cx="7740650" cy="936625"/>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448516" name="Picture 2">
            <a:extLst>
              <a:ext uri="{FF2B5EF4-FFF2-40B4-BE49-F238E27FC236}">
                <a16:creationId xmlns:a16="http://schemas.microsoft.com/office/drawing/2014/main" id="{4B37AFE3-7D3F-4D94-AC94-935634D46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620838"/>
            <a:ext cx="7918450" cy="334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6E0DC42D-CA76-4ABC-A39A-380CAE7CAA72}"/>
              </a:ext>
            </a:extLst>
          </p:cNvPr>
          <p:cNvSpPr txBox="1"/>
          <p:nvPr/>
        </p:nvSpPr>
        <p:spPr>
          <a:xfrm>
            <a:off x="2627313" y="5580063"/>
            <a:ext cx="1371600" cy="585787"/>
          </a:xfrm>
          <a:prstGeom prst="rect">
            <a:avLst/>
          </a:prstGeom>
          <a:noFill/>
        </p:spPr>
        <p:txBody>
          <a:bodyPr wrap="none">
            <a:spAutoFit/>
          </a:bodyPr>
          <a:lstStyle/>
          <a:p>
            <a:pPr eaLnBrk="1" fontAlgn="auto" hangingPunct="1">
              <a:spcBef>
                <a:spcPts val="0"/>
              </a:spcBef>
              <a:spcAft>
                <a:spcPts val="0"/>
              </a:spcAft>
              <a:defRPr/>
            </a:pPr>
            <a:r>
              <a:rPr lang="en-US" sz="3200" b="1" dirty="0">
                <a:solidFill>
                  <a:srgbClr val="00B0F0"/>
                </a:solidFill>
                <a:latin typeface="Calibri"/>
                <a:cs typeface="+mn-cs"/>
              </a:rPr>
              <a:t>Biome </a:t>
            </a:r>
            <a:endParaRPr lang="en-GB" b="1" dirty="0">
              <a:solidFill>
                <a:srgbClr val="00B0F0"/>
              </a:solidFill>
              <a:latin typeface="Calibri"/>
              <a:cs typeface="+mn-cs"/>
            </a:endParaRPr>
          </a:p>
        </p:txBody>
      </p:sp>
      <p:sp>
        <p:nvSpPr>
          <p:cNvPr id="6" name="TextBox 5">
            <a:extLst>
              <a:ext uri="{FF2B5EF4-FFF2-40B4-BE49-F238E27FC236}">
                <a16:creationId xmlns:a16="http://schemas.microsoft.com/office/drawing/2014/main" id="{87C6D6A4-C617-40B7-BB09-573BB4F5FDD6}"/>
              </a:ext>
            </a:extLst>
          </p:cNvPr>
          <p:cNvSpPr txBox="1"/>
          <p:nvPr/>
        </p:nvSpPr>
        <p:spPr>
          <a:xfrm>
            <a:off x="323850" y="1327150"/>
            <a:ext cx="1646238" cy="585788"/>
          </a:xfrm>
          <a:prstGeom prst="rect">
            <a:avLst/>
          </a:prstGeom>
          <a:noFill/>
        </p:spPr>
        <p:txBody>
          <a:bodyPr wrap="none">
            <a:spAutoFit/>
          </a:bodyPr>
          <a:lstStyle/>
          <a:p>
            <a:pPr eaLnBrk="1" fontAlgn="auto" hangingPunct="1">
              <a:spcBef>
                <a:spcPts val="0"/>
              </a:spcBef>
              <a:spcAft>
                <a:spcPts val="0"/>
              </a:spcAft>
              <a:defRPr/>
            </a:pPr>
            <a:r>
              <a:rPr lang="en-US" sz="3200" b="1" dirty="0">
                <a:solidFill>
                  <a:srgbClr val="00B0F0"/>
                </a:solidFill>
                <a:latin typeface="Calibri"/>
                <a:cs typeface="+mn-cs"/>
              </a:rPr>
              <a:t>Features</a:t>
            </a:r>
            <a:endParaRPr lang="en-GB" b="1" dirty="0">
              <a:solidFill>
                <a:srgbClr val="00B0F0"/>
              </a:solidFill>
              <a:latin typeface="Calibri"/>
              <a:cs typeface="+mn-cs"/>
            </a:endParaRPr>
          </a:p>
        </p:txBody>
      </p:sp>
      <p:sp>
        <p:nvSpPr>
          <p:cNvPr id="7" name="TextBox 6">
            <a:extLst>
              <a:ext uri="{FF2B5EF4-FFF2-40B4-BE49-F238E27FC236}">
                <a16:creationId xmlns:a16="http://schemas.microsoft.com/office/drawing/2014/main" id="{5AF9D331-88DC-45CA-9D6B-EDF700FAEB2A}"/>
              </a:ext>
            </a:extLst>
          </p:cNvPr>
          <p:cNvSpPr txBox="1"/>
          <p:nvPr/>
        </p:nvSpPr>
        <p:spPr>
          <a:xfrm>
            <a:off x="5003800" y="4940300"/>
            <a:ext cx="1800225" cy="585788"/>
          </a:xfrm>
          <a:prstGeom prst="rect">
            <a:avLst/>
          </a:prstGeom>
          <a:noFill/>
        </p:spPr>
        <p:txBody>
          <a:bodyPr wrap="none">
            <a:spAutoFit/>
          </a:bodyPr>
          <a:lstStyle/>
          <a:p>
            <a:pPr eaLnBrk="1" fontAlgn="auto" hangingPunct="1">
              <a:spcBef>
                <a:spcPts val="0"/>
              </a:spcBef>
              <a:spcAft>
                <a:spcPts val="0"/>
              </a:spcAft>
              <a:defRPr/>
            </a:pPr>
            <a:r>
              <a:rPr lang="en-US" sz="3200" b="1" dirty="0">
                <a:solidFill>
                  <a:srgbClr val="00B0F0"/>
                </a:solidFill>
                <a:latin typeface="Calibri"/>
                <a:cs typeface="+mn-cs"/>
              </a:rPr>
              <a:t>Materials</a:t>
            </a:r>
            <a:endParaRPr lang="en-GB" b="1" dirty="0">
              <a:solidFill>
                <a:srgbClr val="00B0F0"/>
              </a:solidFill>
              <a:latin typeface="Calibri"/>
              <a:cs typeface="+mn-cs"/>
            </a:endParaRPr>
          </a:p>
        </p:txBody>
      </p:sp>
      <p:cxnSp>
        <p:nvCxnSpPr>
          <p:cNvPr id="5" name="Straight Arrow Connector 4">
            <a:extLst>
              <a:ext uri="{FF2B5EF4-FFF2-40B4-BE49-F238E27FC236}">
                <a16:creationId xmlns:a16="http://schemas.microsoft.com/office/drawing/2014/main" id="{DACAB4C3-1DB1-4E3E-9CE4-A410FFEFBA3E}"/>
              </a:ext>
            </a:extLst>
          </p:cNvPr>
          <p:cNvCxnSpPr/>
          <p:nvPr/>
        </p:nvCxnSpPr>
        <p:spPr>
          <a:xfrm>
            <a:off x="3313113" y="4572000"/>
            <a:ext cx="0" cy="936625"/>
          </a:xfrm>
          <a:prstGeom prst="straightConnector1">
            <a:avLst/>
          </a:prstGeom>
          <a:ln w="76200">
            <a:solidFill>
              <a:schemeClr val="accent1">
                <a:lumMod val="75000"/>
              </a:schemeClr>
            </a:solidFill>
            <a:prstDash val="sysDot"/>
            <a:tailEnd type="arrow"/>
          </a:ln>
        </p:spPr>
        <p:style>
          <a:lnRef idx="2">
            <a:schemeClr val="dk1"/>
          </a:lnRef>
          <a:fillRef idx="0">
            <a:schemeClr val="dk1"/>
          </a:fillRef>
          <a:effectRef idx="1">
            <a:schemeClr val="dk1"/>
          </a:effectRef>
          <a:fontRef idx="minor">
            <a:schemeClr val="tx1"/>
          </a:fontRef>
        </p:style>
      </p:cxnSp>
      <p:sp>
        <p:nvSpPr>
          <p:cNvPr id="8" name="Rounded Rectangle 7">
            <a:extLst>
              <a:ext uri="{FF2B5EF4-FFF2-40B4-BE49-F238E27FC236}">
                <a16:creationId xmlns:a16="http://schemas.microsoft.com/office/drawing/2014/main" id="{0F8ABDB4-04CD-4D4A-95F9-33E35D1BBAC1}"/>
              </a:ext>
            </a:extLst>
          </p:cNvPr>
          <p:cNvSpPr/>
          <p:nvPr/>
        </p:nvSpPr>
        <p:spPr>
          <a:xfrm>
            <a:off x="468313" y="1912938"/>
            <a:ext cx="3816350" cy="2587625"/>
          </a:xfrm>
          <a:prstGeom prst="roundRect">
            <a:avLst>
              <a:gd name="adj" fmla="val 11882"/>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1" name="Rounded Rectangle 10">
            <a:extLst>
              <a:ext uri="{FF2B5EF4-FFF2-40B4-BE49-F238E27FC236}">
                <a16:creationId xmlns:a16="http://schemas.microsoft.com/office/drawing/2014/main" id="{1F3412A4-7972-46FA-98AB-F8583DA7226C}"/>
              </a:ext>
            </a:extLst>
          </p:cNvPr>
          <p:cNvSpPr/>
          <p:nvPr/>
        </p:nvSpPr>
        <p:spPr>
          <a:xfrm>
            <a:off x="4787900" y="3060700"/>
            <a:ext cx="2465388" cy="1655763"/>
          </a:xfrm>
          <a:prstGeom prst="roundRect">
            <a:avLst>
              <a:gd name="adj" fmla="val 11882"/>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9" name="Slide Number Placeholder 8">
            <a:extLst>
              <a:ext uri="{FF2B5EF4-FFF2-40B4-BE49-F238E27FC236}">
                <a16:creationId xmlns:a16="http://schemas.microsoft.com/office/drawing/2014/main" id="{97826F00-462B-4B58-A0D8-58CC7AB5D6D1}"/>
              </a:ext>
            </a:extLst>
          </p:cNvPr>
          <p:cNvSpPr>
            <a:spLocks noGrp="1"/>
          </p:cNvSpPr>
          <p:nvPr>
            <p:ph type="sldNum" sz="quarter" idx="12"/>
          </p:nvPr>
        </p:nvSpPr>
        <p:spPr/>
        <p:txBody>
          <a:bodyPr/>
          <a:lstStyle/>
          <a:p>
            <a:pPr>
              <a:defRPr/>
            </a:pPr>
            <a:fld id="{3739AAD4-1D80-4B09-BD31-97EABAC87663}" type="slidenum">
              <a:rPr lang="en-GB"/>
              <a:pPr>
                <a:defRPr/>
              </a:pPr>
              <a:t>211</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animBg="1"/>
      <p:bldP spid="11"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49538" name="Picture 2">
            <a:extLst>
              <a:ext uri="{FF2B5EF4-FFF2-40B4-BE49-F238E27FC236}">
                <a16:creationId xmlns:a16="http://schemas.microsoft.com/office/drawing/2014/main" id="{3277EFD3-9E73-4661-AAE6-A0E20693A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207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39" name="Picture 3">
            <a:extLst>
              <a:ext uri="{FF2B5EF4-FFF2-40B4-BE49-F238E27FC236}">
                <a16:creationId xmlns:a16="http://schemas.microsoft.com/office/drawing/2014/main" id="{9A733EDE-9CA1-4606-86DD-B5332BAD1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942513"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DB67C78F-AF63-4FBD-8F3F-A5C33738DC40}"/>
              </a:ext>
            </a:extLst>
          </p:cNvPr>
          <p:cNvSpPr>
            <a:spLocks noGrp="1"/>
          </p:cNvSpPr>
          <p:nvPr>
            <p:ph type="sldNum" sz="quarter" idx="12"/>
          </p:nvPr>
        </p:nvSpPr>
        <p:spPr/>
        <p:txBody>
          <a:bodyPr/>
          <a:lstStyle/>
          <a:p>
            <a:pPr>
              <a:defRPr/>
            </a:pPr>
            <a:fld id="{E360C2A6-5B9A-44D0-B667-69707C653FDF}" type="slidenum">
              <a:rPr lang="en-GB"/>
              <a:pPr>
                <a:defRPr/>
              </a:pPr>
              <a:t>212</a:t>
            </a:fld>
            <a:endParaRPr lang="en-GB"/>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50562" name="Picture 2">
            <a:extLst>
              <a:ext uri="{FF2B5EF4-FFF2-40B4-BE49-F238E27FC236}">
                <a16:creationId xmlns:a16="http://schemas.microsoft.com/office/drawing/2014/main" id="{54AA11DF-3305-4B32-9E6F-BA9A96266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19"/>
          <a:stretch>
            <a:fillRect/>
          </a:stretch>
        </p:blipFill>
        <p:spPr bwMode="auto">
          <a:xfrm>
            <a:off x="827088" y="981075"/>
            <a:ext cx="7300912"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extBox 1">
            <a:extLst>
              <a:ext uri="{FF2B5EF4-FFF2-40B4-BE49-F238E27FC236}">
                <a16:creationId xmlns:a16="http://schemas.microsoft.com/office/drawing/2014/main" id="{8A604566-5B33-456E-BCF2-845F478F60CA}"/>
              </a:ext>
            </a:extLst>
          </p:cNvPr>
          <p:cNvSpPr txBox="1">
            <a:spLocks noChangeArrowheads="1"/>
          </p:cNvSpPr>
          <p:nvPr/>
        </p:nvSpPr>
        <p:spPr bwMode="auto">
          <a:xfrm>
            <a:off x="539750" y="10525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US" altLang="en-US" b="1">
                <a:solidFill>
                  <a:srgbClr val="00B050"/>
                </a:solidFill>
                <a:cs typeface="+mn-cs"/>
              </a:rPr>
              <a:t>ENVO</a:t>
            </a:r>
            <a:endParaRPr lang="en-GB" altLang="en-US" b="1">
              <a:solidFill>
                <a:srgbClr val="00B050"/>
              </a:solidFill>
              <a:cs typeface="+mn-cs"/>
            </a:endParaRPr>
          </a:p>
        </p:txBody>
      </p:sp>
      <p:sp>
        <p:nvSpPr>
          <p:cNvPr id="75780" name="TextBox 4">
            <a:extLst>
              <a:ext uri="{FF2B5EF4-FFF2-40B4-BE49-F238E27FC236}">
                <a16:creationId xmlns:a16="http://schemas.microsoft.com/office/drawing/2014/main" id="{A231EE91-8E23-43AC-8C25-74869D271229}"/>
              </a:ext>
            </a:extLst>
          </p:cNvPr>
          <p:cNvSpPr txBox="1">
            <a:spLocks noChangeArrowheads="1"/>
          </p:cNvSpPr>
          <p:nvPr/>
        </p:nvSpPr>
        <p:spPr bwMode="auto">
          <a:xfrm>
            <a:off x="7164388" y="655638"/>
            <a:ext cx="75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US" altLang="en-US" b="1">
                <a:solidFill>
                  <a:srgbClr val="0070C0"/>
                </a:solidFill>
                <a:cs typeface="+mn-cs"/>
              </a:rPr>
              <a:t>CHEBI</a:t>
            </a:r>
            <a:endParaRPr lang="en-GB" altLang="en-US" b="1">
              <a:solidFill>
                <a:srgbClr val="0070C0"/>
              </a:solidFill>
              <a:cs typeface="+mn-cs"/>
            </a:endParaRPr>
          </a:p>
        </p:txBody>
      </p:sp>
      <p:sp>
        <p:nvSpPr>
          <p:cNvPr id="75781" name="TextBox 5">
            <a:extLst>
              <a:ext uri="{FF2B5EF4-FFF2-40B4-BE49-F238E27FC236}">
                <a16:creationId xmlns:a16="http://schemas.microsoft.com/office/drawing/2014/main" id="{F40DA28C-7F19-43C8-9446-B1B764629EB4}"/>
              </a:ext>
            </a:extLst>
          </p:cNvPr>
          <p:cNvSpPr txBox="1">
            <a:spLocks noChangeArrowheads="1"/>
          </p:cNvSpPr>
          <p:nvPr/>
        </p:nvSpPr>
        <p:spPr bwMode="auto">
          <a:xfrm>
            <a:off x="5076825" y="4889500"/>
            <a:ext cx="676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US" altLang="en-US" b="1">
                <a:solidFill>
                  <a:srgbClr val="C00000"/>
                </a:solidFill>
                <a:cs typeface="+mn-cs"/>
              </a:rPr>
              <a:t>PATO</a:t>
            </a:r>
            <a:endParaRPr lang="en-GB" altLang="en-US" b="1">
              <a:solidFill>
                <a:srgbClr val="C00000"/>
              </a:solidFill>
              <a:cs typeface="+mn-cs"/>
            </a:endParaRPr>
          </a:p>
        </p:txBody>
      </p:sp>
      <p:sp>
        <p:nvSpPr>
          <p:cNvPr id="75782" name="TextBox 6">
            <a:extLst>
              <a:ext uri="{FF2B5EF4-FFF2-40B4-BE49-F238E27FC236}">
                <a16:creationId xmlns:a16="http://schemas.microsoft.com/office/drawing/2014/main" id="{9282D5ED-456F-4666-93F3-90722DF889EF}"/>
              </a:ext>
            </a:extLst>
          </p:cNvPr>
          <p:cNvSpPr txBox="1">
            <a:spLocks noChangeArrowheads="1"/>
          </p:cNvSpPr>
          <p:nvPr/>
        </p:nvSpPr>
        <p:spPr bwMode="auto">
          <a:xfrm>
            <a:off x="323850" y="255588"/>
            <a:ext cx="40719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US" altLang="en-US" sz="3200" b="1">
                <a:solidFill>
                  <a:srgbClr val="00B0F0"/>
                </a:solidFill>
                <a:cs typeface="+mn-cs"/>
              </a:rPr>
              <a:t>Environmental hazards</a:t>
            </a:r>
            <a:endParaRPr lang="en-GB" altLang="en-US" b="1">
              <a:solidFill>
                <a:srgbClr val="00B0F0"/>
              </a:solidFill>
              <a:cs typeface="+mn-cs"/>
            </a:endParaRPr>
          </a:p>
        </p:txBody>
      </p:sp>
      <p:sp>
        <p:nvSpPr>
          <p:cNvPr id="3" name="Slide Number Placeholder 2">
            <a:extLst>
              <a:ext uri="{FF2B5EF4-FFF2-40B4-BE49-F238E27FC236}">
                <a16:creationId xmlns:a16="http://schemas.microsoft.com/office/drawing/2014/main" id="{1E80B631-4E88-46E8-A63E-F85424DDFC19}"/>
              </a:ext>
            </a:extLst>
          </p:cNvPr>
          <p:cNvSpPr>
            <a:spLocks noGrp="1"/>
          </p:cNvSpPr>
          <p:nvPr>
            <p:ph type="sldNum" sz="quarter" idx="12"/>
          </p:nvPr>
        </p:nvSpPr>
        <p:spPr/>
        <p:txBody>
          <a:bodyPr/>
          <a:lstStyle/>
          <a:p>
            <a:pPr>
              <a:defRPr/>
            </a:pPr>
            <a:fld id="{D7CD5462-8822-430C-8A68-F6E46CB515AB}" type="slidenum">
              <a:rPr lang="en-GB"/>
              <a:pPr>
                <a:defRPr/>
              </a:pPr>
              <a:t>213</a:t>
            </a:fld>
            <a:endParaRPr lang="en-GB"/>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451586" name="Group 8">
            <a:extLst>
              <a:ext uri="{FF2B5EF4-FFF2-40B4-BE49-F238E27FC236}">
                <a16:creationId xmlns:a16="http://schemas.microsoft.com/office/drawing/2014/main" id="{1F74B134-77FD-40DE-A158-68C1F804B521}"/>
              </a:ext>
            </a:extLst>
          </p:cNvPr>
          <p:cNvGrpSpPr>
            <a:grpSpLocks/>
          </p:cNvGrpSpPr>
          <p:nvPr/>
        </p:nvGrpSpPr>
        <p:grpSpPr bwMode="auto">
          <a:xfrm>
            <a:off x="0" y="0"/>
            <a:ext cx="9906000" cy="7010400"/>
            <a:chOff x="0" y="0"/>
            <a:chExt cx="6240" cy="4416"/>
          </a:xfrm>
        </p:grpSpPr>
        <p:pic>
          <p:nvPicPr>
            <p:cNvPr id="451589" name="Picture 5" descr="https://upload.wikimedia.org/wikipedia/commons/b/bc/Biogradska_suma.jpg">
              <a:extLst>
                <a:ext uri="{FF2B5EF4-FFF2-40B4-BE49-F238E27FC236}">
                  <a16:creationId xmlns:a16="http://schemas.microsoft.com/office/drawing/2014/main" id="{8ACF6B4F-4531-485A-9C33-1EE637F47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7">
              <a:extLst>
                <a:ext uri="{FF2B5EF4-FFF2-40B4-BE49-F238E27FC236}">
                  <a16:creationId xmlns:a16="http://schemas.microsoft.com/office/drawing/2014/main" id="{63DB1B54-84F2-4268-B9D4-A5AAF86A906D}"/>
                </a:ext>
              </a:extLst>
            </p:cNvPr>
            <p:cNvSpPr>
              <a:spLocks noChangeArrowheads="1"/>
            </p:cNvSpPr>
            <p:nvPr/>
          </p:nvSpPr>
          <p:spPr bwMode="auto">
            <a:xfrm>
              <a:off x="4176" y="4050"/>
              <a:ext cx="1728" cy="366"/>
            </a:xfrm>
            <a:prstGeom prst="rect">
              <a:avLst/>
            </a:prstGeom>
            <a:noFill/>
            <a:ln>
              <a:noFill/>
            </a:ln>
            <a:effectLst/>
            <a:extLst>
              <a:ext uri="{909E8E84-426E-40DD-AFC4-6F175D3DCCD1}">
                <a14:hiddenFill xmlns:a14="http://schemas.microsoft.com/office/drawing/2010/main">
                  <a:solidFill>
                    <a:srgbClr val="F8F8F8">
                      <a:alpha val="8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en-GB" altLang="en-US" sz="1600">
                  <a:solidFill>
                    <a:srgbClr val="F8F8F8"/>
                  </a:solidFill>
                  <a:latin typeface="Calibri"/>
                  <a:cs typeface="+mn-cs"/>
                </a:rPr>
                <a:t>CC Snežana Trifunović </a:t>
              </a:r>
            </a:p>
            <a:p>
              <a:pPr eaLnBrk="1" fontAlgn="auto" hangingPunct="1">
                <a:spcBef>
                  <a:spcPts val="0"/>
                </a:spcBef>
                <a:spcAft>
                  <a:spcPts val="0"/>
                </a:spcAft>
                <a:defRPr/>
              </a:pPr>
              <a:endParaRPr lang="en-GB" altLang="en-US" sz="1600">
                <a:solidFill>
                  <a:srgbClr val="F8F8F8"/>
                </a:solidFill>
                <a:latin typeface="Calibri"/>
                <a:cs typeface="+mn-cs"/>
              </a:endParaRPr>
            </a:p>
          </p:txBody>
        </p:sp>
      </p:grpSp>
      <p:sp>
        <p:nvSpPr>
          <p:cNvPr id="2" name="Rectangle 1">
            <a:extLst>
              <a:ext uri="{FF2B5EF4-FFF2-40B4-BE49-F238E27FC236}">
                <a16:creationId xmlns:a16="http://schemas.microsoft.com/office/drawing/2014/main" id="{C26B7805-66A2-4FD1-A14F-667B530923F7}"/>
              </a:ext>
            </a:extLst>
          </p:cNvPr>
          <p:cNvSpPr/>
          <p:nvPr/>
        </p:nvSpPr>
        <p:spPr>
          <a:xfrm>
            <a:off x="-396875" y="3105150"/>
            <a:ext cx="11161713" cy="585788"/>
          </a:xfrm>
          <a:prstGeom prst="rect">
            <a:avLst/>
          </a:prstGeom>
          <a:solidFill>
            <a:srgbClr val="FFFFFF">
              <a:alpha val="80000"/>
            </a:srgbClr>
          </a:solidFill>
        </p:spPr>
        <p:txBody>
          <a:bodyPr>
            <a:spAutoFit/>
          </a:bodyPr>
          <a:lstStyle/>
          <a:p>
            <a:pPr algn="ctr" eaLnBrk="1" fontAlgn="auto" hangingPunct="1">
              <a:spcBef>
                <a:spcPts val="0"/>
              </a:spcBef>
              <a:spcAft>
                <a:spcPts val="0"/>
              </a:spcAft>
              <a:defRPr/>
            </a:pPr>
            <a:r>
              <a:rPr lang="en-GB" sz="3200" b="1" dirty="0">
                <a:solidFill>
                  <a:srgbClr val="9BBB59">
                    <a:lumMod val="50000"/>
                  </a:srgbClr>
                </a:solidFill>
                <a:latin typeface="Calibri"/>
                <a:cs typeface="+mn-cs"/>
              </a:rPr>
              <a:t>A semantic battlefield</a:t>
            </a:r>
            <a:endParaRPr lang="en-GB" sz="3200" dirty="0">
              <a:solidFill>
                <a:srgbClr val="9BBB59">
                  <a:lumMod val="50000"/>
                </a:srgbClr>
              </a:solidFill>
              <a:latin typeface="Calibri"/>
              <a:cs typeface="+mn-cs"/>
            </a:endParaRPr>
          </a:p>
        </p:txBody>
      </p:sp>
      <p:sp>
        <p:nvSpPr>
          <p:cNvPr id="4" name="Slide Number Placeholder 3">
            <a:extLst>
              <a:ext uri="{FF2B5EF4-FFF2-40B4-BE49-F238E27FC236}">
                <a16:creationId xmlns:a16="http://schemas.microsoft.com/office/drawing/2014/main" id="{17A26D94-1339-4A1E-B4A7-69230CAB4C34}"/>
              </a:ext>
            </a:extLst>
          </p:cNvPr>
          <p:cNvSpPr>
            <a:spLocks noGrp="1"/>
          </p:cNvSpPr>
          <p:nvPr>
            <p:ph type="sldNum" sz="quarter" idx="12"/>
          </p:nvPr>
        </p:nvSpPr>
        <p:spPr/>
        <p:txBody>
          <a:bodyPr/>
          <a:lstStyle/>
          <a:p>
            <a:pPr>
              <a:defRPr/>
            </a:pPr>
            <a:fld id="{8EF96A66-699F-4C3B-A987-511661852DF5}" type="slidenum">
              <a:rPr lang="en-GB"/>
              <a:pPr>
                <a:defRPr/>
              </a:pPr>
              <a:t>214</a:t>
            </a:fld>
            <a:endParaRPr lang="en-GB"/>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6613C0-5BF1-4872-BC3B-58596BE351D8}"/>
              </a:ext>
            </a:extLst>
          </p:cNvPr>
          <p:cNvSpPr>
            <a:spLocks noChangeArrowheads="1"/>
          </p:cNvSpPr>
          <p:nvPr/>
        </p:nvSpPr>
        <p:spPr bwMode="auto">
          <a:xfrm>
            <a:off x="419100" y="1973263"/>
            <a:ext cx="8153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GB" altLang="en-US" sz="2800" b="1" dirty="0">
                <a:solidFill>
                  <a:prstClr val="black"/>
                </a:solidFill>
                <a:latin typeface="Calibri"/>
                <a:cs typeface="+mn-cs"/>
              </a:rPr>
              <a:t>[T]his paper, for example, illustrates … how different definitions of forest may be interpreted for deforestation, reforestation, and afforestation. </a:t>
            </a:r>
          </a:p>
        </p:txBody>
      </p:sp>
      <p:pic>
        <p:nvPicPr>
          <p:cNvPr id="452611" name="Picture 4">
            <a:extLst>
              <a:ext uri="{FF2B5EF4-FFF2-40B4-BE49-F238E27FC236}">
                <a16:creationId xmlns:a16="http://schemas.microsoft.com/office/drawing/2014/main" id="{9AE11468-689D-4FEE-908B-D8A982258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00063"/>
            <a:ext cx="8424863"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5">
            <a:extLst>
              <a:ext uri="{FF2B5EF4-FFF2-40B4-BE49-F238E27FC236}">
                <a16:creationId xmlns:a16="http://schemas.microsoft.com/office/drawing/2014/main" id="{BCB4AA38-BDEB-42B2-A334-8749C79C5602}"/>
              </a:ext>
            </a:extLst>
          </p:cNvPr>
          <p:cNvSpPr txBox="1">
            <a:spLocks noChangeArrowheads="1"/>
          </p:cNvSpPr>
          <p:nvPr/>
        </p:nvSpPr>
        <p:spPr bwMode="auto">
          <a:xfrm>
            <a:off x="4267200" y="6324600"/>
            <a:ext cx="465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a:solidFill>
                  <a:prstClr val="black"/>
                </a:solidFill>
                <a:latin typeface="Calibri"/>
                <a:cs typeface="+mn-cs"/>
              </a:rPr>
              <a:t>Lund (2014) </a:t>
            </a:r>
            <a:r>
              <a:rPr lang="en-GB" altLang="en-US" i="1">
                <a:solidFill>
                  <a:prstClr val="black"/>
                </a:solidFill>
                <a:latin typeface="Calibri"/>
                <a:cs typeface="+mn-cs"/>
              </a:rPr>
              <a:t>Avrasya Terim Dergisi</a:t>
            </a:r>
            <a:r>
              <a:rPr lang="en-GB" altLang="en-US">
                <a:solidFill>
                  <a:prstClr val="black"/>
                </a:solidFill>
                <a:latin typeface="Calibri"/>
                <a:cs typeface="+mn-cs"/>
              </a:rPr>
              <a:t>. </a:t>
            </a:r>
            <a:r>
              <a:rPr lang="en-GB" altLang="en-US" b="1">
                <a:solidFill>
                  <a:prstClr val="black"/>
                </a:solidFill>
                <a:latin typeface="Calibri"/>
                <a:cs typeface="+mn-cs"/>
              </a:rPr>
              <a:t>2</a:t>
            </a:r>
            <a:r>
              <a:rPr lang="en-GB" altLang="en-US">
                <a:solidFill>
                  <a:prstClr val="black"/>
                </a:solidFill>
                <a:latin typeface="Calibri"/>
                <a:cs typeface="+mn-cs"/>
              </a:rPr>
              <a:t>(1):1-8</a:t>
            </a:r>
          </a:p>
        </p:txBody>
      </p:sp>
      <p:pic>
        <p:nvPicPr>
          <p:cNvPr id="452613" name="Picture 4">
            <a:extLst>
              <a:ext uri="{FF2B5EF4-FFF2-40B4-BE49-F238E27FC236}">
                <a16:creationId xmlns:a16="http://schemas.microsoft.com/office/drawing/2014/main" id="{18E07BC9-9152-4C57-BB07-88014A6971E2}"/>
              </a:ext>
            </a:extLst>
          </p:cNvPr>
          <p:cNvPicPr>
            <a:picLocks noChangeAspect="1" noChangeArrowheads="1"/>
          </p:cNvPicPr>
          <p:nvPr/>
        </p:nvPicPr>
        <p:blipFill>
          <a:blip r:embed="rId3">
            <a:clrChange>
              <a:clrFrom>
                <a:srgbClr val="DEDFDE"/>
              </a:clrFrom>
              <a:clrTo>
                <a:srgbClr val="DEDFDE">
                  <a:alpha val="0"/>
                </a:srgbClr>
              </a:clrTo>
            </a:clrChange>
            <a:extLst>
              <a:ext uri="{28A0092B-C50C-407E-A947-70E740481C1C}">
                <a14:useLocalDpi xmlns:a14="http://schemas.microsoft.com/office/drawing/2010/main" val="0"/>
              </a:ext>
            </a:extLst>
          </a:blip>
          <a:srcRect/>
          <a:stretch>
            <a:fillRect/>
          </a:stretch>
        </p:blipFill>
        <p:spPr bwMode="auto">
          <a:xfrm>
            <a:off x="395288" y="3500438"/>
            <a:ext cx="8208962"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B6B75FD3-9D9A-42CB-A0C2-6008B64875F4}"/>
              </a:ext>
            </a:extLst>
          </p:cNvPr>
          <p:cNvSpPr>
            <a:spLocks noGrp="1"/>
          </p:cNvSpPr>
          <p:nvPr>
            <p:ph type="sldNum" sz="quarter" idx="12"/>
          </p:nvPr>
        </p:nvSpPr>
        <p:spPr/>
        <p:txBody>
          <a:bodyPr/>
          <a:lstStyle/>
          <a:p>
            <a:pPr>
              <a:defRPr/>
            </a:pPr>
            <a:fld id="{FE0EF53E-FD85-468F-AAE0-EBE1D3598338}" type="slidenum">
              <a:rPr lang="en-GB"/>
              <a:pPr>
                <a:defRPr/>
              </a:pPr>
              <a:t>215</a:t>
            </a:fld>
            <a:endParaRPr lang="en-GB"/>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453634" name="Group 6">
            <a:extLst>
              <a:ext uri="{FF2B5EF4-FFF2-40B4-BE49-F238E27FC236}">
                <a16:creationId xmlns:a16="http://schemas.microsoft.com/office/drawing/2014/main" id="{560275BD-7ADC-4E03-9B35-231FE901B2FC}"/>
              </a:ext>
            </a:extLst>
          </p:cNvPr>
          <p:cNvGrpSpPr>
            <a:grpSpLocks/>
          </p:cNvGrpSpPr>
          <p:nvPr/>
        </p:nvGrpSpPr>
        <p:grpSpPr bwMode="auto">
          <a:xfrm>
            <a:off x="0" y="0"/>
            <a:ext cx="9906000" cy="7010400"/>
            <a:chOff x="0" y="0"/>
            <a:chExt cx="6240" cy="4416"/>
          </a:xfrm>
        </p:grpSpPr>
        <p:pic>
          <p:nvPicPr>
            <p:cNvPr id="453640" name="Picture 7" descr="https://upload.wikimedia.org/wikipedia/commons/b/bc/Biogradska_suma.jpg">
              <a:extLst>
                <a:ext uri="{FF2B5EF4-FFF2-40B4-BE49-F238E27FC236}">
                  <a16:creationId xmlns:a16="http://schemas.microsoft.com/office/drawing/2014/main" id="{CD172630-3460-41E6-81DD-431D71C5D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8">
              <a:extLst>
                <a:ext uri="{FF2B5EF4-FFF2-40B4-BE49-F238E27FC236}">
                  <a16:creationId xmlns:a16="http://schemas.microsoft.com/office/drawing/2014/main" id="{7F970A2C-E133-4878-8C48-84E928A04AE7}"/>
                </a:ext>
              </a:extLst>
            </p:cNvPr>
            <p:cNvSpPr>
              <a:spLocks noChangeArrowheads="1"/>
            </p:cNvSpPr>
            <p:nvPr/>
          </p:nvSpPr>
          <p:spPr bwMode="auto">
            <a:xfrm>
              <a:off x="4176" y="4050"/>
              <a:ext cx="1728" cy="366"/>
            </a:xfrm>
            <a:prstGeom prst="rect">
              <a:avLst/>
            </a:prstGeom>
            <a:noFill/>
            <a:ln>
              <a:noFill/>
            </a:ln>
            <a:effectLst/>
            <a:extLst>
              <a:ext uri="{909E8E84-426E-40DD-AFC4-6F175D3DCCD1}">
                <a14:hiddenFill xmlns:a14="http://schemas.microsoft.com/office/drawing/2010/main">
                  <a:solidFill>
                    <a:srgbClr val="F8F8F8">
                      <a:alpha val="8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en-GB" altLang="en-US" sz="1600">
                  <a:solidFill>
                    <a:srgbClr val="F8F8F8"/>
                  </a:solidFill>
                  <a:latin typeface="Calibri"/>
                  <a:cs typeface="+mn-cs"/>
                </a:rPr>
                <a:t>CC Snežana Trifunović </a:t>
              </a:r>
            </a:p>
            <a:p>
              <a:pPr eaLnBrk="1" fontAlgn="auto" hangingPunct="1">
                <a:spcBef>
                  <a:spcPts val="0"/>
                </a:spcBef>
                <a:spcAft>
                  <a:spcPts val="0"/>
                </a:spcAft>
                <a:defRPr/>
              </a:pPr>
              <a:endParaRPr lang="en-GB" altLang="en-US" sz="1600">
                <a:solidFill>
                  <a:srgbClr val="F8F8F8"/>
                </a:solidFill>
                <a:latin typeface="Calibri"/>
                <a:cs typeface="+mn-cs"/>
              </a:endParaRPr>
            </a:p>
          </p:txBody>
        </p:sp>
      </p:grpSp>
      <p:sp>
        <p:nvSpPr>
          <p:cNvPr id="50187" name="AutoShape 11">
            <a:extLst>
              <a:ext uri="{FF2B5EF4-FFF2-40B4-BE49-F238E27FC236}">
                <a16:creationId xmlns:a16="http://schemas.microsoft.com/office/drawing/2014/main" id="{699EC3AA-BB79-4A6E-982F-D529AB0FDA93}"/>
              </a:ext>
            </a:extLst>
          </p:cNvPr>
          <p:cNvSpPr>
            <a:spLocks noChangeArrowheads="1"/>
          </p:cNvSpPr>
          <p:nvPr/>
        </p:nvSpPr>
        <p:spPr bwMode="auto">
          <a:xfrm>
            <a:off x="152400" y="152400"/>
            <a:ext cx="8839200" cy="6324600"/>
          </a:xfrm>
          <a:prstGeom prst="roundRect">
            <a:avLst>
              <a:gd name="adj" fmla="val 16667"/>
            </a:avLst>
          </a:prstGeom>
          <a:solidFill>
            <a:srgbClr val="F8F8F8">
              <a:alpha val="89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en-GB">
              <a:solidFill>
                <a:prstClr val="black"/>
              </a:solidFill>
              <a:latin typeface="Calibri"/>
              <a:cs typeface="+mn-cs"/>
            </a:endParaRPr>
          </a:p>
        </p:txBody>
      </p:sp>
      <p:sp>
        <p:nvSpPr>
          <p:cNvPr id="50178" name="Rectangle 2">
            <a:extLst>
              <a:ext uri="{FF2B5EF4-FFF2-40B4-BE49-F238E27FC236}">
                <a16:creationId xmlns:a16="http://schemas.microsoft.com/office/drawing/2014/main" id="{E7F559C3-C40F-499F-8268-569093E317B3}"/>
              </a:ext>
            </a:extLst>
          </p:cNvPr>
          <p:cNvSpPr>
            <a:spLocks noChangeArrowheads="1"/>
          </p:cNvSpPr>
          <p:nvPr/>
        </p:nvSpPr>
        <p:spPr bwMode="auto">
          <a:xfrm>
            <a:off x="250825" y="1833563"/>
            <a:ext cx="822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endParaRPr lang="en-GB" altLang="en-US" sz="2400" u="sng" dirty="0">
              <a:solidFill>
                <a:prstClr val="black"/>
              </a:solidFill>
              <a:latin typeface="Calibri"/>
              <a:cs typeface="+mn-cs"/>
            </a:endParaRPr>
          </a:p>
          <a:p>
            <a:pPr eaLnBrk="1" fontAlgn="auto" hangingPunct="1">
              <a:spcBef>
                <a:spcPts val="0"/>
              </a:spcBef>
              <a:spcAft>
                <a:spcPts val="0"/>
              </a:spcAft>
              <a:defRPr/>
            </a:pPr>
            <a:r>
              <a:rPr lang="en-GB" altLang="en-US" sz="2400" b="1" u="sng" dirty="0">
                <a:solidFill>
                  <a:prstClr val="black"/>
                </a:solidFill>
                <a:latin typeface="Calibri"/>
                <a:cs typeface="+mn-cs"/>
              </a:rPr>
              <a:t>Includes</a:t>
            </a:r>
            <a:r>
              <a:rPr lang="en-GB" altLang="en-US" sz="2400" u="sng" dirty="0">
                <a:solidFill>
                  <a:prstClr val="black"/>
                </a:solidFill>
                <a:latin typeface="Calibri"/>
                <a:cs typeface="+mn-cs"/>
              </a:rPr>
              <a:t>:</a:t>
            </a:r>
            <a:r>
              <a:rPr lang="en-GB" altLang="en-US" sz="2400" dirty="0">
                <a:solidFill>
                  <a:prstClr val="black"/>
                </a:solidFill>
                <a:latin typeface="Calibri"/>
                <a:cs typeface="+mn-cs"/>
              </a:rPr>
              <a:t> forest nurseries and seed orchards that constitute an integral part of the forest; </a:t>
            </a:r>
            <a:r>
              <a:rPr lang="en-GB" altLang="en-US" sz="2400" b="1" dirty="0">
                <a:solidFill>
                  <a:prstClr val="black"/>
                </a:solidFill>
                <a:latin typeface="Calibri"/>
                <a:cs typeface="+mn-cs"/>
              </a:rPr>
              <a:t>forest roads</a:t>
            </a:r>
            <a:r>
              <a:rPr lang="en-GB" altLang="en-US" sz="2400" dirty="0">
                <a:solidFill>
                  <a:prstClr val="black"/>
                </a:solidFill>
                <a:latin typeface="Calibri"/>
                <a:cs typeface="+mn-cs"/>
              </a:rPr>
              <a:t>, </a:t>
            </a:r>
            <a:r>
              <a:rPr lang="en-GB" altLang="en-US" sz="2400" b="1" dirty="0">
                <a:solidFill>
                  <a:prstClr val="black"/>
                </a:solidFill>
                <a:latin typeface="Calibri"/>
                <a:cs typeface="+mn-cs"/>
              </a:rPr>
              <a:t>cleared tracts</a:t>
            </a:r>
            <a:r>
              <a:rPr lang="en-GB" altLang="en-US" sz="2400" dirty="0">
                <a:solidFill>
                  <a:prstClr val="black"/>
                </a:solidFill>
                <a:latin typeface="Calibri"/>
                <a:cs typeface="+mn-cs"/>
              </a:rPr>
              <a:t>, firebreaks and other small open areas; […] </a:t>
            </a:r>
            <a:r>
              <a:rPr lang="en-GB" altLang="en-US" sz="2400" b="1" dirty="0">
                <a:solidFill>
                  <a:prstClr val="black"/>
                </a:solidFill>
                <a:latin typeface="Calibri"/>
                <a:cs typeface="+mn-cs"/>
              </a:rPr>
              <a:t>plantations primarily used for forestry purposes, including </a:t>
            </a:r>
            <a:r>
              <a:rPr lang="en-GB" altLang="en-US" sz="2400" b="1" dirty="0" err="1">
                <a:solidFill>
                  <a:prstClr val="black"/>
                </a:solidFill>
                <a:latin typeface="Calibri"/>
                <a:cs typeface="+mn-cs"/>
              </a:rPr>
              <a:t>rubberwood</a:t>
            </a:r>
            <a:r>
              <a:rPr lang="en-GB" altLang="en-US" sz="2400" b="1" dirty="0">
                <a:solidFill>
                  <a:prstClr val="black"/>
                </a:solidFill>
                <a:latin typeface="Calibri"/>
                <a:cs typeface="+mn-cs"/>
              </a:rPr>
              <a:t> plantations and cork oak stands. </a:t>
            </a:r>
          </a:p>
          <a:p>
            <a:pPr eaLnBrk="1" fontAlgn="auto" hangingPunct="1">
              <a:spcBef>
                <a:spcPts val="0"/>
              </a:spcBef>
              <a:spcAft>
                <a:spcPts val="0"/>
              </a:spcAft>
              <a:defRPr/>
            </a:pPr>
            <a:endParaRPr lang="en-GB" altLang="en-US" sz="2400" b="1" dirty="0">
              <a:solidFill>
                <a:prstClr val="black"/>
              </a:solidFill>
              <a:latin typeface="Calibri"/>
              <a:cs typeface="+mn-cs"/>
            </a:endParaRPr>
          </a:p>
          <a:p>
            <a:pPr eaLnBrk="1" fontAlgn="auto" hangingPunct="1">
              <a:spcBef>
                <a:spcPts val="0"/>
              </a:spcBef>
              <a:spcAft>
                <a:spcPts val="0"/>
              </a:spcAft>
              <a:defRPr/>
            </a:pPr>
            <a:r>
              <a:rPr lang="en-GB" altLang="en-US" sz="2400" b="1" u="sng" dirty="0">
                <a:solidFill>
                  <a:prstClr val="black"/>
                </a:solidFill>
                <a:latin typeface="Calibri"/>
                <a:cs typeface="+mn-cs"/>
              </a:rPr>
              <a:t>Excludes</a:t>
            </a:r>
            <a:r>
              <a:rPr lang="en-GB" altLang="en-US" sz="2400" u="sng" dirty="0">
                <a:solidFill>
                  <a:prstClr val="black"/>
                </a:solidFill>
                <a:latin typeface="Calibri"/>
                <a:cs typeface="+mn-cs"/>
              </a:rPr>
              <a:t>: </a:t>
            </a:r>
            <a:r>
              <a:rPr lang="en-GB" altLang="en-US" sz="2400" dirty="0">
                <a:solidFill>
                  <a:prstClr val="black"/>
                </a:solidFill>
                <a:latin typeface="Calibri"/>
                <a:cs typeface="+mn-cs"/>
              </a:rPr>
              <a:t>Land predominantly used for agricultural practices</a:t>
            </a:r>
          </a:p>
        </p:txBody>
      </p:sp>
      <p:sp>
        <p:nvSpPr>
          <p:cNvPr id="50180" name="Rectangle 4">
            <a:extLst>
              <a:ext uri="{FF2B5EF4-FFF2-40B4-BE49-F238E27FC236}">
                <a16:creationId xmlns:a16="http://schemas.microsoft.com/office/drawing/2014/main" id="{E2DAEDA3-3E0D-4750-A7E6-3A370B7B3BB1}"/>
              </a:ext>
            </a:extLst>
          </p:cNvPr>
          <p:cNvSpPr>
            <a:spLocks noChangeArrowheads="1"/>
          </p:cNvSpPr>
          <p:nvPr/>
        </p:nvSpPr>
        <p:spPr bwMode="auto">
          <a:xfrm>
            <a:off x="990600" y="5867400"/>
            <a:ext cx="564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a:solidFill>
                  <a:prstClr val="black"/>
                </a:solidFill>
                <a:latin typeface="Calibri"/>
                <a:cs typeface="+mn-cs"/>
                <a:hlinkClick r:id="rId3"/>
              </a:rPr>
              <a:t>http://www.fao.org/docrep/006/ad665e/ad665e06.htm</a:t>
            </a:r>
            <a:r>
              <a:rPr lang="en-GB" altLang="en-US">
                <a:solidFill>
                  <a:prstClr val="black"/>
                </a:solidFill>
                <a:latin typeface="Calibri"/>
                <a:cs typeface="+mn-cs"/>
              </a:rPr>
              <a:t> </a:t>
            </a:r>
          </a:p>
        </p:txBody>
      </p:sp>
      <p:sp>
        <p:nvSpPr>
          <p:cNvPr id="50188" name="Rectangle 12">
            <a:extLst>
              <a:ext uri="{FF2B5EF4-FFF2-40B4-BE49-F238E27FC236}">
                <a16:creationId xmlns:a16="http://schemas.microsoft.com/office/drawing/2014/main" id="{927F7D78-C6C1-42C6-9340-57C3415EE4D0}"/>
              </a:ext>
            </a:extLst>
          </p:cNvPr>
          <p:cNvSpPr>
            <a:spLocks noChangeArrowheads="1"/>
          </p:cNvSpPr>
          <p:nvPr/>
        </p:nvSpPr>
        <p:spPr bwMode="auto">
          <a:xfrm>
            <a:off x="609600" y="533400"/>
            <a:ext cx="48529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sz="2400" b="1">
                <a:solidFill>
                  <a:prstClr val="black"/>
                </a:solidFill>
                <a:latin typeface="Calibri"/>
                <a:cs typeface="+mn-cs"/>
              </a:rPr>
              <a:t>FAO: FRA 2000 on definitions of</a:t>
            </a:r>
            <a:br>
              <a:rPr lang="en-GB" altLang="en-US" sz="2400" b="1">
                <a:solidFill>
                  <a:prstClr val="black"/>
                </a:solidFill>
                <a:latin typeface="Calibri"/>
                <a:cs typeface="+mn-cs"/>
              </a:rPr>
            </a:br>
            <a:r>
              <a:rPr lang="en-GB" altLang="en-US" sz="2400" b="1">
                <a:solidFill>
                  <a:prstClr val="black"/>
                </a:solidFill>
                <a:latin typeface="Calibri"/>
                <a:cs typeface="+mn-cs"/>
              </a:rPr>
              <a:t>forest and forest change </a:t>
            </a:r>
            <a:br>
              <a:rPr lang="en-GB" altLang="en-US" sz="2400" b="1">
                <a:solidFill>
                  <a:prstClr val="black"/>
                </a:solidFill>
                <a:latin typeface="Calibri"/>
                <a:cs typeface="+mn-cs"/>
              </a:rPr>
            </a:br>
            <a:endParaRPr lang="en-GB" altLang="en-US" sz="2400" b="1">
              <a:solidFill>
                <a:prstClr val="black"/>
              </a:solidFill>
              <a:latin typeface="Calibri"/>
              <a:cs typeface="+mn-cs"/>
            </a:endParaRPr>
          </a:p>
        </p:txBody>
      </p:sp>
      <p:sp>
        <p:nvSpPr>
          <p:cNvPr id="3" name="Slide Number Placeholder 2">
            <a:extLst>
              <a:ext uri="{FF2B5EF4-FFF2-40B4-BE49-F238E27FC236}">
                <a16:creationId xmlns:a16="http://schemas.microsoft.com/office/drawing/2014/main" id="{EE207B8A-2405-46F7-9EA7-9B8E1E697F96}"/>
              </a:ext>
            </a:extLst>
          </p:cNvPr>
          <p:cNvSpPr>
            <a:spLocks noGrp="1"/>
          </p:cNvSpPr>
          <p:nvPr>
            <p:ph type="sldNum" sz="quarter" idx="12"/>
          </p:nvPr>
        </p:nvSpPr>
        <p:spPr/>
        <p:txBody>
          <a:bodyPr/>
          <a:lstStyle/>
          <a:p>
            <a:pPr>
              <a:defRPr/>
            </a:pPr>
            <a:fld id="{A0DD276B-6B3D-4D23-9B9A-65D3216CAE41}" type="slidenum">
              <a:rPr lang="en-GB"/>
              <a:pPr>
                <a:defRPr/>
              </a:pPr>
              <a:t>216</a:t>
            </a:fld>
            <a:endParaRPr lang="en-GB"/>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54658" name="Picture 2" descr="File:Pokok Getah.jpg">
            <a:extLst>
              <a:ext uri="{FF2B5EF4-FFF2-40B4-BE49-F238E27FC236}">
                <a16:creationId xmlns:a16="http://schemas.microsoft.com/office/drawing/2014/main" id="{48DE7A91-6A2D-4EB5-9856-CD5EABAC2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8F8F8">
              <a:alpha val="94116"/>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1" name="Rectangle 3">
            <a:extLst>
              <a:ext uri="{FF2B5EF4-FFF2-40B4-BE49-F238E27FC236}">
                <a16:creationId xmlns:a16="http://schemas.microsoft.com/office/drawing/2014/main" id="{446AE993-04D2-4733-B1A1-AEE855659E4A}"/>
              </a:ext>
            </a:extLst>
          </p:cNvPr>
          <p:cNvSpPr>
            <a:spLocks noChangeArrowheads="1"/>
          </p:cNvSpPr>
          <p:nvPr/>
        </p:nvSpPr>
        <p:spPr bwMode="auto">
          <a:xfrm>
            <a:off x="228600" y="914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endParaRPr lang="en-US" altLang="en-US" sz="2400">
              <a:solidFill>
                <a:prstClr val="black"/>
              </a:solidFill>
              <a:latin typeface="Calibri"/>
              <a:cs typeface="+mn-cs"/>
            </a:endParaRPr>
          </a:p>
        </p:txBody>
      </p:sp>
      <p:sp>
        <p:nvSpPr>
          <p:cNvPr id="454660" name="AutoShape 4">
            <a:extLst>
              <a:ext uri="{FF2B5EF4-FFF2-40B4-BE49-F238E27FC236}">
                <a16:creationId xmlns:a16="http://schemas.microsoft.com/office/drawing/2014/main" id="{A4F004E0-2A82-4B94-91F4-F274E07A9E99}"/>
              </a:ext>
            </a:extLst>
          </p:cNvPr>
          <p:cNvSpPr>
            <a:spLocks noChangeArrowheads="1"/>
          </p:cNvSpPr>
          <p:nvPr/>
        </p:nvSpPr>
        <p:spPr bwMode="auto">
          <a:xfrm>
            <a:off x="-152400" y="228600"/>
            <a:ext cx="5791200" cy="1066800"/>
          </a:xfrm>
          <a:prstGeom prst="roundRect">
            <a:avLst>
              <a:gd name="adj" fmla="val 16667"/>
            </a:avLst>
          </a:prstGeom>
          <a:solidFill>
            <a:srgbClr val="F8F8F8">
              <a:alpha val="9411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538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br>
              <a:rPr lang="en-GB" altLang="en-US" sz="2400" b="1">
                <a:solidFill>
                  <a:srgbClr val="000000"/>
                </a:solidFill>
                <a:latin typeface="Arial" panose="020B0604020202020204" pitchFamily="34" charset="0"/>
              </a:rPr>
            </a:br>
            <a:r>
              <a:rPr lang="en-GB" altLang="en-US" sz="2400" b="1">
                <a:solidFill>
                  <a:srgbClr val="000000"/>
                </a:solidFill>
                <a:latin typeface="Arial" panose="020B0604020202020204" pitchFamily="34" charset="0"/>
              </a:rPr>
              <a:t>Malaysia: rubber plantations</a:t>
            </a:r>
            <a:br>
              <a:rPr lang="en-GB" altLang="en-US" sz="2400" b="1">
                <a:solidFill>
                  <a:srgbClr val="000000"/>
                </a:solidFill>
                <a:latin typeface="Arial" panose="020B0604020202020204" pitchFamily="34" charset="0"/>
              </a:rPr>
            </a:br>
            <a:r>
              <a:rPr lang="en-GB" altLang="en-US" sz="2400" b="1">
                <a:solidFill>
                  <a:srgbClr val="000000"/>
                </a:solidFill>
                <a:latin typeface="Arial" panose="020B0604020202020204" pitchFamily="34" charset="0"/>
              </a:rPr>
              <a:t>classified as "forest"</a:t>
            </a:r>
            <a:br>
              <a:rPr lang="en-GB" altLang="en-US" sz="2400">
                <a:solidFill>
                  <a:srgbClr val="000000"/>
                </a:solidFill>
                <a:latin typeface="Arial" panose="020B0604020202020204" pitchFamily="34" charset="0"/>
              </a:rPr>
            </a:br>
            <a:endParaRPr lang="en-GB" altLang="en-US" sz="2400">
              <a:solidFill>
                <a:srgbClr val="000000"/>
              </a:solidFill>
              <a:latin typeface="Arial" panose="020B0604020202020204" pitchFamily="34" charset="0"/>
            </a:endParaRPr>
          </a:p>
        </p:txBody>
      </p:sp>
      <p:sp>
        <p:nvSpPr>
          <p:cNvPr id="454661" name="AutoShape 5">
            <a:extLst>
              <a:ext uri="{FF2B5EF4-FFF2-40B4-BE49-F238E27FC236}">
                <a16:creationId xmlns:a16="http://schemas.microsoft.com/office/drawing/2014/main" id="{BFC38997-795E-44B1-8FB0-05EA8F5BCB54}"/>
              </a:ext>
            </a:extLst>
          </p:cNvPr>
          <p:cNvSpPr>
            <a:spLocks noChangeArrowheads="1"/>
          </p:cNvSpPr>
          <p:nvPr/>
        </p:nvSpPr>
        <p:spPr bwMode="auto">
          <a:xfrm>
            <a:off x="1219200" y="1371600"/>
            <a:ext cx="7385050" cy="5181600"/>
          </a:xfrm>
          <a:prstGeom prst="roundRect">
            <a:avLst>
              <a:gd name="adj" fmla="val 16667"/>
            </a:avLst>
          </a:prstGeom>
          <a:solidFill>
            <a:srgbClr val="F8F8F8">
              <a:alpha val="9411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538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000000"/>
                </a:solidFill>
                <a:latin typeface="Arial" panose="020B0604020202020204" pitchFamily="34" charset="0"/>
              </a:rPr>
              <a:t>The Malaysian government has successfully lobbied for rubber plantations to be classified as "forest" by the UN Food and Agriculture Organization (FAO) …</a:t>
            </a:r>
          </a:p>
          <a:p>
            <a:pPr eaLnBrk="1" hangingPunct="1">
              <a:spcBef>
                <a:spcPct val="0"/>
              </a:spcBef>
              <a:buFontTx/>
              <a:buNone/>
            </a:pPr>
            <a:endParaRPr lang="en-GB" altLang="en-US" sz="1800" b="1">
              <a:solidFill>
                <a:srgbClr val="000000"/>
              </a:solidFill>
              <a:latin typeface="Arial" panose="020B0604020202020204" pitchFamily="34" charset="0"/>
            </a:endParaRPr>
          </a:p>
          <a:p>
            <a:pPr eaLnBrk="1" hangingPunct="1">
              <a:spcBef>
                <a:spcPct val="0"/>
              </a:spcBef>
              <a:buFontTx/>
              <a:buNone/>
            </a:pPr>
            <a:endParaRPr lang="en-GB" altLang="en-US" sz="1800" b="1">
              <a:solidFill>
                <a:srgbClr val="000000"/>
              </a:solidFill>
              <a:latin typeface="Arial" panose="020B0604020202020204" pitchFamily="34" charset="0"/>
            </a:endParaRPr>
          </a:p>
          <a:p>
            <a:pPr eaLnBrk="1" hangingPunct="1">
              <a:spcBef>
                <a:spcPct val="0"/>
              </a:spcBef>
              <a:buFontTx/>
              <a:buNone/>
            </a:pPr>
            <a:r>
              <a:rPr lang="en-GB" altLang="en-US" sz="1800" b="1">
                <a:solidFill>
                  <a:srgbClr val="000000"/>
                </a:solidFill>
                <a:latin typeface="Arial" panose="020B0604020202020204" pitchFamily="34" charset="0"/>
              </a:rPr>
              <a:t>… Once land is classed as "forest," developers can continue to convert more biodiverse natural forests to monocrop plantations without it ever showing up in any statistical sources…</a:t>
            </a:r>
          </a:p>
          <a:p>
            <a:pPr eaLnBrk="1" hangingPunct="1">
              <a:spcBef>
                <a:spcPct val="0"/>
              </a:spcBef>
              <a:buFontTx/>
              <a:buNone/>
            </a:pPr>
            <a:endParaRPr lang="en-GB" altLang="en-US" sz="1800" b="1">
              <a:solidFill>
                <a:srgbClr val="000000"/>
              </a:solidFill>
              <a:latin typeface="Arial" panose="020B0604020202020204" pitchFamily="34" charset="0"/>
            </a:endParaRPr>
          </a:p>
          <a:p>
            <a:pPr eaLnBrk="1" hangingPunct="1">
              <a:spcBef>
                <a:spcPct val="0"/>
              </a:spcBef>
              <a:buFontTx/>
              <a:buNone/>
            </a:pPr>
            <a:endParaRPr lang="en-GB" altLang="en-US" sz="1800" b="1">
              <a:solidFill>
                <a:srgbClr val="000000"/>
              </a:solidFill>
              <a:latin typeface="Arial" panose="020B0604020202020204" pitchFamily="34" charset="0"/>
            </a:endParaRPr>
          </a:p>
          <a:p>
            <a:pPr eaLnBrk="1" hangingPunct="1">
              <a:spcBef>
                <a:spcPct val="0"/>
              </a:spcBef>
              <a:buFontTx/>
              <a:buNone/>
            </a:pPr>
            <a:endParaRPr lang="en-GB" altLang="en-US" sz="800" b="1">
              <a:solidFill>
                <a:srgbClr val="000000"/>
              </a:solidFill>
              <a:latin typeface="Arial" panose="020B0604020202020204" pitchFamily="34" charset="0"/>
            </a:endParaRPr>
          </a:p>
          <a:p>
            <a:pPr eaLnBrk="1" hangingPunct="1">
              <a:spcBef>
                <a:spcPct val="0"/>
              </a:spcBef>
              <a:buFontTx/>
              <a:buNone/>
            </a:pPr>
            <a:r>
              <a:rPr lang="en-GB" altLang="en-US" sz="1600" b="1">
                <a:solidFill>
                  <a:srgbClr val="000000"/>
                </a:solidFill>
                <a:latin typeface="Arial" panose="020B0604020202020204" pitchFamily="34" charset="0"/>
              </a:rPr>
              <a:t>WWF. Palm oil &amp; forest conversion. Accessed 2015-09-02</a:t>
            </a:r>
          </a:p>
          <a:p>
            <a:pPr eaLnBrk="1" hangingPunct="1">
              <a:spcBef>
                <a:spcPct val="0"/>
              </a:spcBef>
              <a:buFontTx/>
              <a:buNone/>
            </a:pPr>
            <a:endParaRPr lang="en-GB" altLang="en-US" sz="1600" b="1">
              <a:solidFill>
                <a:srgbClr val="000000"/>
              </a:solidFill>
              <a:latin typeface="Arial" panose="020B0604020202020204" pitchFamily="34" charset="0"/>
            </a:endParaRPr>
          </a:p>
        </p:txBody>
      </p:sp>
      <p:sp>
        <p:nvSpPr>
          <p:cNvPr id="99334" name="Rectangle 6">
            <a:extLst>
              <a:ext uri="{FF2B5EF4-FFF2-40B4-BE49-F238E27FC236}">
                <a16:creationId xmlns:a16="http://schemas.microsoft.com/office/drawing/2014/main" id="{98474F64-B508-4D76-917D-C0C10887D6A9}"/>
              </a:ext>
            </a:extLst>
          </p:cNvPr>
          <p:cNvSpPr>
            <a:spLocks noChangeArrowheads="1"/>
          </p:cNvSpPr>
          <p:nvPr/>
        </p:nvSpPr>
        <p:spPr bwMode="auto">
          <a:xfrm>
            <a:off x="5715000" y="64912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a:solidFill>
                  <a:srgbClr val="F8F8F8"/>
                </a:solidFill>
                <a:latin typeface="Calibri"/>
                <a:cs typeface="+mn-cs"/>
              </a:rPr>
              <a:t>CC asano</a:t>
            </a:r>
          </a:p>
        </p:txBody>
      </p:sp>
      <p:sp>
        <p:nvSpPr>
          <p:cNvPr id="99335" name="Rectangle 7">
            <a:extLst>
              <a:ext uri="{FF2B5EF4-FFF2-40B4-BE49-F238E27FC236}">
                <a16:creationId xmlns:a16="http://schemas.microsoft.com/office/drawing/2014/main" id="{E7EFD335-A548-4FFD-AB87-7254567C8398}"/>
              </a:ext>
            </a:extLst>
          </p:cNvPr>
          <p:cNvSpPr>
            <a:spLocks noChangeArrowheads="1"/>
          </p:cNvSpPr>
          <p:nvPr/>
        </p:nvSpPr>
        <p:spPr bwMode="auto">
          <a:xfrm>
            <a:off x="1905000" y="5959475"/>
            <a:ext cx="57785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sz="1400">
                <a:solidFill>
                  <a:prstClr val="black"/>
                </a:solidFill>
                <a:latin typeface="Calibri"/>
                <a:cs typeface="+mn-cs"/>
              </a:rPr>
              <a:t>http://wwf.panda.org/what_we_do/</a:t>
            </a:r>
            <a:br>
              <a:rPr lang="en-GB" altLang="en-US" sz="1400">
                <a:solidFill>
                  <a:prstClr val="black"/>
                </a:solidFill>
                <a:latin typeface="Calibri"/>
                <a:cs typeface="+mn-cs"/>
              </a:rPr>
            </a:br>
            <a:r>
              <a:rPr lang="en-GB" altLang="en-US" sz="1400">
                <a:solidFill>
                  <a:prstClr val="black"/>
                </a:solidFill>
                <a:latin typeface="Calibri"/>
                <a:cs typeface="+mn-cs"/>
              </a:rPr>
              <a:t>footprint/agriculture/palm_oil/environmental_impacts/forest_conversion/</a:t>
            </a:r>
          </a:p>
        </p:txBody>
      </p:sp>
      <p:sp>
        <p:nvSpPr>
          <p:cNvPr id="3" name="Slide Number Placeholder 2">
            <a:extLst>
              <a:ext uri="{FF2B5EF4-FFF2-40B4-BE49-F238E27FC236}">
                <a16:creationId xmlns:a16="http://schemas.microsoft.com/office/drawing/2014/main" id="{708C9825-C7E4-4FD7-A9F7-0A1D9E659424}"/>
              </a:ext>
            </a:extLst>
          </p:cNvPr>
          <p:cNvSpPr>
            <a:spLocks noGrp="1"/>
          </p:cNvSpPr>
          <p:nvPr>
            <p:ph type="sldNum" sz="quarter" idx="12"/>
          </p:nvPr>
        </p:nvSpPr>
        <p:spPr/>
        <p:txBody>
          <a:bodyPr/>
          <a:lstStyle/>
          <a:p>
            <a:pPr>
              <a:defRPr/>
            </a:pPr>
            <a:fld id="{FDC48493-AE13-4782-9543-571484AFF76A}" type="slidenum">
              <a:rPr lang="en-GB"/>
              <a:pPr>
                <a:defRPr/>
              </a:pPr>
              <a:t>217</a:t>
            </a:fld>
            <a:endParaRPr lang="en-GB"/>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66487A3A-C020-477B-BE37-80F8F6FF3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23975"/>
            <a:ext cx="755650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E3925440-D3EC-4ABF-802C-69D01C77BF30}"/>
              </a:ext>
            </a:extLst>
          </p:cNvPr>
          <p:cNvSpPr>
            <a:spLocks noGrp="1"/>
          </p:cNvSpPr>
          <p:nvPr>
            <p:ph type="sldNum" sz="quarter" idx="12"/>
          </p:nvPr>
        </p:nvSpPr>
        <p:spPr/>
        <p:txBody>
          <a:bodyPr/>
          <a:lstStyle/>
          <a:p>
            <a:pPr>
              <a:defRPr/>
            </a:pPr>
            <a:fld id="{DF472B42-9E83-4191-BAC1-9F04F074B930}" type="slidenum">
              <a:rPr lang="en-GB"/>
              <a:pPr>
                <a:defRPr/>
              </a:pPr>
              <a:t>218</a:t>
            </a:fld>
            <a:endParaRPr lang="en-GB"/>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FCF14384-B45C-4E4A-9D8F-D572F7A1E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207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7731" name="Picture 3">
            <a:extLst>
              <a:ext uri="{FF2B5EF4-FFF2-40B4-BE49-F238E27FC236}">
                <a16:creationId xmlns:a16="http://schemas.microsoft.com/office/drawing/2014/main" id="{092A720F-0E7F-4C4F-A626-5375A640E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349500"/>
            <a:ext cx="8812213" cy="269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765A24E5-F44E-49C1-8B56-E4C5140E2776}"/>
              </a:ext>
            </a:extLst>
          </p:cNvPr>
          <p:cNvSpPr>
            <a:spLocks noGrp="1"/>
          </p:cNvSpPr>
          <p:nvPr>
            <p:ph type="sldNum" sz="quarter" idx="12"/>
          </p:nvPr>
        </p:nvSpPr>
        <p:spPr/>
        <p:txBody>
          <a:bodyPr/>
          <a:lstStyle/>
          <a:p>
            <a:pPr>
              <a:defRPr/>
            </a:pPr>
            <a:fld id="{6999E79E-A32C-4ABD-A4BE-2F7A2D8B1E38}" type="slidenum">
              <a:rPr lang="en-GB"/>
              <a:pPr>
                <a:defRPr/>
              </a:pPr>
              <a:t>219</a:t>
            </a:fld>
            <a:endParaRPr lang="en-GB"/>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Line 2">
            <a:extLst>
              <a:ext uri="{FF2B5EF4-FFF2-40B4-BE49-F238E27FC236}">
                <a16:creationId xmlns:a16="http://schemas.microsoft.com/office/drawing/2014/main" id="{F733A581-49D1-44E8-B868-396CB8CDFE57}"/>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443" name="Line 3">
            <a:extLst>
              <a:ext uri="{FF2B5EF4-FFF2-40B4-BE49-F238E27FC236}">
                <a16:creationId xmlns:a16="http://schemas.microsoft.com/office/drawing/2014/main" id="{E40E9CB0-A519-4132-B6EE-FA26AD113118}"/>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98692" name="Group 4">
            <a:extLst>
              <a:ext uri="{FF2B5EF4-FFF2-40B4-BE49-F238E27FC236}">
                <a16:creationId xmlns:a16="http://schemas.microsoft.com/office/drawing/2014/main" id="{4C7F91EF-BC07-4798-96D2-8F2A888C2350}"/>
              </a:ext>
            </a:extLst>
          </p:cNvPr>
          <p:cNvGraphicFramePr>
            <a:graphicFrameLocks noGrp="1"/>
          </p:cNvGraphicFramePr>
          <p:nvPr/>
        </p:nvGraphicFramePr>
        <p:xfrm>
          <a:off x="304800" y="304800"/>
          <a:ext cx="8534400" cy="5208588"/>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1"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Organism-Level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9480" name="Line 40">
            <a:extLst>
              <a:ext uri="{FF2B5EF4-FFF2-40B4-BE49-F238E27FC236}">
                <a16:creationId xmlns:a16="http://schemas.microsoft.com/office/drawing/2014/main" id="{51BEA9A0-D65C-40BD-B6B6-0EF3BB47A586}"/>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481" name="Text Box 41">
            <a:extLst>
              <a:ext uri="{FF2B5EF4-FFF2-40B4-BE49-F238E27FC236}">
                <a16:creationId xmlns:a16="http://schemas.microsoft.com/office/drawing/2014/main" id="{CC8FA510-6B63-41AE-8B00-54217EAEC2DF}"/>
              </a:ext>
            </a:extLst>
          </p:cNvPr>
          <p:cNvSpPr txBox="1">
            <a:spLocks noChangeArrowheads="1"/>
          </p:cNvSpPr>
          <p:nvPr/>
        </p:nvSpPr>
        <p:spPr bwMode="auto">
          <a:xfrm>
            <a:off x="0" y="5559425"/>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buFontTx/>
              <a:buNone/>
            </a:pPr>
            <a:endParaRPr lang="en-US" altLang="en-US" sz="600">
              <a:solidFill>
                <a:srgbClr val="000000"/>
              </a:solidFill>
              <a:latin typeface="Arial" panose="020B0604020202020204" pitchFamily="34" charset="0"/>
            </a:endParaRPr>
          </a:p>
          <a:p>
            <a:pPr algn="ctr">
              <a:lnSpc>
                <a:spcPct val="90000"/>
              </a:lnSpc>
              <a:buFontTx/>
              <a:buNone/>
            </a:pPr>
            <a:r>
              <a:rPr lang="en-US" altLang="en-US">
                <a:solidFill>
                  <a:srgbClr val="000000"/>
                </a:solidFill>
                <a:latin typeface="Arial" panose="020B0604020202020204" pitchFamily="34" charset="0"/>
              </a:rPr>
              <a:t>rationale of OBO Foundry coverage </a:t>
            </a:r>
          </a:p>
        </p:txBody>
      </p:sp>
      <p:grpSp>
        <p:nvGrpSpPr>
          <p:cNvPr id="189482" name="Group 42">
            <a:extLst>
              <a:ext uri="{FF2B5EF4-FFF2-40B4-BE49-F238E27FC236}">
                <a16:creationId xmlns:a16="http://schemas.microsoft.com/office/drawing/2014/main" id="{C08A1494-98D4-4BEE-8241-FD468B68B5E4}"/>
              </a:ext>
            </a:extLst>
          </p:cNvPr>
          <p:cNvGrpSpPr>
            <a:grpSpLocks/>
          </p:cNvGrpSpPr>
          <p:nvPr/>
        </p:nvGrpSpPr>
        <p:grpSpPr bwMode="auto">
          <a:xfrm>
            <a:off x="228600" y="1447800"/>
            <a:ext cx="2895600" cy="3962400"/>
            <a:chOff x="144" y="912"/>
            <a:chExt cx="1824" cy="2496"/>
          </a:xfrm>
        </p:grpSpPr>
        <p:sp>
          <p:nvSpPr>
            <p:cNvPr id="189487" name="Text Box 43">
              <a:extLst>
                <a:ext uri="{FF2B5EF4-FFF2-40B4-BE49-F238E27FC236}">
                  <a16:creationId xmlns:a16="http://schemas.microsoft.com/office/drawing/2014/main" id="{1AB44B5D-152E-4BF1-86D8-17CE5C7C8CC4}"/>
                </a:ext>
              </a:extLst>
            </p:cNvPr>
            <p:cNvSpPr txBox="1">
              <a:spLocks noChangeArrowheads="1"/>
            </p:cNvSpPr>
            <p:nvPr/>
          </p:nvSpPr>
          <p:spPr bwMode="auto">
            <a:xfrm>
              <a:off x="144" y="912"/>
              <a:ext cx="1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0000"/>
                  </a:solidFill>
                  <a:latin typeface="Arial" panose="020B0604020202020204" pitchFamily="34" charset="0"/>
                </a:rPr>
                <a:t>GRANULARITY</a:t>
              </a:r>
            </a:p>
          </p:txBody>
        </p:sp>
        <p:sp>
          <p:nvSpPr>
            <p:cNvPr id="189488" name="Line 44">
              <a:extLst>
                <a:ext uri="{FF2B5EF4-FFF2-40B4-BE49-F238E27FC236}">
                  <a16:creationId xmlns:a16="http://schemas.microsoft.com/office/drawing/2014/main" id="{33D29A8F-ACB5-46CA-8FAC-BC74ADB6547C}"/>
                </a:ext>
              </a:extLst>
            </p:cNvPr>
            <p:cNvSpPr>
              <a:spLocks noChangeShapeType="1"/>
            </p:cNvSpPr>
            <p:nvPr/>
          </p:nvSpPr>
          <p:spPr bwMode="auto">
            <a:xfrm>
              <a:off x="1392" y="1296"/>
              <a:ext cx="0" cy="2112"/>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189483" name="Group 45">
            <a:extLst>
              <a:ext uri="{FF2B5EF4-FFF2-40B4-BE49-F238E27FC236}">
                <a16:creationId xmlns:a16="http://schemas.microsoft.com/office/drawing/2014/main" id="{0FD4E8D0-CB7C-418C-950C-4378E51AABA8}"/>
              </a:ext>
            </a:extLst>
          </p:cNvPr>
          <p:cNvGrpSpPr>
            <a:grpSpLocks/>
          </p:cNvGrpSpPr>
          <p:nvPr/>
        </p:nvGrpSpPr>
        <p:grpSpPr bwMode="auto">
          <a:xfrm>
            <a:off x="1295400" y="381000"/>
            <a:ext cx="7467600" cy="822325"/>
            <a:chOff x="816" y="240"/>
            <a:chExt cx="4704" cy="518"/>
          </a:xfrm>
        </p:grpSpPr>
        <p:sp>
          <p:nvSpPr>
            <p:cNvPr id="189485" name="Text Box 46">
              <a:extLst>
                <a:ext uri="{FF2B5EF4-FFF2-40B4-BE49-F238E27FC236}">
                  <a16:creationId xmlns:a16="http://schemas.microsoft.com/office/drawing/2014/main" id="{9E8C8B70-0992-4F75-9A61-C16C2314B879}"/>
                </a:ext>
              </a:extLst>
            </p:cNvPr>
            <p:cNvSpPr txBox="1">
              <a:spLocks noChangeArrowheads="1"/>
            </p:cNvSpPr>
            <p:nvPr/>
          </p:nvSpPr>
          <p:spPr bwMode="auto">
            <a:xfrm>
              <a:off x="816" y="240"/>
              <a:ext cx="18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000000"/>
                  </a:solidFill>
                  <a:latin typeface="Arial" panose="020B0604020202020204" pitchFamily="34" charset="0"/>
                </a:rPr>
                <a:t>RELATION TO TIME</a:t>
              </a:r>
            </a:p>
          </p:txBody>
        </p:sp>
        <p:sp>
          <p:nvSpPr>
            <p:cNvPr id="189486" name="Line 47">
              <a:extLst>
                <a:ext uri="{FF2B5EF4-FFF2-40B4-BE49-F238E27FC236}">
                  <a16:creationId xmlns:a16="http://schemas.microsoft.com/office/drawing/2014/main" id="{44CABEB9-89B7-4AC7-9719-0DA5611C1BD2}"/>
                </a:ext>
              </a:extLst>
            </p:cNvPr>
            <p:cNvSpPr>
              <a:spLocks noChangeShapeType="1"/>
            </p:cNvSpPr>
            <p:nvPr/>
          </p:nvSpPr>
          <p:spPr bwMode="auto">
            <a:xfrm flipV="1">
              <a:off x="1392" y="624"/>
              <a:ext cx="4128" cy="0"/>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grpSp>
      <p:sp>
        <p:nvSpPr>
          <p:cNvPr id="73772" name="Slide Number Placeholder 13">
            <a:extLst>
              <a:ext uri="{FF2B5EF4-FFF2-40B4-BE49-F238E27FC236}">
                <a16:creationId xmlns:a16="http://schemas.microsoft.com/office/drawing/2014/main" id="{520E4F1A-3644-48EF-AF44-4223E36FA3DF}"/>
              </a:ext>
            </a:extLst>
          </p:cNvPr>
          <p:cNvSpPr>
            <a:spLocks noGrp="1"/>
          </p:cNvSpPr>
          <p:nvPr>
            <p:ph type="sldNum" sz="quarter" idx="12"/>
          </p:nvPr>
        </p:nvSpPr>
        <p:spPr/>
        <p:txBody>
          <a:bodyPr/>
          <a:lstStyle/>
          <a:p>
            <a:pPr>
              <a:defRPr/>
            </a:pPr>
            <a:fld id="{479F73DF-BEAC-4419-BB96-122D56654DE9}" type="slidenum">
              <a:rPr lang="en-US" smtClean="0">
                <a:latin typeface="Arial" pitchFamily="34" charset="0"/>
              </a:rPr>
              <a:pPr>
                <a:defRPr/>
              </a:pPr>
              <a:t>22</a:t>
            </a:fld>
            <a:endParaRPr lang="en-US">
              <a:latin typeface="Arial" pitchFamily="34" charset="0"/>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458754" name="Rectangle 1">
            <a:extLst>
              <a:ext uri="{FF2B5EF4-FFF2-40B4-BE49-F238E27FC236}">
                <a16:creationId xmlns:a16="http://schemas.microsoft.com/office/drawing/2014/main" id="{68E506BA-A8BB-41A6-A7FC-2C5FBFA108E3}"/>
              </a:ext>
            </a:extLst>
          </p:cNvPr>
          <p:cNvSpPr>
            <a:spLocks noChangeArrowheads="1"/>
          </p:cNvSpPr>
          <p:nvPr/>
        </p:nvSpPr>
        <p:spPr bwMode="auto">
          <a:xfrm>
            <a:off x="1422400" y="2168525"/>
            <a:ext cx="6781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4F6228"/>
                </a:solidFill>
              </a:rPr>
              <a:t>ENVO’s main hierarchies: </a:t>
            </a:r>
            <a:br>
              <a:rPr lang="en-GB" altLang="en-US" b="1">
                <a:solidFill>
                  <a:srgbClr val="4F6228"/>
                </a:solidFill>
              </a:rPr>
            </a:br>
            <a:r>
              <a:rPr lang="en-GB" altLang="en-US" b="1">
                <a:solidFill>
                  <a:srgbClr val="4F6228"/>
                </a:solidFill>
              </a:rPr>
              <a:t>biome, environmental feature, and environmental material</a:t>
            </a:r>
            <a:endParaRPr lang="en-GB" altLang="en-US">
              <a:solidFill>
                <a:srgbClr val="000000"/>
              </a:solidFill>
            </a:endParaRPr>
          </a:p>
        </p:txBody>
      </p:sp>
      <p:pic>
        <p:nvPicPr>
          <p:cNvPr id="458755" name="Picture 2" descr="C:\Users\PLB\Pictures\Stock\Stock Images\Nature\grass.jpg">
            <a:extLst>
              <a:ext uri="{FF2B5EF4-FFF2-40B4-BE49-F238E27FC236}">
                <a16:creationId xmlns:a16="http://schemas.microsoft.com/office/drawing/2014/main" id="{2916182F-7684-4745-AC2D-22B72F6DA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4643438"/>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2146AD5-4FC4-4931-98CC-033E45E0DEDC}"/>
              </a:ext>
            </a:extLst>
          </p:cNvPr>
          <p:cNvSpPr>
            <a:spLocks noGrp="1"/>
          </p:cNvSpPr>
          <p:nvPr>
            <p:ph type="sldNum" sz="quarter" idx="12"/>
          </p:nvPr>
        </p:nvSpPr>
        <p:spPr/>
        <p:txBody>
          <a:bodyPr/>
          <a:lstStyle/>
          <a:p>
            <a:pPr>
              <a:defRPr/>
            </a:pPr>
            <a:fld id="{73AEB40D-AC70-414E-BC09-D82046BFC1C2}" type="slidenum">
              <a:rPr lang="en-GB"/>
              <a:pPr>
                <a:defRPr/>
              </a:pPr>
              <a:t>220</a:t>
            </a:fld>
            <a:endParaRPr lang="en-GB"/>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459778" name="Rectangle 1">
            <a:extLst>
              <a:ext uri="{FF2B5EF4-FFF2-40B4-BE49-F238E27FC236}">
                <a16:creationId xmlns:a16="http://schemas.microsoft.com/office/drawing/2014/main" id="{977BA5B7-FD7F-405C-800D-494D61C9A217}"/>
              </a:ext>
            </a:extLst>
          </p:cNvPr>
          <p:cNvSpPr>
            <a:spLocks noChangeArrowheads="1"/>
          </p:cNvSpPr>
          <p:nvPr/>
        </p:nvSpPr>
        <p:spPr bwMode="auto">
          <a:xfrm>
            <a:off x="1422400" y="2168525"/>
            <a:ext cx="6781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4F6228"/>
                </a:solidFill>
              </a:rPr>
              <a:t>biome =def.</a:t>
            </a:r>
            <a:r>
              <a:rPr lang="en-GB" altLang="en-US" b="1">
                <a:solidFill>
                  <a:srgbClr val="000000"/>
                </a:solidFill>
              </a:rPr>
              <a:t> an environmental system to which resident ecological communities have evolved adaptations</a:t>
            </a:r>
            <a:endParaRPr lang="en-GB" altLang="en-US">
              <a:solidFill>
                <a:srgbClr val="000000"/>
              </a:solidFill>
            </a:endParaRPr>
          </a:p>
        </p:txBody>
      </p:sp>
      <p:pic>
        <p:nvPicPr>
          <p:cNvPr id="459779" name="Picture 2" descr="C:\Users\PLB\Pictures\Stock\Stock Images\Nature\grass.jpg">
            <a:extLst>
              <a:ext uri="{FF2B5EF4-FFF2-40B4-BE49-F238E27FC236}">
                <a16:creationId xmlns:a16="http://schemas.microsoft.com/office/drawing/2014/main" id="{C7A27D43-AC20-4831-B05E-4A666AA8B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4643438"/>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95DB25B-6937-428B-96B3-9A9A4CCD2FFC}"/>
              </a:ext>
            </a:extLst>
          </p:cNvPr>
          <p:cNvSpPr>
            <a:spLocks noGrp="1"/>
          </p:cNvSpPr>
          <p:nvPr>
            <p:ph type="sldNum" sz="quarter" idx="12"/>
          </p:nvPr>
        </p:nvSpPr>
        <p:spPr/>
        <p:txBody>
          <a:bodyPr/>
          <a:lstStyle/>
          <a:p>
            <a:pPr>
              <a:defRPr/>
            </a:pPr>
            <a:fld id="{5A72B99A-0F2C-4654-85D4-84E3CB69CDBD}" type="slidenum">
              <a:rPr lang="en-GB"/>
              <a:pPr>
                <a:defRPr/>
              </a:pPr>
              <a:t>221</a:t>
            </a:fld>
            <a:endParaRPr lang="en-GB"/>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60802" name="Picture 8">
            <a:extLst>
              <a:ext uri="{FF2B5EF4-FFF2-40B4-BE49-F238E27FC236}">
                <a16:creationId xmlns:a16="http://schemas.microsoft.com/office/drawing/2014/main" id="{2DA5D377-FA16-4830-9F06-1F5ADFA54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0" name="Rectangle 6">
            <a:extLst>
              <a:ext uri="{FF2B5EF4-FFF2-40B4-BE49-F238E27FC236}">
                <a16:creationId xmlns:a16="http://schemas.microsoft.com/office/drawing/2014/main" id="{419A6629-6B6D-4B6E-BC4D-F42272876699}"/>
              </a:ext>
            </a:extLst>
          </p:cNvPr>
          <p:cNvSpPr>
            <a:spLocks noChangeArrowheads="1"/>
          </p:cNvSpPr>
          <p:nvPr/>
        </p:nvSpPr>
        <p:spPr bwMode="auto">
          <a:xfrm>
            <a:off x="2051050" y="692150"/>
            <a:ext cx="7092950" cy="2160588"/>
          </a:xfrm>
          <a:prstGeom prst="rect">
            <a:avLst/>
          </a:prstGeom>
          <a:solidFill>
            <a:schemeClr val="bg1">
              <a:alpha val="8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solidFill>
                <a:srgbClr val="000000"/>
              </a:solidFill>
              <a:latin typeface="Calibri"/>
              <a:cs typeface="+mn-cs"/>
            </a:endParaRPr>
          </a:p>
        </p:txBody>
      </p:sp>
      <p:sp>
        <p:nvSpPr>
          <p:cNvPr id="134151" name="Text Box 7">
            <a:extLst>
              <a:ext uri="{FF2B5EF4-FFF2-40B4-BE49-F238E27FC236}">
                <a16:creationId xmlns:a16="http://schemas.microsoft.com/office/drawing/2014/main" id="{FBB8BBF5-1A89-4DC9-9B37-862A440C760B}"/>
              </a:ext>
            </a:extLst>
          </p:cNvPr>
          <p:cNvSpPr txBox="1">
            <a:spLocks noChangeArrowheads="1"/>
          </p:cNvSpPr>
          <p:nvPr/>
        </p:nvSpPr>
        <p:spPr bwMode="auto">
          <a:xfrm>
            <a:off x="2195513" y="1125538"/>
            <a:ext cx="6932612"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en-US" sz="2800" b="1">
                <a:solidFill>
                  <a:srgbClr val="000000"/>
                </a:solidFill>
                <a:latin typeface="Calibri"/>
                <a:cs typeface="+mn-cs"/>
              </a:rPr>
              <a:t>A biome is delimited by communities</a:t>
            </a:r>
            <a:br>
              <a:rPr lang="de-DE" altLang="en-US" sz="2800" b="1">
                <a:solidFill>
                  <a:srgbClr val="000000"/>
                </a:solidFill>
                <a:latin typeface="Calibri"/>
                <a:cs typeface="+mn-cs"/>
              </a:rPr>
            </a:br>
            <a:r>
              <a:rPr lang="de-DE" altLang="en-US" sz="2800" b="1">
                <a:solidFill>
                  <a:srgbClr val="000000"/>
                </a:solidFill>
                <a:latin typeface="Calibri"/>
                <a:cs typeface="+mn-cs"/>
              </a:rPr>
              <a:t>which have evolved adaptations to their</a:t>
            </a:r>
            <a:br>
              <a:rPr lang="de-DE" altLang="en-US" sz="2800" b="1">
                <a:solidFill>
                  <a:srgbClr val="000000"/>
                </a:solidFill>
                <a:latin typeface="Calibri"/>
                <a:cs typeface="+mn-cs"/>
              </a:rPr>
            </a:br>
            <a:r>
              <a:rPr lang="de-DE" altLang="en-US" sz="2800" b="1">
                <a:solidFill>
                  <a:srgbClr val="000000"/>
                </a:solidFill>
                <a:latin typeface="Calibri"/>
                <a:cs typeface="+mn-cs"/>
              </a:rPr>
              <a:t>environment </a:t>
            </a:r>
          </a:p>
        </p:txBody>
      </p:sp>
      <p:sp>
        <p:nvSpPr>
          <p:cNvPr id="134154" name="Rectangle 10">
            <a:extLst>
              <a:ext uri="{FF2B5EF4-FFF2-40B4-BE49-F238E27FC236}">
                <a16:creationId xmlns:a16="http://schemas.microsoft.com/office/drawing/2014/main" id="{D7C5108A-295D-43AA-A96F-7B74705AAD13}"/>
              </a:ext>
            </a:extLst>
          </p:cNvPr>
          <p:cNvSpPr>
            <a:spLocks noChangeArrowheads="1"/>
          </p:cNvSpPr>
          <p:nvPr/>
        </p:nvSpPr>
        <p:spPr bwMode="auto">
          <a:xfrm>
            <a:off x="5651500" y="667385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b="1">
                <a:solidFill>
                  <a:srgbClr val="FFFFFF"/>
                </a:solidFill>
                <a:latin typeface="Calibri"/>
                <a:cs typeface="+mn-cs"/>
              </a:rPr>
              <a:t>CC Tomascastelazo</a:t>
            </a:r>
          </a:p>
        </p:txBody>
      </p:sp>
      <p:sp>
        <p:nvSpPr>
          <p:cNvPr id="3" name="Slide Number Placeholder 2">
            <a:extLst>
              <a:ext uri="{FF2B5EF4-FFF2-40B4-BE49-F238E27FC236}">
                <a16:creationId xmlns:a16="http://schemas.microsoft.com/office/drawing/2014/main" id="{001F1C90-A5EA-4F2B-A500-6201902D0C07}"/>
              </a:ext>
            </a:extLst>
          </p:cNvPr>
          <p:cNvSpPr>
            <a:spLocks noGrp="1"/>
          </p:cNvSpPr>
          <p:nvPr>
            <p:ph type="sldNum" sz="quarter" idx="12"/>
          </p:nvPr>
        </p:nvSpPr>
        <p:spPr/>
        <p:txBody>
          <a:bodyPr/>
          <a:lstStyle/>
          <a:p>
            <a:pPr>
              <a:defRPr/>
            </a:pPr>
            <a:fld id="{A7D36977-7880-4EC3-84D0-12971F86CFDB}" type="slidenum">
              <a:rPr lang="en-GB"/>
              <a:pPr>
                <a:defRPr/>
              </a:pPr>
              <a:t>222</a:t>
            </a:fld>
            <a:endParaRPr lang="en-GB"/>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pic>
        <p:nvPicPr>
          <p:cNvPr id="461826" name="Picture 2">
            <a:extLst>
              <a:ext uri="{FF2B5EF4-FFF2-40B4-BE49-F238E27FC236}">
                <a16:creationId xmlns:a16="http://schemas.microsoft.com/office/drawing/2014/main" id="{E3635C06-47F9-4253-87F2-6EB6AA2BB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01" t="13979" r="29922" b="11021"/>
          <a:stretch>
            <a:fillRect/>
          </a:stretch>
        </p:blipFill>
        <p:spPr bwMode="auto">
          <a:xfrm>
            <a:off x="1746250" y="1135063"/>
            <a:ext cx="73977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AutoShape 3" descr="WWF_logo">
            <a:extLst>
              <a:ext uri="{FF2B5EF4-FFF2-40B4-BE49-F238E27FC236}">
                <a16:creationId xmlns:a16="http://schemas.microsoft.com/office/drawing/2014/main" id="{5A518B30-0365-4206-8981-EB59A2B8D82C}"/>
              </a:ext>
            </a:extLst>
          </p:cNvPr>
          <p:cNvSpPr>
            <a:spLocks noChangeAspect="1" noChangeArrowheads="1"/>
          </p:cNvSpPr>
          <p:nvPr/>
        </p:nvSpPr>
        <p:spPr bwMode="auto">
          <a:xfrm>
            <a:off x="3319463" y="1571625"/>
            <a:ext cx="2505075" cy="3714750"/>
          </a:xfrm>
          <a:prstGeom prst="rect">
            <a:avLst/>
          </a:prstGeom>
          <a:noFill/>
          <a:extLst>
            <a:ext uri="{909E8E84-426E-40DD-AFC4-6F175D3DCCD1}">
              <a14:hiddenFill xmlns:a14="http://schemas.microsoft.com/office/drawing/2010/main">
                <a:solidFill>
                  <a:srgbClr val="FFFFFF"/>
                </a:solidFill>
              </a14:hiddenFill>
            </a:ext>
          </a:extLst>
        </p:spPr>
        <p:txBody>
          <a:bodyPr/>
          <a:lstStyle/>
          <a:p>
            <a:pPr eaLnBrk="1" hangingPunct="1">
              <a:defRPr/>
            </a:pPr>
            <a:endParaRPr lang="en-GB">
              <a:solidFill>
                <a:srgbClr val="000000"/>
              </a:solidFill>
              <a:latin typeface="Calibri"/>
              <a:cs typeface="+mn-cs"/>
            </a:endParaRPr>
          </a:p>
        </p:txBody>
      </p:sp>
      <p:sp>
        <p:nvSpPr>
          <p:cNvPr id="70660" name="AutoShape 4" descr="WWF_logo">
            <a:extLst>
              <a:ext uri="{FF2B5EF4-FFF2-40B4-BE49-F238E27FC236}">
                <a16:creationId xmlns:a16="http://schemas.microsoft.com/office/drawing/2014/main" id="{5A65741C-0FA7-46CD-9700-AAE6A6A8D17E}"/>
              </a:ext>
            </a:extLst>
          </p:cNvPr>
          <p:cNvSpPr>
            <a:spLocks noChangeAspect="1" noChangeArrowheads="1"/>
          </p:cNvSpPr>
          <p:nvPr/>
        </p:nvSpPr>
        <p:spPr bwMode="auto">
          <a:xfrm>
            <a:off x="3319463" y="1571625"/>
            <a:ext cx="2505075" cy="3714750"/>
          </a:xfrm>
          <a:prstGeom prst="rect">
            <a:avLst/>
          </a:prstGeom>
          <a:noFill/>
          <a:extLst>
            <a:ext uri="{909E8E84-426E-40DD-AFC4-6F175D3DCCD1}">
              <a14:hiddenFill xmlns:a14="http://schemas.microsoft.com/office/drawing/2010/main">
                <a:solidFill>
                  <a:srgbClr val="FFFFFF"/>
                </a:solidFill>
              </a14:hiddenFill>
            </a:ext>
          </a:extLst>
        </p:spPr>
        <p:txBody>
          <a:bodyPr/>
          <a:lstStyle/>
          <a:p>
            <a:pPr eaLnBrk="1" hangingPunct="1">
              <a:defRPr/>
            </a:pPr>
            <a:endParaRPr lang="en-GB">
              <a:solidFill>
                <a:srgbClr val="000000"/>
              </a:solidFill>
              <a:latin typeface="Calibri"/>
              <a:cs typeface="+mn-cs"/>
            </a:endParaRPr>
          </a:p>
        </p:txBody>
      </p:sp>
      <p:sp>
        <p:nvSpPr>
          <p:cNvPr id="70661" name="AutoShape 5" descr="WWF_logo">
            <a:extLst>
              <a:ext uri="{FF2B5EF4-FFF2-40B4-BE49-F238E27FC236}">
                <a16:creationId xmlns:a16="http://schemas.microsoft.com/office/drawing/2014/main" id="{A687EF3A-698F-4DE3-87F1-AE72E067F768}"/>
              </a:ext>
            </a:extLst>
          </p:cNvPr>
          <p:cNvSpPr>
            <a:spLocks noChangeAspect="1" noChangeArrowheads="1"/>
          </p:cNvSpPr>
          <p:nvPr/>
        </p:nvSpPr>
        <p:spPr bwMode="auto">
          <a:xfrm>
            <a:off x="3319463" y="1571625"/>
            <a:ext cx="2505075" cy="3714750"/>
          </a:xfrm>
          <a:prstGeom prst="rect">
            <a:avLst/>
          </a:prstGeom>
          <a:noFill/>
          <a:extLst>
            <a:ext uri="{909E8E84-426E-40DD-AFC4-6F175D3DCCD1}">
              <a14:hiddenFill xmlns:a14="http://schemas.microsoft.com/office/drawing/2010/main">
                <a:solidFill>
                  <a:srgbClr val="FFFFFF"/>
                </a:solidFill>
              </a14:hiddenFill>
            </a:ext>
          </a:extLst>
        </p:spPr>
        <p:txBody>
          <a:bodyPr/>
          <a:lstStyle/>
          <a:p>
            <a:pPr eaLnBrk="1" hangingPunct="1">
              <a:defRPr/>
            </a:pPr>
            <a:endParaRPr lang="en-GB">
              <a:solidFill>
                <a:srgbClr val="000000"/>
              </a:solidFill>
              <a:latin typeface="Calibri"/>
              <a:cs typeface="+mn-cs"/>
            </a:endParaRPr>
          </a:p>
        </p:txBody>
      </p:sp>
      <p:sp>
        <p:nvSpPr>
          <p:cNvPr id="70662" name="AutoShape 6" descr="WWF_logo">
            <a:extLst>
              <a:ext uri="{FF2B5EF4-FFF2-40B4-BE49-F238E27FC236}">
                <a16:creationId xmlns:a16="http://schemas.microsoft.com/office/drawing/2014/main" id="{62C98F78-7F74-4B36-9818-03A6965DA624}"/>
              </a:ext>
            </a:extLst>
          </p:cNvPr>
          <p:cNvSpPr>
            <a:spLocks noChangeAspect="1" noChangeArrowheads="1"/>
          </p:cNvSpPr>
          <p:nvPr/>
        </p:nvSpPr>
        <p:spPr bwMode="auto">
          <a:xfrm>
            <a:off x="3319463" y="1571625"/>
            <a:ext cx="2505075" cy="3714750"/>
          </a:xfrm>
          <a:prstGeom prst="rect">
            <a:avLst/>
          </a:prstGeom>
          <a:noFill/>
          <a:extLst>
            <a:ext uri="{909E8E84-426E-40DD-AFC4-6F175D3DCCD1}">
              <a14:hiddenFill xmlns:a14="http://schemas.microsoft.com/office/drawing/2010/main">
                <a:solidFill>
                  <a:srgbClr val="FFFFFF"/>
                </a:solidFill>
              </a14:hiddenFill>
            </a:ext>
          </a:extLst>
        </p:spPr>
        <p:txBody>
          <a:bodyPr/>
          <a:lstStyle/>
          <a:p>
            <a:pPr eaLnBrk="1" hangingPunct="1">
              <a:defRPr/>
            </a:pPr>
            <a:endParaRPr lang="en-GB">
              <a:solidFill>
                <a:srgbClr val="000000"/>
              </a:solidFill>
              <a:latin typeface="Calibri"/>
              <a:cs typeface="+mn-cs"/>
            </a:endParaRPr>
          </a:p>
        </p:txBody>
      </p:sp>
      <p:pic>
        <p:nvPicPr>
          <p:cNvPr id="461831" name="Picture 7" descr="http://sathiyam.tv/english/wp-content/uploads/2013/09/wwf-logo.gif">
            <a:extLst>
              <a:ext uri="{FF2B5EF4-FFF2-40B4-BE49-F238E27FC236}">
                <a16:creationId xmlns:a16="http://schemas.microsoft.com/office/drawing/2014/main" id="{D95E9B11-4A59-4D76-9441-24E37CF3B61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125" y="-341313"/>
            <a:ext cx="3922713" cy="314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Rectangle 8">
            <a:extLst>
              <a:ext uri="{FF2B5EF4-FFF2-40B4-BE49-F238E27FC236}">
                <a16:creationId xmlns:a16="http://schemas.microsoft.com/office/drawing/2014/main" id="{5503445A-7951-4D25-BFC9-6649409C70D2}"/>
              </a:ext>
            </a:extLst>
          </p:cNvPr>
          <p:cNvSpPr>
            <a:spLocks noChangeArrowheads="1"/>
          </p:cNvSpPr>
          <p:nvPr/>
        </p:nvSpPr>
        <p:spPr bwMode="auto">
          <a:xfrm>
            <a:off x="2185988" y="768350"/>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en-US">
                <a:solidFill>
                  <a:srgbClr val="000000"/>
                </a:solidFill>
                <a:latin typeface="Calibri"/>
                <a:cs typeface="+mn-cs"/>
              </a:rPr>
              <a:t>http://worldwildlife.org/biomes</a:t>
            </a:r>
          </a:p>
        </p:txBody>
      </p:sp>
      <p:sp>
        <p:nvSpPr>
          <p:cNvPr id="3" name="Slide Number Placeholder 2">
            <a:extLst>
              <a:ext uri="{FF2B5EF4-FFF2-40B4-BE49-F238E27FC236}">
                <a16:creationId xmlns:a16="http://schemas.microsoft.com/office/drawing/2014/main" id="{15A8B244-AE2B-454E-AEFD-34E99BAD99B5}"/>
              </a:ext>
            </a:extLst>
          </p:cNvPr>
          <p:cNvSpPr>
            <a:spLocks noGrp="1"/>
          </p:cNvSpPr>
          <p:nvPr>
            <p:ph type="sldNum" sz="quarter" idx="12"/>
          </p:nvPr>
        </p:nvSpPr>
        <p:spPr/>
        <p:txBody>
          <a:bodyPr/>
          <a:lstStyle/>
          <a:p>
            <a:pPr>
              <a:defRPr/>
            </a:pPr>
            <a:fld id="{9E3AB48C-A2C2-4771-BEA2-6958FADAC411}" type="slidenum">
              <a:rPr lang="en-GB"/>
              <a:pPr>
                <a:defRPr/>
              </a:pPr>
              <a:t>223</a:t>
            </a:fld>
            <a:endParaRPr lang="en-GB"/>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0939E-EC34-459E-B634-FDAF427FC09A}"/>
              </a:ext>
            </a:extLst>
          </p:cNvPr>
          <p:cNvSpPr>
            <a:spLocks noGrp="1"/>
          </p:cNvSpPr>
          <p:nvPr>
            <p:ph type="sldNum" sz="quarter" idx="12"/>
          </p:nvPr>
        </p:nvSpPr>
        <p:spPr/>
        <p:txBody>
          <a:bodyPr/>
          <a:lstStyle/>
          <a:p>
            <a:pPr>
              <a:defRPr/>
            </a:pPr>
            <a:fld id="{E0BEA39E-4E1B-4492-8C2A-C06131CF392D}" type="slidenum">
              <a:rPr lang="en-GB"/>
              <a:pPr>
                <a:defRPr/>
              </a:pPr>
              <a:t>224</a:t>
            </a:fld>
            <a:endParaRPr lang="en-GB"/>
          </a:p>
        </p:txBody>
      </p:sp>
      <p:pic>
        <p:nvPicPr>
          <p:cNvPr id="462851" name="Picture 2">
            <a:extLst>
              <a:ext uri="{FF2B5EF4-FFF2-40B4-BE49-F238E27FC236}">
                <a16:creationId xmlns:a16="http://schemas.microsoft.com/office/drawing/2014/main" id="{9F6DE99E-626D-4857-9ABB-89E0E0774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33" t="46222" r="70000" b="9979"/>
          <a:stretch>
            <a:fillRect/>
          </a:stretch>
        </p:blipFill>
        <p:spPr bwMode="auto">
          <a:xfrm>
            <a:off x="1905000" y="1235075"/>
            <a:ext cx="541020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2" name="TextBox 3">
            <a:extLst>
              <a:ext uri="{FF2B5EF4-FFF2-40B4-BE49-F238E27FC236}">
                <a16:creationId xmlns:a16="http://schemas.microsoft.com/office/drawing/2014/main" id="{3FCF737C-ECAA-4B09-85E8-4DBF25655690}"/>
              </a:ext>
            </a:extLst>
          </p:cNvPr>
          <p:cNvSpPr txBox="1">
            <a:spLocks noChangeArrowheads="1"/>
          </p:cNvSpPr>
          <p:nvPr/>
        </p:nvSpPr>
        <p:spPr bwMode="auto">
          <a:xfrm>
            <a:off x="1371600" y="3048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latin typeface="Arial" panose="020B0604020202020204" pitchFamily="34" charset="0"/>
              </a:rPr>
              <a:t>Desert biome is_a environmental system</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pic>
        <p:nvPicPr>
          <p:cNvPr id="463874" name="Picture 2">
            <a:extLst>
              <a:ext uri="{FF2B5EF4-FFF2-40B4-BE49-F238E27FC236}">
                <a16:creationId xmlns:a16="http://schemas.microsoft.com/office/drawing/2014/main" id="{C08F8A59-4620-40D7-8E57-CFD8CEC61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4979988"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Text Box 3">
            <a:extLst>
              <a:ext uri="{FF2B5EF4-FFF2-40B4-BE49-F238E27FC236}">
                <a16:creationId xmlns:a16="http://schemas.microsoft.com/office/drawing/2014/main" id="{4721440D-542B-420B-9D7D-3410C87D3B5B}"/>
              </a:ext>
            </a:extLst>
          </p:cNvPr>
          <p:cNvSpPr txBox="1">
            <a:spLocks noChangeArrowheads="1"/>
          </p:cNvSpPr>
          <p:nvPr/>
        </p:nvSpPr>
        <p:spPr bwMode="auto">
          <a:xfrm rot="5400000">
            <a:off x="6958806" y="4825207"/>
            <a:ext cx="3760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en-US" sz="1400">
                <a:solidFill>
                  <a:srgbClr val="000000"/>
                </a:solidFill>
                <a:latin typeface="Calibri"/>
                <a:cs typeface="+mn-cs"/>
              </a:rPr>
              <a:t>Buttigieg et al. (2013) J Biomed Semant </a:t>
            </a:r>
            <a:r>
              <a:rPr lang="de-DE" altLang="en-US" sz="1400" b="1">
                <a:solidFill>
                  <a:srgbClr val="000000"/>
                </a:solidFill>
                <a:latin typeface="Calibri"/>
                <a:cs typeface="+mn-cs"/>
              </a:rPr>
              <a:t>4</a:t>
            </a:r>
            <a:r>
              <a:rPr lang="de-DE" altLang="en-US" sz="1400">
                <a:solidFill>
                  <a:srgbClr val="000000"/>
                </a:solidFill>
                <a:latin typeface="Calibri"/>
                <a:cs typeface="+mn-cs"/>
              </a:rPr>
              <a:t>:43.</a:t>
            </a:r>
          </a:p>
        </p:txBody>
      </p:sp>
      <p:sp>
        <p:nvSpPr>
          <p:cNvPr id="3" name="Slide Number Placeholder 2">
            <a:extLst>
              <a:ext uri="{FF2B5EF4-FFF2-40B4-BE49-F238E27FC236}">
                <a16:creationId xmlns:a16="http://schemas.microsoft.com/office/drawing/2014/main" id="{A0883B82-496D-485D-8887-B8298499A89B}"/>
              </a:ext>
            </a:extLst>
          </p:cNvPr>
          <p:cNvSpPr>
            <a:spLocks noGrp="1"/>
          </p:cNvSpPr>
          <p:nvPr>
            <p:ph type="sldNum" sz="quarter" idx="12"/>
          </p:nvPr>
        </p:nvSpPr>
        <p:spPr/>
        <p:txBody>
          <a:bodyPr/>
          <a:lstStyle/>
          <a:p>
            <a:pPr>
              <a:defRPr/>
            </a:pPr>
            <a:fld id="{E2055453-010D-47B2-971A-0C22EE1E285F}" type="slidenum">
              <a:rPr lang="en-GB"/>
              <a:pPr>
                <a:defRPr/>
              </a:pPr>
              <a:t>225</a:t>
            </a:fld>
            <a:endParaRPr lang="en-GB"/>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75778" name="Freeform 3">
            <a:extLst>
              <a:ext uri="{FF2B5EF4-FFF2-40B4-BE49-F238E27FC236}">
                <a16:creationId xmlns:a16="http://schemas.microsoft.com/office/drawing/2014/main" id="{049267D2-7871-43AC-87A7-F8992DA2DF3F}"/>
              </a:ext>
            </a:extLst>
          </p:cNvPr>
          <p:cNvSpPr>
            <a:spLocks/>
          </p:cNvSpPr>
          <p:nvPr/>
        </p:nvSpPr>
        <p:spPr bwMode="auto">
          <a:xfrm>
            <a:off x="-23388638" y="2936875"/>
            <a:ext cx="39211251" cy="9798050"/>
          </a:xfrm>
          <a:custGeom>
            <a:avLst/>
            <a:gdLst>
              <a:gd name="T0" fmla="*/ 3042724 w 10000"/>
              <a:gd name="T1" fmla="*/ 2621414 h 9988"/>
              <a:gd name="T2" fmla="*/ 8516492 w 10000"/>
              <a:gd name="T3" fmla="*/ 961446 h 9988"/>
              <a:gd name="T4" fmla="*/ 13978494 w 10000"/>
              <a:gd name="T5" fmla="*/ 1844408 h 9988"/>
              <a:gd name="T6" fmla="*/ 21832331 w 10000"/>
              <a:gd name="T7" fmla="*/ 6867 h 9988"/>
              <a:gd name="T8" fmla="*/ 30411556 w 10000"/>
              <a:gd name="T9" fmla="*/ 1233202 h 9988"/>
              <a:gd name="T10" fmla="*/ 38712396 w 10000"/>
              <a:gd name="T11" fmla="*/ 1102720 h 9988"/>
              <a:gd name="T12" fmla="*/ 37528243 w 10000"/>
              <a:gd name="T13" fmla="*/ 7854429 h 9988"/>
              <a:gd name="T14" fmla="*/ 31344763 w 10000"/>
              <a:gd name="T15" fmla="*/ 9516360 h 9988"/>
              <a:gd name="T16" fmla="*/ 2089913 w 10000"/>
              <a:gd name="T17" fmla="*/ 9039561 h 9988"/>
              <a:gd name="T18" fmla="*/ 3042724 w 10000"/>
              <a:gd name="T19" fmla="*/ 2621414 h 9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9988">
                <a:moveTo>
                  <a:pt x="776" y="2672"/>
                </a:moveTo>
                <a:cubicBezTo>
                  <a:pt x="1049" y="1301"/>
                  <a:pt x="1707" y="1112"/>
                  <a:pt x="2172" y="980"/>
                </a:cubicBezTo>
                <a:cubicBezTo>
                  <a:pt x="2637" y="848"/>
                  <a:pt x="2999" y="2042"/>
                  <a:pt x="3565" y="1880"/>
                </a:cubicBezTo>
                <a:cubicBezTo>
                  <a:pt x="4132" y="1718"/>
                  <a:pt x="4870" y="111"/>
                  <a:pt x="5568" y="7"/>
                </a:cubicBezTo>
                <a:cubicBezTo>
                  <a:pt x="6266" y="-97"/>
                  <a:pt x="7038" y="1071"/>
                  <a:pt x="7756" y="1257"/>
                </a:cubicBezTo>
                <a:cubicBezTo>
                  <a:pt x="8474" y="1443"/>
                  <a:pt x="9571" y="0"/>
                  <a:pt x="9873" y="1124"/>
                </a:cubicBezTo>
                <a:cubicBezTo>
                  <a:pt x="10176" y="2249"/>
                  <a:pt x="9884" y="6576"/>
                  <a:pt x="9571" y="8006"/>
                </a:cubicBezTo>
                <a:cubicBezTo>
                  <a:pt x="9257" y="9435"/>
                  <a:pt x="9499" y="9498"/>
                  <a:pt x="7994" y="9700"/>
                </a:cubicBezTo>
                <a:cubicBezTo>
                  <a:pt x="6489" y="9903"/>
                  <a:pt x="1738" y="10427"/>
                  <a:pt x="533" y="9214"/>
                </a:cubicBezTo>
                <a:cubicBezTo>
                  <a:pt x="-669" y="8001"/>
                  <a:pt x="503" y="4045"/>
                  <a:pt x="776" y="2672"/>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464899" name="Group 10">
            <a:extLst>
              <a:ext uri="{FF2B5EF4-FFF2-40B4-BE49-F238E27FC236}">
                <a16:creationId xmlns:a16="http://schemas.microsoft.com/office/drawing/2014/main" id="{F7471B07-12ED-41BC-9960-15827E0230C5}"/>
              </a:ext>
            </a:extLst>
          </p:cNvPr>
          <p:cNvGrpSpPr>
            <a:grpSpLocks/>
          </p:cNvGrpSpPr>
          <p:nvPr/>
        </p:nvGrpSpPr>
        <p:grpSpPr bwMode="auto">
          <a:xfrm>
            <a:off x="5037138" y="3429000"/>
            <a:ext cx="4425950" cy="1784350"/>
            <a:chOff x="1241255" y="431800"/>
            <a:chExt cx="4000697" cy="1613540"/>
          </a:xfrm>
        </p:grpSpPr>
        <p:sp>
          <p:nvSpPr>
            <p:cNvPr id="75780" name="Oval 12">
              <a:extLst>
                <a:ext uri="{FF2B5EF4-FFF2-40B4-BE49-F238E27FC236}">
                  <a16:creationId xmlns:a16="http://schemas.microsoft.com/office/drawing/2014/main" id="{44B89944-22ED-4BC1-9995-3C571422E434}"/>
                </a:ext>
              </a:extLst>
            </p:cNvPr>
            <p:cNvSpPr>
              <a:spLocks/>
            </p:cNvSpPr>
            <p:nvPr/>
          </p:nvSpPr>
          <p:spPr bwMode="auto">
            <a:xfrm>
              <a:off x="1241255" y="542337"/>
              <a:ext cx="4000697" cy="1503003"/>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75781" name="Freeform 12">
              <a:extLst>
                <a:ext uri="{FF2B5EF4-FFF2-40B4-BE49-F238E27FC236}">
                  <a16:creationId xmlns:a16="http://schemas.microsoft.com/office/drawing/2014/main" id="{D42D3D5B-C12A-4B3C-A6E2-55692618AE5F}"/>
                </a:ext>
              </a:extLst>
            </p:cNvPr>
            <p:cNvSpPr>
              <a:spLocks/>
            </p:cNvSpPr>
            <p:nvPr/>
          </p:nvSpPr>
          <p:spPr bwMode="auto">
            <a:xfrm>
              <a:off x="2799633" y="935673"/>
              <a:ext cx="1340262" cy="582827"/>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75782" name="Freeform 13">
              <a:extLst>
                <a:ext uri="{FF2B5EF4-FFF2-40B4-BE49-F238E27FC236}">
                  <a16:creationId xmlns:a16="http://schemas.microsoft.com/office/drawing/2014/main" id="{83D77404-2C6C-4642-BE5F-60BB7B006490}"/>
                </a:ext>
              </a:extLst>
            </p:cNvPr>
            <p:cNvSpPr>
              <a:spLocks/>
            </p:cNvSpPr>
            <p:nvPr/>
          </p:nvSpPr>
          <p:spPr bwMode="auto">
            <a:xfrm>
              <a:off x="3509942" y="431800"/>
              <a:ext cx="1268514" cy="1607798"/>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75783" name="Oval 13">
              <a:extLst>
                <a:ext uri="{FF2B5EF4-FFF2-40B4-BE49-F238E27FC236}">
                  <a16:creationId xmlns:a16="http://schemas.microsoft.com/office/drawing/2014/main" id="{6DD561CD-A5B5-489E-82BE-546C21C99D58}"/>
                </a:ext>
              </a:extLst>
            </p:cNvPr>
            <p:cNvSpPr>
              <a:spLocks/>
            </p:cNvSpPr>
            <p:nvPr/>
          </p:nvSpPr>
          <p:spPr bwMode="auto">
            <a:xfrm>
              <a:off x="1803763" y="1165358"/>
              <a:ext cx="411836" cy="140682"/>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75784" name="Oval 13">
              <a:extLst>
                <a:ext uri="{FF2B5EF4-FFF2-40B4-BE49-F238E27FC236}">
                  <a16:creationId xmlns:a16="http://schemas.microsoft.com/office/drawing/2014/main" id="{5D502376-9E71-4075-9C3E-5F8338230E01}"/>
                </a:ext>
              </a:extLst>
            </p:cNvPr>
            <p:cNvSpPr>
              <a:spLocks/>
            </p:cNvSpPr>
            <p:nvPr/>
          </p:nvSpPr>
          <p:spPr bwMode="auto">
            <a:xfrm>
              <a:off x="1331658" y="1360591"/>
              <a:ext cx="868157" cy="318689"/>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75785" name="Oval 13">
              <a:extLst>
                <a:ext uri="{FF2B5EF4-FFF2-40B4-BE49-F238E27FC236}">
                  <a16:creationId xmlns:a16="http://schemas.microsoft.com/office/drawing/2014/main" id="{6E72B540-F0CD-4C00-BB81-64684A53283B}"/>
                </a:ext>
              </a:extLst>
            </p:cNvPr>
            <p:cNvSpPr>
              <a:spLocks/>
            </p:cNvSpPr>
            <p:nvPr/>
          </p:nvSpPr>
          <p:spPr bwMode="auto">
            <a:xfrm>
              <a:off x="3210034" y="1554387"/>
              <a:ext cx="736139" cy="337351"/>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75786" name="Oval 14">
              <a:extLst>
                <a:ext uri="{FF2B5EF4-FFF2-40B4-BE49-F238E27FC236}">
                  <a16:creationId xmlns:a16="http://schemas.microsoft.com/office/drawing/2014/main" id="{BA7C1A6A-58A8-472C-86B9-6BCA69136075}"/>
                </a:ext>
              </a:extLst>
            </p:cNvPr>
            <p:cNvSpPr>
              <a:spLocks/>
            </p:cNvSpPr>
            <p:nvPr/>
          </p:nvSpPr>
          <p:spPr bwMode="auto">
            <a:xfrm>
              <a:off x="3118196" y="1102195"/>
              <a:ext cx="365917" cy="236863"/>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13" name="Freeform 3">
            <a:extLst>
              <a:ext uri="{FF2B5EF4-FFF2-40B4-BE49-F238E27FC236}">
                <a16:creationId xmlns:a16="http://schemas.microsoft.com/office/drawing/2014/main" id="{501A5B4B-AF54-48FB-9FED-CEA8675A3AB0}"/>
              </a:ext>
            </a:extLst>
          </p:cNvPr>
          <p:cNvSpPr>
            <a:spLocks/>
          </p:cNvSpPr>
          <p:nvPr/>
        </p:nvSpPr>
        <p:spPr bwMode="auto">
          <a:xfrm>
            <a:off x="-22402800" y="1535113"/>
            <a:ext cx="37538025" cy="10069512"/>
          </a:xfrm>
          <a:custGeom>
            <a:avLst/>
            <a:gdLst>
              <a:gd name="T0" fmla="*/ 2147483647 w 7824"/>
              <a:gd name="T1" fmla="*/ 2147483647 h 2140"/>
              <a:gd name="T2" fmla="*/ 2147483647 w 7824"/>
              <a:gd name="T3" fmla="*/ 2147483647 h 2140"/>
              <a:gd name="T4" fmla="*/ 2147483647 w 7824"/>
              <a:gd name="T5" fmla="*/ 2147483647 h 2140"/>
              <a:gd name="T6" fmla="*/ 2147483647 w 7824"/>
              <a:gd name="T7" fmla="*/ 2147483647 h 2140"/>
              <a:gd name="T8" fmla="*/ 2147483647 w 7824"/>
              <a:gd name="T9" fmla="*/ 2147483647 h 2140"/>
              <a:gd name="T10" fmla="*/ 2147483647 w 7824"/>
              <a:gd name="T11" fmla="*/ 2147483647 h 2140"/>
              <a:gd name="T12" fmla="*/ 2147483647 w 7824"/>
              <a:gd name="T13" fmla="*/ 2147483647 h 2140"/>
              <a:gd name="T14" fmla="*/ 2147483647 w 7824"/>
              <a:gd name="T15" fmla="*/ 2147483647 h 2140"/>
              <a:gd name="T16" fmla="*/ 2147483647 w 7824"/>
              <a:gd name="T17" fmla="*/ 2147483647 h 2140"/>
              <a:gd name="T18" fmla="*/ 2147483647 w 7824"/>
              <a:gd name="T19" fmla="*/ 2147483647 h 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24"/>
              <a:gd name="T31" fmla="*/ 0 h 2140"/>
              <a:gd name="T32" fmla="*/ 7824 w 7824"/>
              <a:gd name="T33" fmla="*/ 2140 h 2140"/>
              <a:gd name="connsiteX0" fmla="*/ 742 w 9250"/>
              <a:gd name="connsiteY0" fmla="*/ 2627 h 9023"/>
              <a:gd name="connsiteX1" fmla="*/ 2076 w 9250"/>
              <a:gd name="connsiteY1" fmla="*/ 295 h 9023"/>
              <a:gd name="connsiteX2" fmla="*/ 3418 w 9250"/>
              <a:gd name="connsiteY2" fmla="*/ 2342 h 9023"/>
              <a:gd name="connsiteX3" fmla="*/ 5322 w 9250"/>
              <a:gd name="connsiteY3" fmla="*/ 295 h 9023"/>
              <a:gd name="connsiteX4" fmla="*/ 7293 w 9250"/>
              <a:gd name="connsiteY4" fmla="*/ 3262 h 9023"/>
              <a:gd name="connsiteX5" fmla="*/ 8916 w 9250"/>
              <a:gd name="connsiteY5" fmla="*/ 80 h 9023"/>
              <a:gd name="connsiteX6" fmla="*/ 9148 w 9250"/>
              <a:gd name="connsiteY6" fmla="*/ 7290 h 9023"/>
              <a:gd name="connsiteX7" fmla="*/ 7641 w 9250"/>
              <a:gd name="connsiteY7" fmla="*/ 8771 h 9023"/>
              <a:gd name="connsiteX8" fmla="*/ 510 w 9250"/>
              <a:gd name="connsiteY8" fmla="*/ 8346 h 9023"/>
              <a:gd name="connsiteX9" fmla="*/ 742 w 9250"/>
              <a:gd name="connsiteY9" fmla="*/ 2627 h 9023"/>
              <a:gd name="connsiteX0" fmla="*/ 802 w 10001"/>
              <a:gd name="connsiteY0" fmla="*/ 2911 h 10000"/>
              <a:gd name="connsiteX1" fmla="*/ 2244 w 10001"/>
              <a:gd name="connsiteY1" fmla="*/ 1271 h 10000"/>
              <a:gd name="connsiteX2" fmla="*/ 3695 w 10001"/>
              <a:gd name="connsiteY2" fmla="*/ 2596 h 10000"/>
              <a:gd name="connsiteX3" fmla="*/ 5754 w 10001"/>
              <a:gd name="connsiteY3" fmla="*/ 327 h 10000"/>
              <a:gd name="connsiteX4" fmla="*/ 7884 w 10001"/>
              <a:gd name="connsiteY4" fmla="*/ 3615 h 10000"/>
              <a:gd name="connsiteX5" fmla="*/ 9639 w 10001"/>
              <a:gd name="connsiteY5" fmla="*/ 89 h 10000"/>
              <a:gd name="connsiteX6" fmla="*/ 9890 w 10001"/>
              <a:gd name="connsiteY6" fmla="*/ 8079 h 10000"/>
              <a:gd name="connsiteX7" fmla="*/ 8261 w 10001"/>
              <a:gd name="connsiteY7" fmla="*/ 9721 h 10000"/>
              <a:gd name="connsiteX8" fmla="*/ 551 w 10001"/>
              <a:gd name="connsiteY8" fmla="*/ 9250 h 10000"/>
              <a:gd name="connsiteX9" fmla="*/ 802 w 10001"/>
              <a:gd name="connsiteY9" fmla="*/ 2911 h 10000"/>
              <a:gd name="connsiteX0" fmla="*/ 802 w 9996"/>
              <a:gd name="connsiteY0" fmla="*/ 3097 h 10186"/>
              <a:gd name="connsiteX1" fmla="*/ 2244 w 9996"/>
              <a:gd name="connsiteY1" fmla="*/ 1457 h 10186"/>
              <a:gd name="connsiteX2" fmla="*/ 3695 w 9996"/>
              <a:gd name="connsiteY2" fmla="*/ 2782 h 10186"/>
              <a:gd name="connsiteX3" fmla="*/ 5754 w 9996"/>
              <a:gd name="connsiteY3" fmla="*/ 513 h 10186"/>
              <a:gd name="connsiteX4" fmla="*/ 8015 w 9996"/>
              <a:gd name="connsiteY4" fmla="*/ 1724 h 10186"/>
              <a:gd name="connsiteX5" fmla="*/ 9639 w 9996"/>
              <a:gd name="connsiteY5" fmla="*/ 275 h 10186"/>
              <a:gd name="connsiteX6" fmla="*/ 9890 w 9996"/>
              <a:gd name="connsiteY6" fmla="*/ 8265 h 10186"/>
              <a:gd name="connsiteX7" fmla="*/ 8261 w 9996"/>
              <a:gd name="connsiteY7" fmla="*/ 9907 h 10186"/>
              <a:gd name="connsiteX8" fmla="*/ 551 w 9996"/>
              <a:gd name="connsiteY8" fmla="*/ 9436 h 10186"/>
              <a:gd name="connsiteX9" fmla="*/ 802 w 9996"/>
              <a:gd name="connsiteY9" fmla="*/ 3097 h 10186"/>
              <a:gd name="connsiteX0" fmla="*/ 802 w 10338"/>
              <a:gd name="connsiteY0" fmla="*/ 2554 h 9514"/>
              <a:gd name="connsiteX1" fmla="*/ 2245 w 10338"/>
              <a:gd name="connsiteY1" fmla="*/ 944 h 9514"/>
              <a:gd name="connsiteX2" fmla="*/ 3696 w 10338"/>
              <a:gd name="connsiteY2" fmla="*/ 2245 h 9514"/>
              <a:gd name="connsiteX3" fmla="*/ 5756 w 10338"/>
              <a:gd name="connsiteY3" fmla="*/ 18 h 9514"/>
              <a:gd name="connsiteX4" fmla="*/ 8018 w 10338"/>
              <a:gd name="connsiteY4" fmla="*/ 1207 h 9514"/>
              <a:gd name="connsiteX5" fmla="*/ 10207 w 10338"/>
              <a:gd name="connsiteY5" fmla="*/ 1081 h 9514"/>
              <a:gd name="connsiteX6" fmla="*/ 9894 w 10338"/>
              <a:gd name="connsiteY6" fmla="*/ 7628 h 9514"/>
              <a:gd name="connsiteX7" fmla="*/ 8264 w 10338"/>
              <a:gd name="connsiteY7" fmla="*/ 9240 h 9514"/>
              <a:gd name="connsiteX8" fmla="*/ 551 w 10338"/>
              <a:gd name="connsiteY8" fmla="*/ 8778 h 9514"/>
              <a:gd name="connsiteX9" fmla="*/ 802 w 10338"/>
              <a:gd name="connsiteY9" fmla="*/ 2554 h 9514"/>
              <a:gd name="connsiteX0" fmla="*/ 776 w 10000"/>
              <a:gd name="connsiteY0" fmla="*/ 2672 h 9988"/>
              <a:gd name="connsiteX1" fmla="*/ 2172 w 10000"/>
              <a:gd name="connsiteY1" fmla="*/ 980 h 9988"/>
              <a:gd name="connsiteX2" fmla="*/ 3565 w 10000"/>
              <a:gd name="connsiteY2" fmla="*/ 1880 h 9988"/>
              <a:gd name="connsiteX3" fmla="*/ 5568 w 10000"/>
              <a:gd name="connsiteY3" fmla="*/ 7 h 9988"/>
              <a:gd name="connsiteX4" fmla="*/ 7756 w 10000"/>
              <a:gd name="connsiteY4" fmla="*/ 1257 h 9988"/>
              <a:gd name="connsiteX5" fmla="*/ 9873 w 10000"/>
              <a:gd name="connsiteY5" fmla="*/ 1124 h 9988"/>
              <a:gd name="connsiteX6" fmla="*/ 9571 w 10000"/>
              <a:gd name="connsiteY6" fmla="*/ 8006 h 9988"/>
              <a:gd name="connsiteX7" fmla="*/ 7994 w 10000"/>
              <a:gd name="connsiteY7" fmla="*/ 9700 h 9988"/>
              <a:gd name="connsiteX8" fmla="*/ 533 w 10000"/>
              <a:gd name="connsiteY8" fmla="*/ 9214 h 9988"/>
              <a:gd name="connsiteX9" fmla="*/ 776 w 10000"/>
              <a:gd name="connsiteY9" fmla="*/ 2672 h 9988"/>
              <a:gd name="connsiteX0" fmla="*/ 776 w 9588"/>
              <a:gd name="connsiteY0" fmla="*/ 2879 h 12956"/>
              <a:gd name="connsiteX1" fmla="*/ 2172 w 9588"/>
              <a:gd name="connsiteY1" fmla="*/ 1185 h 12956"/>
              <a:gd name="connsiteX2" fmla="*/ 3565 w 9588"/>
              <a:gd name="connsiteY2" fmla="*/ 2086 h 12956"/>
              <a:gd name="connsiteX3" fmla="*/ 5568 w 9588"/>
              <a:gd name="connsiteY3" fmla="*/ 211 h 12956"/>
              <a:gd name="connsiteX4" fmla="*/ 7756 w 9588"/>
              <a:gd name="connsiteY4" fmla="*/ 1463 h 12956"/>
              <a:gd name="connsiteX5" fmla="*/ 8781 w 9588"/>
              <a:gd name="connsiteY5" fmla="*/ 12798 h 12956"/>
              <a:gd name="connsiteX6" fmla="*/ 9571 w 9588"/>
              <a:gd name="connsiteY6" fmla="*/ 8220 h 12956"/>
              <a:gd name="connsiteX7" fmla="*/ 7994 w 9588"/>
              <a:gd name="connsiteY7" fmla="*/ 9916 h 12956"/>
              <a:gd name="connsiteX8" fmla="*/ 533 w 9588"/>
              <a:gd name="connsiteY8" fmla="*/ 9429 h 12956"/>
              <a:gd name="connsiteX9" fmla="*/ 776 w 9588"/>
              <a:gd name="connsiteY9" fmla="*/ 2879 h 12956"/>
              <a:gd name="connsiteX0" fmla="*/ 809 w 10000"/>
              <a:gd name="connsiteY0" fmla="*/ 1596 h 9374"/>
              <a:gd name="connsiteX1" fmla="*/ 2265 w 10000"/>
              <a:gd name="connsiteY1" fmla="*/ 289 h 9374"/>
              <a:gd name="connsiteX2" fmla="*/ 3718 w 10000"/>
              <a:gd name="connsiteY2" fmla="*/ 984 h 9374"/>
              <a:gd name="connsiteX3" fmla="*/ 8089 w 10000"/>
              <a:gd name="connsiteY3" fmla="*/ 503 h 9374"/>
              <a:gd name="connsiteX4" fmla="*/ 9158 w 10000"/>
              <a:gd name="connsiteY4" fmla="*/ 9252 h 9374"/>
              <a:gd name="connsiteX5" fmla="*/ 9982 w 10000"/>
              <a:gd name="connsiteY5" fmla="*/ 5719 h 9374"/>
              <a:gd name="connsiteX6" fmla="*/ 8338 w 10000"/>
              <a:gd name="connsiteY6" fmla="*/ 7028 h 9374"/>
              <a:gd name="connsiteX7" fmla="*/ 556 w 10000"/>
              <a:gd name="connsiteY7" fmla="*/ 6652 h 9374"/>
              <a:gd name="connsiteX8" fmla="*/ 809 w 10000"/>
              <a:gd name="connsiteY8" fmla="*/ 1596 h 9374"/>
              <a:gd name="connsiteX0" fmla="*/ 809 w 10000"/>
              <a:gd name="connsiteY0" fmla="*/ 1663 h 9960"/>
              <a:gd name="connsiteX1" fmla="*/ 2265 w 10000"/>
              <a:gd name="connsiteY1" fmla="*/ 268 h 9960"/>
              <a:gd name="connsiteX2" fmla="*/ 3718 w 10000"/>
              <a:gd name="connsiteY2" fmla="*/ 1010 h 9960"/>
              <a:gd name="connsiteX3" fmla="*/ 9158 w 10000"/>
              <a:gd name="connsiteY3" fmla="*/ 9830 h 9960"/>
              <a:gd name="connsiteX4" fmla="*/ 9982 w 10000"/>
              <a:gd name="connsiteY4" fmla="*/ 6061 h 9960"/>
              <a:gd name="connsiteX5" fmla="*/ 8338 w 10000"/>
              <a:gd name="connsiteY5" fmla="*/ 7457 h 9960"/>
              <a:gd name="connsiteX6" fmla="*/ 556 w 10000"/>
              <a:gd name="connsiteY6" fmla="*/ 7056 h 9960"/>
              <a:gd name="connsiteX7" fmla="*/ 809 w 10000"/>
              <a:gd name="connsiteY7" fmla="*/ 1663 h 9960"/>
              <a:gd name="connsiteX0" fmla="*/ 809 w 10009"/>
              <a:gd name="connsiteY0" fmla="*/ 1462 h 7517"/>
              <a:gd name="connsiteX1" fmla="*/ 2265 w 10009"/>
              <a:gd name="connsiteY1" fmla="*/ 61 h 7517"/>
              <a:gd name="connsiteX2" fmla="*/ 3718 w 10009"/>
              <a:gd name="connsiteY2" fmla="*/ 806 h 7517"/>
              <a:gd name="connsiteX3" fmla="*/ 9280 w 10009"/>
              <a:gd name="connsiteY3" fmla="*/ 5565 h 7517"/>
              <a:gd name="connsiteX4" fmla="*/ 9982 w 10009"/>
              <a:gd name="connsiteY4" fmla="*/ 5877 h 7517"/>
              <a:gd name="connsiteX5" fmla="*/ 8338 w 10009"/>
              <a:gd name="connsiteY5" fmla="*/ 7279 h 7517"/>
              <a:gd name="connsiteX6" fmla="*/ 556 w 10009"/>
              <a:gd name="connsiteY6" fmla="*/ 6876 h 7517"/>
              <a:gd name="connsiteX7" fmla="*/ 809 w 10009"/>
              <a:gd name="connsiteY7" fmla="*/ 1462 h 7517"/>
              <a:gd name="connsiteX0" fmla="*/ 807 w 10039"/>
              <a:gd name="connsiteY0" fmla="*/ 1901 h 9956"/>
              <a:gd name="connsiteX1" fmla="*/ 2262 w 10039"/>
              <a:gd name="connsiteY1" fmla="*/ 37 h 9956"/>
              <a:gd name="connsiteX2" fmla="*/ 3714 w 10039"/>
              <a:gd name="connsiteY2" fmla="*/ 1028 h 9956"/>
              <a:gd name="connsiteX3" fmla="*/ 5254 w 10039"/>
              <a:gd name="connsiteY3" fmla="*/ 5165 h 9956"/>
              <a:gd name="connsiteX4" fmla="*/ 9271 w 10039"/>
              <a:gd name="connsiteY4" fmla="*/ 7359 h 9956"/>
              <a:gd name="connsiteX5" fmla="*/ 9972 w 10039"/>
              <a:gd name="connsiteY5" fmla="*/ 7774 h 9956"/>
              <a:gd name="connsiteX6" fmla="*/ 8330 w 10039"/>
              <a:gd name="connsiteY6" fmla="*/ 9639 h 9956"/>
              <a:gd name="connsiteX7" fmla="*/ 555 w 10039"/>
              <a:gd name="connsiteY7" fmla="*/ 9103 h 9956"/>
              <a:gd name="connsiteX8" fmla="*/ 807 w 10039"/>
              <a:gd name="connsiteY8" fmla="*/ 1901 h 9956"/>
              <a:gd name="connsiteX0" fmla="*/ 781 w 9977"/>
              <a:gd name="connsiteY0" fmla="*/ 3261 h 11352"/>
              <a:gd name="connsiteX1" fmla="*/ 1572 w 9977"/>
              <a:gd name="connsiteY1" fmla="*/ 10 h 11352"/>
              <a:gd name="connsiteX2" fmla="*/ 3677 w 9977"/>
              <a:gd name="connsiteY2" fmla="*/ 2385 h 11352"/>
              <a:gd name="connsiteX3" fmla="*/ 5211 w 9977"/>
              <a:gd name="connsiteY3" fmla="*/ 6540 h 11352"/>
              <a:gd name="connsiteX4" fmla="*/ 9212 w 9977"/>
              <a:gd name="connsiteY4" fmla="*/ 8744 h 11352"/>
              <a:gd name="connsiteX5" fmla="*/ 9910 w 9977"/>
              <a:gd name="connsiteY5" fmla="*/ 9160 h 11352"/>
              <a:gd name="connsiteX6" fmla="*/ 8275 w 9977"/>
              <a:gd name="connsiteY6" fmla="*/ 11034 h 11352"/>
              <a:gd name="connsiteX7" fmla="*/ 530 w 9977"/>
              <a:gd name="connsiteY7" fmla="*/ 10495 h 11352"/>
              <a:gd name="connsiteX8" fmla="*/ 781 w 9977"/>
              <a:gd name="connsiteY8" fmla="*/ 3261 h 11352"/>
              <a:gd name="connsiteX0" fmla="*/ 783 w 9966"/>
              <a:gd name="connsiteY0" fmla="*/ 2873 h 10000"/>
              <a:gd name="connsiteX1" fmla="*/ 1576 w 9966"/>
              <a:gd name="connsiteY1" fmla="*/ 9 h 10000"/>
              <a:gd name="connsiteX2" fmla="*/ 3685 w 9966"/>
              <a:gd name="connsiteY2" fmla="*/ 2101 h 10000"/>
              <a:gd name="connsiteX3" fmla="*/ 5223 w 9966"/>
              <a:gd name="connsiteY3" fmla="*/ 5761 h 10000"/>
              <a:gd name="connsiteX4" fmla="*/ 7352 w 9966"/>
              <a:gd name="connsiteY4" fmla="*/ 4015 h 10000"/>
              <a:gd name="connsiteX5" fmla="*/ 9233 w 9966"/>
              <a:gd name="connsiteY5" fmla="*/ 7703 h 10000"/>
              <a:gd name="connsiteX6" fmla="*/ 9933 w 9966"/>
              <a:gd name="connsiteY6" fmla="*/ 8069 h 10000"/>
              <a:gd name="connsiteX7" fmla="*/ 8294 w 9966"/>
              <a:gd name="connsiteY7" fmla="*/ 9720 h 10000"/>
              <a:gd name="connsiteX8" fmla="*/ 531 w 9966"/>
              <a:gd name="connsiteY8" fmla="*/ 9245 h 10000"/>
              <a:gd name="connsiteX9" fmla="*/ 783 w 9966"/>
              <a:gd name="connsiteY9" fmla="*/ 2873 h 10000"/>
              <a:gd name="connsiteX0" fmla="*/ 786 w 10000"/>
              <a:gd name="connsiteY0" fmla="*/ 2873 h 10000"/>
              <a:gd name="connsiteX1" fmla="*/ 1581 w 10000"/>
              <a:gd name="connsiteY1" fmla="*/ 9 h 10000"/>
              <a:gd name="connsiteX2" fmla="*/ 3698 w 10000"/>
              <a:gd name="connsiteY2" fmla="*/ 2101 h 10000"/>
              <a:gd name="connsiteX3" fmla="*/ 5241 w 10000"/>
              <a:gd name="connsiteY3" fmla="*/ 5761 h 10000"/>
              <a:gd name="connsiteX4" fmla="*/ 6807 w 10000"/>
              <a:gd name="connsiteY4" fmla="*/ 6216 h 10000"/>
              <a:gd name="connsiteX5" fmla="*/ 7377 w 10000"/>
              <a:gd name="connsiteY5" fmla="*/ 4015 h 10000"/>
              <a:gd name="connsiteX6" fmla="*/ 9264 w 10000"/>
              <a:gd name="connsiteY6" fmla="*/ 7703 h 10000"/>
              <a:gd name="connsiteX7" fmla="*/ 9967 w 10000"/>
              <a:gd name="connsiteY7" fmla="*/ 8069 h 10000"/>
              <a:gd name="connsiteX8" fmla="*/ 8322 w 10000"/>
              <a:gd name="connsiteY8" fmla="*/ 9720 h 10000"/>
              <a:gd name="connsiteX9" fmla="*/ 533 w 10000"/>
              <a:gd name="connsiteY9" fmla="*/ 9245 h 10000"/>
              <a:gd name="connsiteX10" fmla="*/ 786 w 10000"/>
              <a:gd name="connsiteY10" fmla="*/ 2873 h 10000"/>
              <a:gd name="connsiteX0" fmla="*/ 786 w 9996"/>
              <a:gd name="connsiteY0" fmla="*/ 2873 h 10000"/>
              <a:gd name="connsiteX1" fmla="*/ 1581 w 9996"/>
              <a:gd name="connsiteY1" fmla="*/ 9 h 10000"/>
              <a:gd name="connsiteX2" fmla="*/ 3698 w 9996"/>
              <a:gd name="connsiteY2" fmla="*/ 2101 h 10000"/>
              <a:gd name="connsiteX3" fmla="*/ 5241 w 9996"/>
              <a:gd name="connsiteY3" fmla="*/ 5761 h 10000"/>
              <a:gd name="connsiteX4" fmla="*/ 6807 w 9996"/>
              <a:gd name="connsiteY4" fmla="*/ 6216 h 10000"/>
              <a:gd name="connsiteX5" fmla="*/ 7377 w 9996"/>
              <a:gd name="connsiteY5" fmla="*/ 4015 h 10000"/>
              <a:gd name="connsiteX6" fmla="*/ 7825 w 9996"/>
              <a:gd name="connsiteY6" fmla="*/ 6672 h 10000"/>
              <a:gd name="connsiteX7" fmla="*/ 9264 w 9996"/>
              <a:gd name="connsiteY7" fmla="*/ 7703 h 10000"/>
              <a:gd name="connsiteX8" fmla="*/ 9967 w 9996"/>
              <a:gd name="connsiteY8" fmla="*/ 8069 h 10000"/>
              <a:gd name="connsiteX9" fmla="*/ 8322 w 9996"/>
              <a:gd name="connsiteY9" fmla="*/ 9720 h 10000"/>
              <a:gd name="connsiteX10" fmla="*/ 533 w 9996"/>
              <a:gd name="connsiteY10" fmla="*/ 9245 h 10000"/>
              <a:gd name="connsiteX11" fmla="*/ 786 w 9996"/>
              <a:gd name="connsiteY11" fmla="*/ 2873 h 10000"/>
              <a:gd name="connsiteX0" fmla="*/ 786 w 9998"/>
              <a:gd name="connsiteY0" fmla="*/ 2873 h 10000"/>
              <a:gd name="connsiteX1" fmla="*/ 1582 w 9998"/>
              <a:gd name="connsiteY1" fmla="*/ 9 h 10000"/>
              <a:gd name="connsiteX2" fmla="*/ 3699 w 9998"/>
              <a:gd name="connsiteY2" fmla="*/ 2101 h 10000"/>
              <a:gd name="connsiteX3" fmla="*/ 5243 w 9998"/>
              <a:gd name="connsiteY3" fmla="*/ 5761 h 10000"/>
              <a:gd name="connsiteX4" fmla="*/ 6810 w 9998"/>
              <a:gd name="connsiteY4" fmla="*/ 6216 h 10000"/>
              <a:gd name="connsiteX5" fmla="*/ 7380 w 9998"/>
              <a:gd name="connsiteY5" fmla="*/ 4015 h 10000"/>
              <a:gd name="connsiteX6" fmla="*/ 8083 w 9998"/>
              <a:gd name="connsiteY6" fmla="*/ 6444 h 10000"/>
              <a:gd name="connsiteX7" fmla="*/ 9268 w 9998"/>
              <a:gd name="connsiteY7" fmla="*/ 7703 h 10000"/>
              <a:gd name="connsiteX8" fmla="*/ 9971 w 9998"/>
              <a:gd name="connsiteY8" fmla="*/ 8069 h 10000"/>
              <a:gd name="connsiteX9" fmla="*/ 8325 w 9998"/>
              <a:gd name="connsiteY9" fmla="*/ 9720 h 10000"/>
              <a:gd name="connsiteX10" fmla="*/ 533 w 9998"/>
              <a:gd name="connsiteY10" fmla="*/ 9245 h 10000"/>
              <a:gd name="connsiteX11" fmla="*/ 786 w 9998"/>
              <a:gd name="connsiteY11" fmla="*/ 28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8" h="10000">
                <a:moveTo>
                  <a:pt x="786" y="2873"/>
                </a:moveTo>
                <a:cubicBezTo>
                  <a:pt x="960" y="1334"/>
                  <a:pt x="1096" y="138"/>
                  <a:pt x="1582" y="9"/>
                </a:cubicBezTo>
                <a:cubicBezTo>
                  <a:pt x="2068" y="-119"/>
                  <a:pt x="3090" y="1143"/>
                  <a:pt x="3699" y="2101"/>
                </a:cubicBezTo>
                <a:cubicBezTo>
                  <a:pt x="4310" y="3059"/>
                  <a:pt x="4794" y="5309"/>
                  <a:pt x="5243" y="5761"/>
                </a:cubicBezTo>
                <a:cubicBezTo>
                  <a:pt x="5692" y="6213"/>
                  <a:pt x="6454" y="6507"/>
                  <a:pt x="6810" y="6216"/>
                </a:cubicBezTo>
                <a:cubicBezTo>
                  <a:pt x="7166" y="5925"/>
                  <a:pt x="7178" y="4192"/>
                  <a:pt x="7380" y="4015"/>
                </a:cubicBezTo>
                <a:cubicBezTo>
                  <a:pt x="7582" y="3838"/>
                  <a:pt x="7769" y="5829"/>
                  <a:pt x="8083" y="6444"/>
                </a:cubicBezTo>
                <a:cubicBezTo>
                  <a:pt x="8397" y="7059"/>
                  <a:pt x="8953" y="7432"/>
                  <a:pt x="9268" y="7703"/>
                </a:cubicBezTo>
                <a:cubicBezTo>
                  <a:pt x="9583" y="7974"/>
                  <a:pt x="10128" y="7733"/>
                  <a:pt x="9971" y="8069"/>
                </a:cubicBezTo>
                <a:cubicBezTo>
                  <a:pt x="9813" y="8406"/>
                  <a:pt x="9897" y="9523"/>
                  <a:pt x="8325" y="9720"/>
                </a:cubicBezTo>
                <a:cubicBezTo>
                  <a:pt x="6753" y="9918"/>
                  <a:pt x="1791" y="10427"/>
                  <a:pt x="533" y="9245"/>
                </a:cubicBezTo>
                <a:cubicBezTo>
                  <a:pt x="-722" y="8065"/>
                  <a:pt x="610" y="4412"/>
                  <a:pt x="786" y="2873"/>
                </a:cubicBezTo>
                <a:close/>
              </a:path>
            </a:pathLst>
          </a:custGeom>
          <a:solidFill>
            <a:schemeClr val="accent6">
              <a:lumMod val="20000"/>
              <a:lumOff val="80000"/>
            </a:schemeClr>
          </a:solidFill>
          <a:ln w="9525">
            <a:solidFill>
              <a:schemeClr val="tx1"/>
            </a:solidFill>
            <a:round/>
            <a:headEnd/>
            <a:tailEnd/>
          </a:ln>
        </p:spPr>
        <p:txBody>
          <a:bodyPr/>
          <a:lstStyle/>
          <a:p>
            <a:pPr eaLnBrk="1" fontAlgn="auto" hangingPunct="1">
              <a:spcBef>
                <a:spcPts val="0"/>
              </a:spcBef>
              <a:spcAft>
                <a:spcPts val="0"/>
              </a:spcAft>
              <a:defRPr/>
            </a:pPr>
            <a:endParaRPr lang="en-GB">
              <a:solidFill>
                <a:srgbClr val="000000"/>
              </a:solidFill>
              <a:latin typeface="Calibri"/>
              <a:cs typeface="+mn-cs"/>
            </a:endParaRPr>
          </a:p>
        </p:txBody>
      </p:sp>
      <p:sp>
        <p:nvSpPr>
          <p:cNvPr id="464901" name="AutoShape 5">
            <a:extLst>
              <a:ext uri="{FF2B5EF4-FFF2-40B4-BE49-F238E27FC236}">
                <a16:creationId xmlns:a16="http://schemas.microsoft.com/office/drawing/2014/main" id="{FD016E96-E5F6-4402-BD9B-1D4502B81D45}"/>
              </a:ext>
            </a:extLst>
          </p:cNvPr>
          <p:cNvSpPr>
            <a:spLocks noChangeArrowheads="1"/>
          </p:cNvSpPr>
          <p:nvPr/>
        </p:nvSpPr>
        <p:spPr bwMode="auto">
          <a:xfrm>
            <a:off x="-1260475" y="-1108075"/>
            <a:ext cx="3168650" cy="3168650"/>
          </a:xfrm>
          <a:prstGeom prst="sun">
            <a:avLst>
              <a:gd name="adj" fmla="val 25000"/>
            </a:avLst>
          </a:prstGeom>
          <a:solidFill>
            <a:srgbClr val="FF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6" name="TextBox 15">
            <a:extLst>
              <a:ext uri="{FF2B5EF4-FFF2-40B4-BE49-F238E27FC236}">
                <a16:creationId xmlns:a16="http://schemas.microsoft.com/office/drawing/2014/main" id="{67559A47-C9CB-4814-874A-A96EF840DD5B}"/>
              </a:ext>
            </a:extLst>
          </p:cNvPr>
          <p:cNvSpPr txBox="1"/>
          <p:nvPr/>
        </p:nvSpPr>
        <p:spPr>
          <a:xfrm>
            <a:off x="2209800" y="765175"/>
            <a:ext cx="3200400" cy="769938"/>
          </a:xfrm>
          <a:prstGeom prst="rect">
            <a:avLst/>
          </a:prstGeom>
          <a:noFill/>
        </p:spPr>
        <p:txBody>
          <a:bodyPr wrap="none">
            <a:spAutoFit/>
          </a:bodyPr>
          <a:lstStyle/>
          <a:p>
            <a:pPr eaLnBrk="1" fontAlgn="auto" hangingPunct="1">
              <a:spcBef>
                <a:spcPts val="0"/>
              </a:spcBef>
              <a:spcAft>
                <a:spcPts val="0"/>
              </a:spcAft>
              <a:defRPr/>
            </a:pPr>
            <a:r>
              <a:rPr lang="en-GB" sz="4400" b="1" dirty="0">
                <a:solidFill>
                  <a:srgbClr val="FFFFFF">
                    <a:lumMod val="50000"/>
                  </a:srgbClr>
                </a:solidFill>
                <a:latin typeface="Calibri"/>
                <a:cs typeface="+mn-cs"/>
              </a:rPr>
              <a:t>Feature level</a:t>
            </a:r>
          </a:p>
        </p:txBody>
      </p:sp>
      <p:sp>
        <p:nvSpPr>
          <p:cNvPr id="3" name="Slide Number Placeholder 2">
            <a:extLst>
              <a:ext uri="{FF2B5EF4-FFF2-40B4-BE49-F238E27FC236}">
                <a16:creationId xmlns:a16="http://schemas.microsoft.com/office/drawing/2014/main" id="{0227BC03-C57B-4AC2-B926-40A3BFF97B22}"/>
              </a:ext>
            </a:extLst>
          </p:cNvPr>
          <p:cNvSpPr>
            <a:spLocks noGrp="1"/>
          </p:cNvSpPr>
          <p:nvPr>
            <p:ph type="sldNum" sz="quarter" idx="12"/>
          </p:nvPr>
        </p:nvSpPr>
        <p:spPr/>
        <p:txBody>
          <a:bodyPr/>
          <a:lstStyle/>
          <a:p>
            <a:pPr>
              <a:defRPr/>
            </a:pPr>
            <a:fld id="{3F8E70A3-D202-4195-AE8C-72C6FFF2AA17}" type="slidenum">
              <a:rPr lang="en-GB"/>
              <a:pPr>
                <a:defRPr/>
              </a:pPr>
              <a:t>226</a:t>
            </a:fld>
            <a:endParaRPr lang="en-GB"/>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465922" name="Rectangle 1">
            <a:extLst>
              <a:ext uri="{FF2B5EF4-FFF2-40B4-BE49-F238E27FC236}">
                <a16:creationId xmlns:a16="http://schemas.microsoft.com/office/drawing/2014/main" id="{60C1A6A8-A959-48BA-97E1-778FEAB85E85}"/>
              </a:ext>
            </a:extLst>
          </p:cNvPr>
          <p:cNvSpPr>
            <a:spLocks noChangeArrowheads="1"/>
          </p:cNvSpPr>
          <p:nvPr/>
        </p:nvSpPr>
        <p:spPr bwMode="auto">
          <a:xfrm>
            <a:off x="1422400" y="2168525"/>
            <a:ext cx="6781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4F6228"/>
                </a:solidFill>
              </a:rPr>
              <a:t>environmental feature =def.</a:t>
            </a:r>
            <a:r>
              <a:rPr lang="en-GB" altLang="en-US" b="1">
                <a:solidFill>
                  <a:srgbClr val="000000"/>
                </a:solidFill>
              </a:rPr>
              <a:t> a material entity which determines an environmental system.</a:t>
            </a:r>
            <a:endParaRPr lang="en-GB" altLang="en-US">
              <a:solidFill>
                <a:srgbClr val="000000"/>
              </a:solidFill>
            </a:endParaRPr>
          </a:p>
        </p:txBody>
      </p:sp>
      <p:pic>
        <p:nvPicPr>
          <p:cNvPr id="465923" name="Picture 2" descr="C:\Users\PLB\Pictures\Stock\Stock Images\Nature\grass.jpg">
            <a:extLst>
              <a:ext uri="{FF2B5EF4-FFF2-40B4-BE49-F238E27FC236}">
                <a16:creationId xmlns:a16="http://schemas.microsoft.com/office/drawing/2014/main" id="{4CEBEB85-FE25-4478-B754-DFE2C8FA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4643438"/>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a:extLst>
              <a:ext uri="{FF2B5EF4-FFF2-40B4-BE49-F238E27FC236}">
                <a16:creationId xmlns:a16="http://schemas.microsoft.com/office/drawing/2014/main" id="{E93E8138-52DF-49AE-B8EB-D1CFEA02A421}"/>
              </a:ext>
            </a:extLst>
          </p:cNvPr>
          <p:cNvSpPr>
            <a:spLocks noChangeArrowheads="1"/>
          </p:cNvSpPr>
          <p:nvPr/>
        </p:nvSpPr>
        <p:spPr bwMode="auto">
          <a:xfrm>
            <a:off x="2951163" y="3924300"/>
            <a:ext cx="5600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b="1">
                <a:solidFill>
                  <a:srgbClr val="808080"/>
                </a:solidFill>
                <a:latin typeface="Calibri"/>
                <a:cs typeface="+mn-cs"/>
              </a:rPr>
              <a:t>Determines ~ supports, as a causal hub, a system</a:t>
            </a:r>
            <a:endParaRPr lang="de-DE" altLang="en-US" b="1">
              <a:solidFill>
                <a:srgbClr val="808080"/>
              </a:solidFill>
              <a:latin typeface="Calibri"/>
              <a:cs typeface="+mn-cs"/>
            </a:endParaRPr>
          </a:p>
        </p:txBody>
      </p:sp>
      <p:sp>
        <p:nvSpPr>
          <p:cNvPr id="4" name="Slide Number Placeholder 3">
            <a:extLst>
              <a:ext uri="{FF2B5EF4-FFF2-40B4-BE49-F238E27FC236}">
                <a16:creationId xmlns:a16="http://schemas.microsoft.com/office/drawing/2014/main" id="{B4156EB2-F747-4CD2-98FC-BA626F98280E}"/>
              </a:ext>
            </a:extLst>
          </p:cNvPr>
          <p:cNvSpPr>
            <a:spLocks noGrp="1"/>
          </p:cNvSpPr>
          <p:nvPr>
            <p:ph type="sldNum" sz="quarter" idx="12"/>
          </p:nvPr>
        </p:nvSpPr>
        <p:spPr/>
        <p:txBody>
          <a:bodyPr/>
          <a:lstStyle/>
          <a:p>
            <a:pPr>
              <a:defRPr/>
            </a:pPr>
            <a:fld id="{0FEDDD0A-ADA0-4192-B299-086FF7950E1C}" type="slidenum">
              <a:rPr lang="en-GB"/>
              <a:pPr>
                <a:defRPr/>
              </a:pPr>
              <a:t>227</a:t>
            </a:fld>
            <a:endParaRPr lang="en-GB"/>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66946" name="Picture 4">
            <a:extLst>
              <a:ext uri="{FF2B5EF4-FFF2-40B4-BE49-F238E27FC236}">
                <a16:creationId xmlns:a16="http://schemas.microsoft.com/office/drawing/2014/main" id="{C559CA96-915D-48C6-8427-EB270E856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Rectangle 5">
            <a:extLst>
              <a:ext uri="{FF2B5EF4-FFF2-40B4-BE49-F238E27FC236}">
                <a16:creationId xmlns:a16="http://schemas.microsoft.com/office/drawing/2014/main" id="{5BC95530-4D30-4E0B-B9D8-422129D301CA}"/>
              </a:ext>
            </a:extLst>
          </p:cNvPr>
          <p:cNvSpPr>
            <a:spLocks noChangeArrowheads="1"/>
          </p:cNvSpPr>
          <p:nvPr/>
        </p:nvSpPr>
        <p:spPr bwMode="auto">
          <a:xfrm>
            <a:off x="-180975" y="115888"/>
            <a:ext cx="7092950" cy="1484312"/>
          </a:xfrm>
          <a:prstGeom prst="rect">
            <a:avLst/>
          </a:prstGeom>
          <a:solidFill>
            <a:schemeClr val="bg1">
              <a:alpha val="8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solidFill>
                <a:srgbClr val="000000"/>
              </a:solidFill>
              <a:latin typeface="Calibri"/>
              <a:cs typeface="+mn-cs"/>
            </a:endParaRPr>
          </a:p>
        </p:txBody>
      </p:sp>
      <p:sp>
        <p:nvSpPr>
          <p:cNvPr id="135174" name="Text Box 6">
            <a:extLst>
              <a:ext uri="{FF2B5EF4-FFF2-40B4-BE49-F238E27FC236}">
                <a16:creationId xmlns:a16="http://schemas.microsoft.com/office/drawing/2014/main" id="{4902260D-D757-45BC-A79D-3899B19C4C60}"/>
              </a:ext>
            </a:extLst>
          </p:cNvPr>
          <p:cNvSpPr txBox="1">
            <a:spLocks noChangeArrowheads="1"/>
          </p:cNvSpPr>
          <p:nvPr/>
        </p:nvSpPr>
        <p:spPr bwMode="auto">
          <a:xfrm>
            <a:off x="-36513" y="193675"/>
            <a:ext cx="68754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en-US" sz="2800" b="1">
                <a:solidFill>
                  <a:srgbClr val="000000"/>
                </a:solidFill>
                <a:latin typeface="Calibri"/>
                <a:cs typeface="+mn-cs"/>
              </a:rPr>
              <a:t>Any material entity can act as a feature,</a:t>
            </a:r>
          </a:p>
          <a:p>
            <a:pPr eaLnBrk="1" hangingPunct="1">
              <a:defRPr/>
            </a:pPr>
            <a:r>
              <a:rPr lang="de-DE" altLang="en-US" sz="2800" b="1" i="1">
                <a:solidFill>
                  <a:srgbClr val="000000"/>
                </a:solidFill>
                <a:latin typeface="Calibri"/>
                <a:cs typeface="+mn-cs"/>
              </a:rPr>
              <a:t>determining</a:t>
            </a:r>
            <a:r>
              <a:rPr lang="de-DE" altLang="en-US" sz="2800" b="1">
                <a:solidFill>
                  <a:srgbClr val="000000"/>
                </a:solidFill>
                <a:latin typeface="Calibri"/>
                <a:cs typeface="+mn-cs"/>
              </a:rPr>
              <a:t> an environmental system</a:t>
            </a:r>
            <a:br>
              <a:rPr lang="de-DE" altLang="en-US" sz="2800" b="1">
                <a:solidFill>
                  <a:srgbClr val="000000"/>
                </a:solidFill>
                <a:latin typeface="Calibri"/>
                <a:cs typeface="+mn-cs"/>
              </a:rPr>
            </a:br>
            <a:r>
              <a:rPr lang="de-DE" altLang="en-US" sz="2800" b="1">
                <a:solidFill>
                  <a:srgbClr val="000000"/>
                </a:solidFill>
                <a:latin typeface="Calibri"/>
                <a:cs typeface="+mn-cs"/>
              </a:rPr>
              <a:t>around it</a:t>
            </a:r>
          </a:p>
        </p:txBody>
      </p:sp>
      <p:sp>
        <p:nvSpPr>
          <p:cNvPr id="3" name="Slide Number Placeholder 2">
            <a:extLst>
              <a:ext uri="{FF2B5EF4-FFF2-40B4-BE49-F238E27FC236}">
                <a16:creationId xmlns:a16="http://schemas.microsoft.com/office/drawing/2014/main" id="{E2A0948C-DE1B-41D9-B770-B0AB7FA60A99}"/>
              </a:ext>
            </a:extLst>
          </p:cNvPr>
          <p:cNvSpPr>
            <a:spLocks noGrp="1"/>
          </p:cNvSpPr>
          <p:nvPr>
            <p:ph type="sldNum" sz="quarter" idx="12"/>
          </p:nvPr>
        </p:nvSpPr>
        <p:spPr/>
        <p:txBody>
          <a:bodyPr/>
          <a:lstStyle/>
          <a:p>
            <a:pPr>
              <a:defRPr/>
            </a:pPr>
            <a:fld id="{18AD30EE-51DA-4219-B08E-33D698952FBE}" type="slidenum">
              <a:rPr lang="en-GB"/>
              <a:pPr>
                <a:defRPr/>
              </a:pPr>
              <a:t>228</a:t>
            </a:fld>
            <a:endParaRPr lang="en-GB"/>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82946" name="Freeform 3">
            <a:extLst>
              <a:ext uri="{FF2B5EF4-FFF2-40B4-BE49-F238E27FC236}">
                <a16:creationId xmlns:a16="http://schemas.microsoft.com/office/drawing/2014/main" id="{3EC7977D-165D-44FF-8E5F-E343BB693C64}"/>
              </a:ext>
            </a:extLst>
          </p:cNvPr>
          <p:cNvSpPr>
            <a:spLocks/>
          </p:cNvSpPr>
          <p:nvPr/>
        </p:nvSpPr>
        <p:spPr bwMode="auto">
          <a:xfrm>
            <a:off x="-2343150" y="-852488"/>
            <a:ext cx="13569950" cy="8393113"/>
          </a:xfrm>
          <a:custGeom>
            <a:avLst/>
            <a:gdLst>
              <a:gd name="T0" fmla="*/ 1066720 w 9986"/>
              <a:gd name="T1" fmla="*/ 2718621 h 10485"/>
              <a:gd name="T2" fmla="*/ 2401139 w 9986"/>
              <a:gd name="T3" fmla="*/ 467513 h 10485"/>
              <a:gd name="T4" fmla="*/ 4999315 w 9986"/>
              <a:gd name="T5" fmla="*/ 676453 h 10485"/>
              <a:gd name="T6" fmla="*/ 7795889 w 9986"/>
              <a:gd name="T7" fmla="*/ 650035 h 10485"/>
              <a:gd name="T8" fmla="*/ 10582948 w 9986"/>
              <a:gd name="T9" fmla="*/ 523551 h 10485"/>
              <a:gd name="T10" fmla="*/ 13075134 w 9986"/>
              <a:gd name="T11" fmla="*/ 459508 h 10485"/>
              <a:gd name="T12" fmla="*/ 13416213 w 9986"/>
              <a:gd name="T13" fmla="*/ 6855794 h 10485"/>
              <a:gd name="T14" fmla="*/ 11202600 w 9986"/>
              <a:gd name="T15" fmla="*/ 8170274 h 10485"/>
              <a:gd name="T16" fmla="*/ 725641 w 9986"/>
              <a:gd name="T17" fmla="*/ 7793222 h 10485"/>
              <a:gd name="T18" fmla="*/ 1066720 w 9986"/>
              <a:gd name="T19" fmla="*/ 2718621 h 10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86" h="10485">
                <a:moveTo>
                  <a:pt x="785" y="3396"/>
                </a:moveTo>
                <a:cubicBezTo>
                  <a:pt x="991" y="1871"/>
                  <a:pt x="1285" y="1010"/>
                  <a:pt x="1767" y="584"/>
                </a:cubicBezTo>
                <a:cubicBezTo>
                  <a:pt x="2249" y="158"/>
                  <a:pt x="3017" y="807"/>
                  <a:pt x="3679" y="845"/>
                </a:cubicBezTo>
                <a:cubicBezTo>
                  <a:pt x="4341" y="883"/>
                  <a:pt x="5052" y="844"/>
                  <a:pt x="5737" y="812"/>
                </a:cubicBezTo>
                <a:cubicBezTo>
                  <a:pt x="6422" y="780"/>
                  <a:pt x="7141" y="696"/>
                  <a:pt x="7788" y="654"/>
                </a:cubicBezTo>
                <a:cubicBezTo>
                  <a:pt x="8437" y="613"/>
                  <a:pt x="9275" y="-744"/>
                  <a:pt x="9622" y="574"/>
                </a:cubicBezTo>
                <a:cubicBezTo>
                  <a:pt x="9969" y="1892"/>
                  <a:pt x="10102" y="6960"/>
                  <a:pt x="9873" y="8564"/>
                </a:cubicBezTo>
                <a:cubicBezTo>
                  <a:pt x="9644" y="10170"/>
                  <a:pt x="9799" y="10010"/>
                  <a:pt x="8244" y="10206"/>
                </a:cubicBezTo>
                <a:cubicBezTo>
                  <a:pt x="6688" y="10403"/>
                  <a:pt x="1779" y="10911"/>
                  <a:pt x="534" y="9735"/>
                </a:cubicBezTo>
                <a:cubicBezTo>
                  <a:pt x="-709" y="8560"/>
                  <a:pt x="580" y="4921"/>
                  <a:pt x="785" y="3396"/>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467971" name="Group 10">
            <a:extLst>
              <a:ext uri="{FF2B5EF4-FFF2-40B4-BE49-F238E27FC236}">
                <a16:creationId xmlns:a16="http://schemas.microsoft.com/office/drawing/2014/main" id="{F23B0CC8-5B62-4CA4-AE1C-BF985A1A4B1F}"/>
              </a:ext>
            </a:extLst>
          </p:cNvPr>
          <p:cNvGrpSpPr>
            <a:grpSpLocks/>
          </p:cNvGrpSpPr>
          <p:nvPr/>
        </p:nvGrpSpPr>
        <p:grpSpPr bwMode="auto">
          <a:xfrm>
            <a:off x="84138" y="2420938"/>
            <a:ext cx="8693150" cy="3506787"/>
            <a:chOff x="1241255" y="431800"/>
            <a:chExt cx="4000697" cy="1613540"/>
          </a:xfrm>
        </p:grpSpPr>
        <p:sp>
          <p:nvSpPr>
            <p:cNvPr id="82948" name="Oval 12">
              <a:extLst>
                <a:ext uri="{FF2B5EF4-FFF2-40B4-BE49-F238E27FC236}">
                  <a16:creationId xmlns:a16="http://schemas.microsoft.com/office/drawing/2014/main" id="{D3B1DE6E-02AA-455D-BE4A-66E7EFA66139}"/>
                </a:ext>
              </a:extLst>
            </p:cNvPr>
            <p:cNvSpPr>
              <a:spLocks/>
            </p:cNvSpPr>
            <p:nvPr/>
          </p:nvSpPr>
          <p:spPr bwMode="auto">
            <a:xfrm>
              <a:off x="1241255" y="542827"/>
              <a:ext cx="4000697" cy="1502513"/>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82949" name="Freeform 12">
              <a:extLst>
                <a:ext uri="{FF2B5EF4-FFF2-40B4-BE49-F238E27FC236}">
                  <a16:creationId xmlns:a16="http://schemas.microsoft.com/office/drawing/2014/main" id="{002D2669-DC3F-495F-A2C6-E095B9FFAD11}"/>
                </a:ext>
              </a:extLst>
            </p:cNvPr>
            <p:cNvSpPr>
              <a:spLocks/>
            </p:cNvSpPr>
            <p:nvPr/>
          </p:nvSpPr>
          <p:spPr bwMode="auto">
            <a:xfrm>
              <a:off x="2799598" y="935072"/>
              <a:ext cx="1340628" cy="583621"/>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82950" name="Freeform 13">
              <a:extLst>
                <a:ext uri="{FF2B5EF4-FFF2-40B4-BE49-F238E27FC236}">
                  <a16:creationId xmlns:a16="http://schemas.microsoft.com/office/drawing/2014/main" id="{7E0377EC-1E24-4CF9-BF28-6FA5679CE71F}"/>
                </a:ext>
              </a:extLst>
            </p:cNvPr>
            <p:cNvSpPr>
              <a:spLocks/>
            </p:cNvSpPr>
            <p:nvPr/>
          </p:nvSpPr>
          <p:spPr bwMode="auto">
            <a:xfrm>
              <a:off x="3510460" y="431800"/>
              <a:ext cx="1268300" cy="1607696"/>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82951" name="Oval 13">
              <a:extLst>
                <a:ext uri="{FF2B5EF4-FFF2-40B4-BE49-F238E27FC236}">
                  <a16:creationId xmlns:a16="http://schemas.microsoft.com/office/drawing/2014/main" id="{CAD12E02-F210-49E0-B022-5FAC6187C745}"/>
                </a:ext>
              </a:extLst>
            </p:cNvPr>
            <p:cNvSpPr>
              <a:spLocks/>
            </p:cNvSpPr>
            <p:nvPr/>
          </p:nvSpPr>
          <p:spPr bwMode="auto">
            <a:xfrm>
              <a:off x="1803077" y="1165161"/>
              <a:ext cx="412782" cy="140975"/>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82952" name="Oval 13">
              <a:extLst>
                <a:ext uri="{FF2B5EF4-FFF2-40B4-BE49-F238E27FC236}">
                  <a16:creationId xmlns:a16="http://schemas.microsoft.com/office/drawing/2014/main" id="{8287AF4C-DD55-410F-A8E9-68EB6081D7DF}"/>
                </a:ext>
              </a:extLst>
            </p:cNvPr>
            <p:cNvSpPr>
              <a:spLocks/>
            </p:cNvSpPr>
            <p:nvPr/>
          </p:nvSpPr>
          <p:spPr bwMode="auto">
            <a:xfrm>
              <a:off x="1331117" y="1360919"/>
              <a:ext cx="867938" cy="317741"/>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82953" name="Oval 13">
              <a:extLst>
                <a:ext uri="{FF2B5EF4-FFF2-40B4-BE49-F238E27FC236}">
                  <a16:creationId xmlns:a16="http://schemas.microsoft.com/office/drawing/2014/main" id="{49C5F112-2194-4E9D-A847-7B22E1D46825}"/>
                </a:ext>
              </a:extLst>
            </p:cNvPr>
            <p:cNvSpPr>
              <a:spLocks/>
            </p:cNvSpPr>
            <p:nvPr/>
          </p:nvSpPr>
          <p:spPr bwMode="auto">
            <a:xfrm>
              <a:off x="3210188" y="1553755"/>
              <a:ext cx="735702" cy="337463"/>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82954" name="Oval 14">
              <a:extLst>
                <a:ext uri="{FF2B5EF4-FFF2-40B4-BE49-F238E27FC236}">
                  <a16:creationId xmlns:a16="http://schemas.microsoft.com/office/drawing/2014/main" id="{D4956181-7189-4A64-822C-9D5CA038BD99}"/>
                </a:ext>
              </a:extLst>
            </p:cNvPr>
            <p:cNvSpPr>
              <a:spLocks/>
            </p:cNvSpPr>
            <p:nvPr/>
          </p:nvSpPr>
          <p:spPr bwMode="auto">
            <a:xfrm>
              <a:off x="3117404" y="1102343"/>
              <a:ext cx="366024" cy="236662"/>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21" name="TextBox 20">
            <a:extLst>
              <a:ext uri="{FF2B5EF4-FFF2-40B4-BE49-F238E27FC236}">
                <a16:creationId xmlns:a16="http://schemas.microsoft.com/office/drawing/2014/main" id="{4ADB1895-67FF-4DE7-A9A9-8246E7D354A8}"/>
              </a:ext>
            </a:extLst>
          </p:cNvPr>
          <p:cNvSpPr txBox="1"/>
          <p:nvPr/>
        </p:nvSpPr>
        <p:spPr>
          <a:xfrm>
            <a:off x="2209800" y="765175"/>
            <a:ext cx="3409950" cy="769938"/>
          </a:xfrm>
          <a:prstGeom prst="rect">
            <a:avLst/>
          </a:prstGeom>
          <a:noFill/>
        </p:spPr>
        <p:txBody>
          <a:bodyPr wrap="none">
            <a:spAutoFit/>
          </a:bodyPr>
          <a:lstStyle/>
          <a:p>
            <a:pPr eaLnBrk="1" fontAlgn="auto" hangingPunct="1">
              <a:spcBef>
                <a:spcPts val="0"/>
              </a:spcBef>
              <a:spcAft>
                <a:spcPts val="0"/>
              </a:spcAft>
              <a:defRPr/>
            </a:pPr>
            <a:r>
              <a:rPr lang="en-GB" sz="4400" b="1" dirty="0">
                <a:solidFill>
                  <a:srgbClr val="FFFFFF">
                    <a:lumMod val="60000"/>
                    <a:lumOff val="40000"/>
                  </a:srgbClr>
                </a:solidFill>
                <a:latin typeface="Calibri"/>
                <a:cs typeface="+mn-cs"/>
              </a:rPr>
              <a:t>Material level</a:t>
            </a:r>
          </a:p>
        </p:txBody>
      </p:sp>
      <p:sp>
        <p:nvSpPr>
          <p:cNvPr id="3" name="Slide Number Placeholder 2">
            <a:extLst>
              <a:ext uri="{FF2B5EF4-FFF2-40B4-BE49-F238E27FC236}">
                <a16:creationId xmlns:a16="http://schemas.microsoft.com/office/drawing/2014/main" id="{AFA8E4A4-BBC8-46CD-A156-4669F9544021}"/>
              </a:ext>
            </a:extLst>
          </p:cNvPr>
          <p:cNvSpPr>
            <a:spLocks noGrp="1"/>
          </p:cNvSpPr>
          <p:nvPr>
            <p:ph type="sldNum" sz="quarter" idx="12"/>
          </p:nvPr>
        </p:nvSpPr>
        <p:spPr/>
        <p:txBody>
          <a:bodyPr/>
          <a:lstStyle/>
          <a:p>
            <a:pPr>
              <a:defRPr/>
            </a:pPr>
            <a:fld id="{789676CC-38AE-4237-B183-D1EDAC7798CF}" type="slidenum">
              <a:rPr lang="en-GB"/>
              <a:pPr>
                <a:defRPr/>
              </a:pPr>
              <a:t>229</a:t>
            </a:fld>
            <a:endParaRPr lang="en-GB"/>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DC9334A0-D238-4BF1-B13D-C79C3A441F88}"/>
              </a:ext>
            </a:extLst>
          </p:cNvPr>
          <p:cNvSpPr>
            <a:spLocks noGrp="1"/>
          </p:cNvSpPr>
          <p:nvPr>
            <p:ph type="title"/>
          </p:nvPr>
        </p:nvSpPr>
        <p:spPr/>
        <p:txBody>
          <a:bodyPr/>
          <a:lstStyle/>
          <a:p>
            <a:r>
              <a:rPr lang="en-US" altLang="en-US"/>
              <a:t>http://obofoundry.org</a:t>
            </a:r>
          </a:p>
        </p:txBody>
      </p:sp>
      <p:sp>
        <p:nvSpPr>
          <p:cNvPr id="191491" name="Content Placeholder 2">
            <a:extLst>
              <a:ext uri="{FF2B5EF4-FFF2-40B4-BE49-F238E27FC236}">
                <a16:creationId xmlns:a16="http://schemas.microsoft.com/office/drawing/2014/main" id="{58EC62BE-64CE-4DCC-A7CF-A69924B47ACD}"/>
              </a:ext>
            </a:extLst>
          </p:cNvPr>
          <p:cNvSpPr>
            <a:spLocks noGrp="1"/>
          </p:cNvSpPr>
          <p:nvPr>
            <p:ph idx="1"/>
          </p:nvPr>
        </p:nvSpPr>
        <p:spPr>
          <a:xfrm>
            <a:off x="457200" y="1600200"/>
            <a:ext cx="8686800" cy="4876800"/>
          </a:xfrm>
        </p:spPr>
        <p:txBody>
          <a:bodyPr/>
          <a:lstStyle/>
          <a:p>
            <a:endParaRPr lang="en-US" altLang="en-US"/>
          </a:p>
        </p:txBody>
      </p:sp>
      <p:sp>
        <p:nvSpPr>
          <p:cNvPr id="191492" name="Slide Number Placeholder 4">
            <a:extLst>
              <a:ext uri="{FF2B5EF4-FFF2-40B4-BE49-F238E27FC236}">
                <a16:creationId xmlns:a16="http://schemas.microsoft.com/office/drawing/2014/main" id="{EC767514-0D85-4322-A83F-14434347B7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B17CBAF-320B-480F-985B-E4770643A1E3}"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pic>
        <p:nvPicPr>
          <p:cNvPr id="191493" name="Picture 5">
            <a:extLst>
              <a:ext uri="{FF2B5EF4-FFF2-40B4-BE49-F238E27FC236}">
                <a16:creationId xmlns:a16="http://schemas.microsoft.com/office/drawing/2014/main" id="{EBE2A671-C5E7-4C72-8352-98986CC32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00" t="18875" r="9167" b="7016"/>
          <a:stretch>
            <a:fillRect/>
          </a:stretch>
        </p:blipFill>
        <p:spPr bwMode="auto">
          <a:xfrm>
            <a:off x="0" y="1509713"/>
            <a:ext cx="925195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468994" name="Rectangle 1">
            <a:extLst>
              <a:ext uri="{FF2B5EF4-FFF2-40B4-BE49-F238E27FC236}">
                <a16:creationId xmlns:a16="http://schemas.microsoft.com/office/drawing/2014/main" id="{BB3DCD1B-6DC8-441A-A9F9-392A1C5B638E}"/>
              </a:ext>
            </a:extLst>
          </p:cNvPr>
          <p:cNvSpPr>
            <a:spLocks noChangeArrowheads="1"/>
          </p:cNvSpPr>
          <p:nvPr/>
        </p:nvSpPr>
        <p:spPr bwMode="auto">
          <a:xfrm>
            <a:off x="1422400" y="1763713"/>
            <a:ext cx="67818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4F6228"/>
                </a:solidFill>
              </a:rPr>
              <a:t>(a portion of) environmental material</a:t>
            </a:r>
            <a:endParaRPr lang="en-GB" altLang="en-US" b="1">
              <a:solidFill>
                <a:srgbClr val="000000"/>
              </a:solidFill>
            </a:endParaRPr>
          </a:p>
          <a:p>
            <a:pPr eaLnBrk="1" hangingPunct="1">
              <a:spcBef>
                <a:spcPct val="0"/>
              </a:spcBef>
              <a:buFontTx/>
              <a:buNone/>
            </a:pPr>
            <a:r>
              <a:rPr lang="en-GB" altLang="en-US" b="1">
                <a:solidFill>
                  <a:srgbClr val="000000"/>
                </a:solidFill>
              </a:rPr>
              <a:t> = def. a fiat object which forms the medium or part of the medium of an environmental system </a:t>
            </a:r>
            <a:endParaRPr lang="en-GB" altLang="en-US">
              <a:solidFill>
                <a:srgbClr val="000000"/>
              </a:solidFill>
            </a:endParaRPr>
          </a:p>
        </p:txBody>
      </p:sp>
      <p:pic>
        <p:nvPicPr>
          <p:cNvPr id="468995" name="Picture 2" descr="C:\Users\PLB\Pictures\Stock\Stock Images\Nature\grass.jpg">
            <a:extLst>
              <a:ext uri="{FF2B5EF4-FFF2-40B4-BE49-F238E27FC236}">
                <a16:creationId xmlns:a16="http://schemas.microsoft.com/office/drawing/2014/main" id="{1A80E82F-D7B9-4DFA-AAF3-4CDF1FD32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4643438"/>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a:extLst>
              <a:ext uri="{FF2B5EF4-FFF2-40B4-BE49-F238E27FC236}">
                <a16:creationId xmlns:a16="http://schemas.microsoft.com/office/drawing/2014/main" id="{2107727B-12C1-4EDB-A70E-C1646CC9E7C8}"/>
              </a:ext>
            </a:extLst>
          </p:cNvPr>
          <p:cNvSpPr>
            <a:spLocks noChangeArrowheads="1"/>
          </p:cNvSpPr>
          <p:nvPr/>
        </p:nvSpPr>
        <p:spPr bwMode="auto">
          <a:xfrm>
            <a:off x="4216400" y="4164013"/>
            <a:ext cx="4619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en-US" sz="1400" b="1" i="1">
                <a:solidFill>
                  <a:srgbClr val="000000"/>
                </a:solidFill>
                <a:latin typeface="Calibri"/>
                <a:cs typeface="+mn-cs"/>
              </a:rPr>
              <a:t>Considerations on medium in</a:t>
            </a:r>
          </a:p>
          <a:p>
            <a:pPr eaLnBrk="1" hangingPunct="1">
              <a:defRPr/>
            </a:pPr>
            <a:r>
              <a:rPr lang="de-DE" altLang="en-US" sz="1400">
                <a:solidFill>
                  <a:srgbClr val="000000"/>
                </a:solidFill>
                <a:latin typeface="Calibri"/>
                <a:cs typeface="+mn-cs"/>
              </a:rPr>
              <a:t>Smith B, Varzi AC (1999) The Niche. </a:t>
            </a:r>
            <a:r>
              <a:rPr lang="de-DE" altLang="en-US" sz="1400" i="1">
                <a:solidFill>
                  <a:srgbClr val="000000"/>
                </a:solidFill>
                <a:latin typeface="Calibri"/>
                <a:cs typeface="+mn-cs"/>
              </a:rPr>
              <a:t>Nous.</a:t>
            </a:r>
            <a:r>
              <a:rPr lang="de-DE" altLang="en-US" sz="1400">
                <a:solidFill>
                  <a:srgbClr val="000000"/>
                </a:solidFill>
                <a:latin typeface="Calibri"/>
                <a:cs typeface="+mn-cs"/>
              </a:rPr>
              <a:t> </a:t>
            </a:r>
            <a:r>
              <a:rPr lang="de-DE" altLang="en-US" sz="1400" b="1">
                <a:solidFill>
                  <a:srgbClr val="000000"/>
                </a:solidFill>
                <a:latin typeface="Calibri"/>
                <a:cs typeface="+mn-cs"/>
              </a:rPr>
              <a:t>33</a:t>
            </a:r>
            <a:r>
              <a:rPr lang="de-DE" altLang="en-US" sz="1400">
                <a:solidFill>
                  <a:srgbClr val="000000"/>
                </a:solidFill>
                <a:latin typeface="Calibri"/>
                <a:cs typeface="+mn-cs"/>
              </a:rPr>
              <a:t>:198–222.</a:t>
            </a:r>
          </a:p>
        </p:txBody>
      </p:sp>
      <p:sp>
        <p:nvSpPr>
          <p:cNvPr id="4" name="Slide Number Placeholder 3">
            <a:extLst>
              <a:ext uri="{FF2B5EF4-FFF2-40B4-BE49-F238E27FC236}">
                <a16:creationId xmlns:a16="http://schemas.microsoft.com/office/drawing/2014/main" id="{C5B886C4-1390-45C8-92D3-6E44619A8DB4}"/>
              </a:ext>
            </a:extLst>
          </p:cNvPr>
          <p:cNvSpPr>
            <a:spLocks noGrp="1"/>
          </p:cNvSpPr>
          <p:nvPr>
            <p:ph type="sldNum" sz="quarter" idx="12"/>
          </p:nvPr>
        </p:nvSpPr>
        <p:spPr/>
        <p:txBody>
          <a:bodyPr/>
          <a:lstStyle/>
          <a:p>
            <a:pPr>
              <a:defRPr/>
            </a:pPr>
            <a:fld id="{7349AEEF-DA2B-4C66-B829-EEC33EE840B0}" type="slidenum">
              <a:rPr lang="en-GB"/>
              <a:pPr>
                <a:defRPr/>
              </a:pPr>
              <a:t>230</a:t>
            </a:fld>
            <a:endParaRPr lang="en-GB"/>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24578" name="Freeform 2">
            <a:extLst>
              <a:ext uri="{FF2B5EF4-FFF2-40B4-BE49-F238E27FC236}">
                <a16:creationId xmlns:a16="http://schemas.microsoft.com/office/drawing/2014/main" id="{12E2BE1C-629E-4B05-9871-2545AB0BC9E7}"/>
              </a:ext>
            </a:extLst>
          </p:cNvPr>
          <p:cNvSpPr>
            <a:spLocks/>
          </p:cNvSpPr>
          <p:nvPr/>
        </p:nvSpPr>
        <p:spPr bwMode="auto">
          <a:xfrm>
            <a:off x="-3081338" y="4394200"/>
            <a:ext cx="15435263" cy="3167063"/>
          </a:xfrm>
          <a:custGeom>
            <a:avLst/>
            <a:gdLst>
              <a:gd name="T0" fmla="*/ 1237984 w 10000"/>
              <a:gd name="T1" fmla="*/ 993170 h 10329"/>
              <a:gd name="T2" fmla="*/ 3463887 w 10000"/>
              <a:gd name="T3" fmla="*/ 201086 h 10329"/>
              <a:gd name="T4" fmla="*/ 5712942 w 10000"/>
              <a:gd name="T5" fmla="*/ 282931 h 10329"/>
              <a:gd name="T6" fmla="*/ 8881998 w 10000"/>
              <a:gd name="T7" fmla="*/ 201086 h 10329"/>
              <a:gd name="T8" fmla="*/ 12169910 w 10000"/>
              <a:gd name="T9" fmla="*/ 329217 h 10329"/>
              <a:gd name="T10" fmla="*/ 14878968 w 10000"/>
              <a:gd name="T11" fmla="*/ 128131 h 10329"/>
              <a:gd name="T12" fmla="*/ 15266417 w 10000"/>
              <a:gd name="T13" fmla="*/ 2577338 h 10329"/>
              <a:gd name="T14" fmla="*/ 12751858 w 10000"/>
              <a:gd name="T15" fmla="*/ 3080666 h 10329"/>
              <a:gd name="T16" fmla="*/ 850535 w 10000"/>
              <a:gd name="T17" fmla="*/ 2936289 h 10329"/>
              <a:gd name="T18" fmla="*/ 1237984 w 10000"/>
              <a:gd name="T19" fmla="*/ 993170 h 10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10329">
                <a:moveTo>
                  <a:pt x="802" y="3240"/>
                </a:moveTo>
                <a:cubicBezTo>
                  <a:pt x="1083" y="1754"/>
                  <a:pt x="1761" y="1042"/>
                  <a:pt x="2244" y="656"/>
                </a:cubicBezTo>
                <a:cubicBezTo>
                  <a:pt x="2728" y="270"/>
                  <a:pt x="3116" y="923"/>
                  <a:pt x="3701" y="923"/>
                </a:cubicBezTo>
                <a:cubicBezTo>
                  <a:pt x="4285" y="923"/>
                  <a:pt x="5057" y="631"/>
                  <a:pt x="5754" y="656"/>
                </a:cubicBezTo>
                <a:cubicBezTo>
                  <a:pt x="6451" y="681"/>
                  <a:pt x="7237" y="1116"/>
                  <a:pt x="7884" y="1074"/>
                </a:cubicBezTo>
                <a:cubicBezTo>
                  <a:pt x="8533" y="1033"/>
                  <a:pt x="9305" y="-804"/>
                  <a:pt x="9639" y="418"/>
                </a:cubicBezTo>
                <a:cubicBezTo>
                  <a:pt x="9973" y="1640"/>
                  <a:pt x="10119" y="6804"/>
                  <a:pt x="9890" y="8408"/>
                </a:cubicBezTo>
                <a:cubicBezTo>
                  <a:pt x="9661" y="10014"/>
                  <a:pt x="9816" y="9854"/>
                  <a:pt x="8261" y="10050"/>
                </a:cubicBezTo>
                <a:cubicBezTo>
                  <a:pt x="6705" y="10247"/>
                  <a:pt x="1796" y="10755"/>
                  <a:pt x="551" y="9579"/>
                </a:cubicBezTo>
                <a:cubicBezTo>
                  <a:pt x="-692" y="8404"/>
                  <a:pt x="520" y="4727"/>
                  <a:pt x="802" y="3240"/>
                </a:cubicBezTo>
                <a:close/>
              </a:path>
            </a:pathLst>
          </a:custGeom>
          <a:solidFill>
            <a:srgbClr val="0000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sp>
        <p:nvSpPr>
          <p:cNvPr id="24579" name="Freeform 3">
            <a:extLst>
              <a:ext uri="{FF2B5EF4-FFF2-40B4-BE49-F238E27FC236}">
                <a16:creationId xmlns:a16="http://schemas.microsoft.com/office/drawing/2014/main" id="{BB478C21-A877-494D-A301-8E20D54EDF43}"/>
              </a:ext>
            </a:extLst>
          </p:cNvPr>
          <p:cNvSpPr>
            <a:spLocks/>
          </p:cNvSpPr>
          <p:nvPr/>
        </p:nvSpPr>
        <p:spPr bwMode="auto">
          <a:xfrm>
            <a:off x="-1693863" y="4351338"/>
            <a:ext cx="11872913" cy="2967037"/>
          </a:xfrm>
          <a:custGeom>
            <a:avLst/>
            <a:gdLst>
              <a:gd name="T0" fmla="*/ 921316 w 10000"/>
              <a:gd name="T1" fmla="*/ 793746 h 9988"/>
              <a:gd name="T2" fmla="*/ 2578736 w 10000"/>
              <a:gd name="T3" fmla="*/ 291120 h 9988"/>
              <a:gd name="T4" fmla="*/ 4232594 w 10000"/>
              <a:gd name="T5" fmla="*/ 558474 h 9988"/>
              <a:gd name="T6" fmla="*/ 6610683 w 10000"/>
              <a:gd name="T7" fmla="*/ 2079 h 9988"/>
              <a:gd name="T8" fmla="*/ 9208414 w 10000"/>
              <a:gd name="T9" fmla="*/ 373405 h 9988"/>
              <a:gd name="T10" fmla="*/ 11721853 w 10000"/>
              <a:gd name="T11" fmla="*/ 333896 h 9988"/>
              <a:gd name="T12" fmla="*/ 11363299 w 10000"/>
              <a:gd name="T13" fmla="*/ 2378268 h 9988"/>
              <a:gd name="T14" fmla="*/ 9490983 w 10000"/>
              <a:gd name="T15" fmla="*/ 2881490 h 9988"/>
              <a:gd name="T16" fmla="*/ 632811 w 10000"/>
              <a:gd name="T17" fmla="*/ 2737118 h 9988"/>
              <a:gd name="T18" fmla="*/ 921316 w 10000"/>
              <a:gd name="T19" fmla="*/ 793746 h 9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9988">
                <a:moveTo>
                  <a:pt x="776" y="2672"/>
                </a:moveTo>
                <a:cubicBezTo>
                  <a:pt x="1049" y="1301"/>
                  <a:pt x="1707" y="1112"/>
                  <a:pt x="2172" y="980"/>
                </a:cubicBezTo>
                <a:cubicBezTo>
                  <a:pt x="2637" y="848"/>
                  <a:pt x="2999" y="2042"/>
                  <a:pt x="3565" y="1880"/>
                </a:cubicBezTo>
                <a:cubicBezTo>
                  <a:pt x="4132" y="1718"/>
                  <a:pt x="4870" y="111"/>
                  <a:pt x="5568" y="7"/>
                </a:cubicBezTo>
                <a:cubicBezTo>
                  <a:pt x="6266" y="-97"/>
                  <a:pt x="7038" y="1071"/>
                  <a:pt x="7756" y="1257"/>
                </a:cubicBezTo>
                <a:cubicBezTo>
                  <a:pt x="8474" y="1443"/>
                  <a:pt x="9571" y="0"/>
                  <a:pt x="9873" y="1124"/>
                </a:cubicBezTo>
                <a:cubicBezTo>
                  <a:pt x="10176" y="2249"/>
                  <a:pt x="9884" y="6576"/>
                  <a:pt x="9571" y="8006"/>
                </a:cubicBezTo>
                <a:cubicBezTo>
                  <a:pt x="9257" y="9435"/>
                  <a:pt x="9499" y="9498"/>
                  <a:pt x="7994" y="9700"/>
                </a:cubicBezTo>
                <a:cubicBezTo>
                  <a:pt x="6489" y="9903"/>
                  <a:pt x="1738" y="10427"/>
                  <a:pt x="533" y="9214"/>
                </a:cubicBezTo>
                <a:cubicBezTo>
                  <a:pt x="-669" y="8001"/>
                  <a:pt x="503" y="4045"/>
                  <a:pt x="776" y="2672"/>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2" name="Group 10">
            <a:extLst>
              <a:ext uri="{FF2B5EF4-FFF2-40B4-BE49-F238E27FC236}">
                <a16:creationId xmlns:a16="http://schemas.microsoft.com/office/drawing/2014/main" id="{026ABAD4-0EFF-4345-98FA-FCB786FF0B98}"/>
              </a:ext>
            </a:extLst>
          </p:cNvPr>
          <p:cNvGrpSpPr>
            <a:grpSpLocks/>
          </p:cNvGrpSpPr>
          <p:nvPr/>
        </p:nvGrpSpPr>
        <p:grpSpPr bwMode="auto">
          <a:xfrm>
            <a:off x="6248400" y="5029200"/>
            <a:ext cx="1339850" cy="539750"/>
            <a:chOff x="1241255" y="431800"/>
            <a:chExt cx="4000697" cy="1613540"/>
          </a:xfrm>
        </p:grpSpPr>
        <p:sp>
          <p:nvSpPr>
            <p:cNvPr id="24581" name="Oval 12">
              <a:extLst>
                <a:ext uri="{FF2B5EF4-FFF2-40B4-BE49-F238E27FC236}">
                  <a16:creationId xmlns:a16="http://schemas.microsoft.com/office/drawing/2014/main" id="{B37AB152-9F22-42B9-BA86-528B5A140529}"/>
                </a:ext>
              </a:extLst>
            </p:cNvPr>
            <p:cNvSpPr>
              <a:spLocks/>
            </p:cNvSpPr>
            <p:nvPr/>
          </p:nvSpPr>
          <p:spPr bwMode="auto">
            <a:xfrm>
              <a:off x="1241255" y="540953"/>
              <a:ext cx="4000697" cy="1504387"/>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4582" name="Freeform 12">
              <a:extLst>
                <a:ext uri="{FF2B5EF4-FFF2-40B4-BE49-F238E27FC236}">
                  <a16:creationId xmlns:a16="http://schemas.microsoft.com/office/drawing/2014/main" id="{B17F5B6D-F11F-472F-94EC-3905B037376E}"/>
                </a:ext>
              </a:extLst>
            </p:cNvPr>
            <p:cNvSpPr>
              <a:spLocks/>
            </p:cNvSpPr>
            <p:nvPr/>
          </p:nvSpPr>
          <p:spPr bwMode="auto">
            <a:xfrm>
              <a:off x="2800770" y="934845"/>
              <a:ext cx="1341464" cy="583723"/>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4583" name="Freeform 13">
              <a:extLst>
                <a:ext uri="{FF2B5EF4-FFF2-40B4-BE49-F238E27FC236}">
                  <a16:creationId xmlns:a16="http://schemas.microsoft.com/office/drawing/2014/main" id="{8D8DFA77-70C8-47CA-83C7-1B2BA80C0657}"/>
                </a:ext>
              </a:extLst>
            </p:cNvPr>
            <p:cNvSpPr>
              <a:spLocks/>
            </p:cNvSpPr>
            <p:nvPr/>
          </p:nvSpPr>
          <p:spPr bwMode="auto">
            <a:xfrm>
              <a:off x="3511794" y="431800"/>
              <a:ext cx="1265622" cy="1608796"/>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4584" name="Oval 13">
              <a:extLst>
                <a:ext uri="{FF2B5EF4-FFF2-40B4-BE49-F238E27FC236}">
                  <a16:creationId xmlns:a16="http://schemas.microsoft.com/office/drawing/2014/main" id="{6570517F-BE2D-47C1-9372-4F15BBF4261F}"/>
                </a:ext>
              </a:extLst>
            </p:cNvPr>
            <p:cNvSpPr>
              <a:spLocks/>
            </p:cNvSpPr>
            <p:nvPr/>
          </p:nvSpPr>
          <p:spPr bwMode="auto">
            <a:xfrm>
              <a:off x="1805336" y="1167386"/>
              <a:ext cx="412393" cy="137624"/>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4585" name="Oval 13">
              <a:extLst>
                <a:ext uri="{FF2B5EF4-FFF2-40B4-BE49-F238E27FC236}">
                  <a16:creationId xmlns:a16="http://schemas.microsoft.com/office/drawing/2014/main" id="{4385629F-80F4-40A5-AAB0-432ED35D878D}"/>
                </a:ext>
              </a:extLst>
            </p:cNvPr>
            <p:cNvSpPr>
              <a:spLocks/>
            </p:cNvSpPr>
            <p:nvPr/>
          </p:nvSpPr>
          <p:spPr bwMode="auto">
            <a:xfrm>
              <a:off x="1331320" y="1361958"/>
              <a:ext cx="867448" cy="317964"/>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4586" name="Oval 13">
              <a:extLst>
                <a:ext uri="{FF2B5EF4-FFF2-40B4-BE49-F238E27FC236}">
                  <a16:creationId xmlns:a16="http://schemas.microsoft.com/office/drawing/2014/main" id="{6B26A9F0-02AA-47C3-A931-535F5A0544AA}"/>
                </a:ext>
              </a:extLst>
            </p:cNvPr>
            <p:cNvSpPr>
              <a:spLocks/>
            </p:cNvSpPr>
            <p:nvPr/>
          </p:nvSpPr>
          <p:spPr bwMode="auto">
            <a:xfrm>
              <a:off x="3208424" y="1551787"/>
              <a:ext cx="739465" cy="341691"/>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4587" name="Oval 14">
              <a:extLst>
                <a:ext uri="{FF2B5EF4-FFF2-40B4-BE49-F238E27FC236}">
                  <a16:creationId xmlns:a16="http://schemas.microsoft.com/office/drawing/2014/main" id="{8AFF2AC7-8ED8-4734-8C4E-FC77B7E989DD}"/>
                </a:ext>
              </a:extLst>
            </p:cNvPr>
            <p:cNvSpPr>
              <a:spLocks/>
            </p:cNvSpPr>
            <p:nvPr/>
          </p:nvSpPr>
          <p:spPr bwMode="auto">
            <a:xfrm>
              <a:off x="3118359" y="1100946"/>
              <a:ext cx="364994" cy="237285"/>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470021" name="AutoShape 5">
            <a:extLst>
              <a:ext uri="{FF2B5EF4-FFF2-40B4-BE49-F238E27FC236}">
                <a16:creationId xmlns:a16="http://schemas.microsoft.com/office/drawing/2014/main" id="{C1F4C14F-456F-482D-AD8F-B63A50B19EED}"/>
              </a:ext>
            </a:extLst>
          </p:cNvPr>
          <p:cNvSpPr>
            <a:spLocks noChangeArrowheads="1"/>
          </p:cNvSpPr>
          <p:nvPr/>
        </p:nvSpPr>
        <p:spPr bwMode="auto">
          <a:xfrm>
            <a:off x="-1260475" y="-1108075"/>
            <a:ext cx="3168650" cy="3168650"/>
          </a:xfrm>
          <a:prstGeom prst="sun">
            <a:avLst>
              <a:gd name="adj" fmla="val 25000"/>
            </a:avLst>
          </a:prstGeom>
          <a:solidFill>
            <a:srgbClr val="FF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3" name="TextBox 12">
            <a:extLst>
              <a:ext uri="{FF2B5EF4-FFF2-40B4-BE49-F238E27FC236}">
                <a16:creationId xmlns:a16="http://schemas.microsoft.com/office/drawing/2014/main" id="{9F44B9BB-3497-4EE0-8699-55D4C770396B}"/>
              </a:ext>
            </a:extLst>
          </p:cNvPr>
          <p:cNvSpPr txBox="1">
            <a:spLocks noChangeArrowheads="1"/>
          </p:cNvSpPr>
          <p:nvPr/>
        </p:nvSpPr>
        <p:spPr bwMode="auto">
          <a:xfrm>
            <a:off x="3505200" y="1498600"/>
            <a:ext cx="4410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Marine epipelagic biome</a:t>
            </a:r>
          </a:p>
        </p:txBody>
      </p:sp>
      <p:sp>
        <p:nvSpPr>
          <p:cNvPr id="14" name="Freeform 3">
            <a:extLst>
              <a:ext uri="{FF2B5EF4-FFF2-40B4-BE49-F238E27FC236}">
                <a16:creationId xmlns:a16="http://schemas.microsoft.com/office/drawing/2014/main" id="{63379762-77C0-45E4-9C65-B6847151D7E2}"/>
              </a:ext>
            </a:extLst>
          </p:cNvPr>
          <p:cNvSpPr>
            <a:spLocks/>
          </p:cNvSpPr>
          <p:nvPr/>
        </p:nvSpPr>
        <p:spPr bwMode="auto">
          <a:xfrm>
            <a:off x="-1873250" y="4505325"/>
            <a:ext cx="11366500" cy="3049588"/>
          </a:xfrm>
          <a:custGeom>
            <a:avLst/>
            <a:gdLst>
              <a:gd name="T0" fmla="*/ 2147483647 w 7824"/>
              <a:gd name="T1" fmla="*/ 2147483647 h 2140"/>
              <a:gd name="T2" fmla="*/ 2147483647 w 7824"/>
              <a:gd name="T3" fmla="*/ 2147483647 h 2140"/>
              <a:gd name="T4" fmla="*/ 2147483647 w 7824"/>
              <a:gd name="T5" fmla="*/ 2147483647 h 2140"/>
              <a:gd name="T6" fmla="*/ 2147483647 w 7824"/>
              <a:gd name="T7" fmla="*/ 2147483647 h 2140"/>
              <a:gd name="T8" fmla="*/ 2147483647 w 7824"/>
              <a:gd name="T9" fmla="*/ 2147483647 h 2140"/>
              <a:gd name="T10" fmla="*/ 2147483647 w 7824"/>
              <a:gd name="T11" fmla="*/ 2147483647 h 2140"/>
              <a:gd name="T12" fmla="*/ 2147483647 w 7824"/>
              <a:gd name="T13" fmla="*/ 2147483647 h 2140"/>
              <a:gd name="T14" fmla="*/ 2147483647 w 7824"/>
              <a:gd name="T15" fmla="*/ 2147483647 h 2140"/>
              <a:gd name="T16" fmla="*/ 2147483647 w 7824"/>
              <a:gd name="T17" fmla="*/ 2147483647 h 2140"/>
              <a:gd name="T18" fmla="*/ 2147483647 w 7824"/>
              <a:gd name="T19" fmla="*/ 2147483647 h 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24"/>
              <a:gd name="T31" fmla="*/ 0 h 2140"/>
              <a:gd name="T32" fmla="*/ 7824 w 7824"/>
              <a:gd name="T33" fmla="*/ 2140 h 2140"/>
              <a:gd name="connsiteX0" fmla="*/ 742 w 9250"/>
              <a:gd name="connsiteY0" fmla="*/ 2627 h 9023"/>
              <a:gd name="connsiteX1" fmla="*/ 2076 w 9250"/>
              <a:gd name="connsiteY1" fmla="*/ 295 h 9023"/>
              <a:gd name="connsiteX2" fmla="*/ 3418 w 9250"/>
              <a:gd name="connsiteY2" fmla="*/ 2342 h 9023"/>
              <a:gd name="connsiteX3" fmla="*/ 5322 w 9250"/>
              <a:gd name="connsiteY3" fmla="*/ 295 h 9023"/>
              <a:gd name="connsiteX4" fmla="*/ 7293 w 9250"/>
              <a:gd name="connsiteY4" fmla="*/ 3262 h 9023"/>
              <a:gd name="connsiteX5" fmla="*/ 8916 w 9250"/>
              <a:gd name="connsiteY5" fmla="*/ 80 h 9023"/>
              <a:gd name="connsiteX6" fmla="*/ 9148 w 9250"/>
              <a:gd name="connsiteY6" fmla="*/ 7290 h 9023"/>
              <a:gd name="connsiteX7" fmla="*/ 7641 w 9250"/>
              <a:gd name="connsiteY7" fmla="*/ 8771 h 9023"/>
              <a:gd name="connsiteX8" fmla="*/ 510 w 9250"/>
              <a:gd name="connsiteY8" fmla="*/ 8346 h 9023"/>
              <a:gd name="connsiteX9" fmla="*/ 742 w 9250"/>
              <a:gd name="connsiteY9" fmla="*/ 2627 h 9023"/>
              <a:gd name="connsiteX0" fmla="*/ 802 w 10001"/>
              <a:gd name="connsiteY0" fmla="*/ 2911 h 10000"/>
              <a:gd name="connsiteX1" fmla="*/ 2244 w 10001"/>
              <a:gd name="connsiteY1" fmla="*/ 1271 h 10000"/>
              <a:gd name="connsiteX2" fmla="*/ 3695 w 10001"/>
              <a:gd name="connsiteY2" fmla="*/ 2596 h 10000"/>
              <a:gd name="connsiteX3" fmla="*/ 5754 w 10001"/>
              <a:gd name="connsiteY3" fmla="*/ 327 h 10000"/>
              <a:gd name="connsiteX4" fmla="*/ 7884 w 10001"/>
              <a:gd name="connsiteY4" fmla="*/ 3615 h 10000"/>
              <a:gd name="connsiteX5" fmla="*/ 9639 w 10001"/>
              <a:gd name="connsiteY5" fmla="*/ 89 h 10000"/>
              <a:gd name="connsiteX6" fmla="*/ 9890 w 10001"/>
              <a:gd name="connsiteY6" fmla="*/ 8079 h 10000"/>
              <a:gd name="connsiteX7" fmla="*/ 8261 w 10001"/>
              <a:gd name="connsiteY7" fmla="*/ 9721 h 10000"/>
              <a:gd name="connsiteX8" fmla="*/ 551 w 10001"/>
              <a:gd name="connsiteY8" fmla="*/ 9250 h 10000"/>
              <a:gd name="connsiteX9" fmla="*/ 802 w 10001"/>
              <a:gd name="connsiteY9" fmla="*/ 2911 h 10000"/>
              <a:gd name="connsiteX0" fmla="*/ 802 w 9996"/>
              <a:gd name="connsiteY0" fmla="*/ 3097 h 10186"/>
              <a:gd name="connsiteX1" fmla="*/ 2244 w 9996"/>
              <a:gd name="connsiteY1" fmla="*/ 1457 h 10186"/>
              <a:gd name="connsiteX2" fmla="*/ 3695 w 9996"/>
              <a:gd name="connsiteY2" fmla="*/ 2782 h 10186"/>
              <a:gd name="connsiteX3" fmla="*/ 5754 w 9996"/>
              <a:gd name="connsiteY3" fmla="*/ 513 h 10186"/>
              <a:gd name="connsiteX4" fmla="*/ 8015 w 9996"/>
              <a:gd name="connsiteY4" fmla="*/ 1724 h 10186"/>
              <a:gd name="connsiteX5" fmla="*/ 9639 w 9996"/>
              <a:gd name="connsiteY5" fmla="*/ 275 h 10186"/>
              <a:gd name="connsiteX6" fmla="*/ 9890 w 9996"/>
              <a:gd name="connsiteY6" fmla="*/ 8265 h 10186"/>
              <a:gd name="connsiteX7" fmla="*/ 8261 w 9996"/>
              <a:gd name="connsiteY7" fmla="*/ 9907 h 10186"/>
              <a:gd name="connsiteX8" fmla="*/ 551 w 9996"/>
              <a:gd name="connsiteY8" fmla="*/ 9436 h 10186"/>
              <a:gd name="connsiteX9" fmla="*/ 802 w 9996"/>
              <a:gd name="connsiteY9" fmla="*/ 3097 h 10186"/>
              <a:gd name="connsiteX0" fmla="*/ 802 w 10338"/>
              <a:gd name="connsiteY0" fmla="*/ 2554 h 9514"/>
              <a:gd name="connsiteX1" fmla="*/ 2245 w 10338"/>
              <a:gd name="connsiteY1" fmla="*/ 944 h 9514"/>
              <a:gd name="connsiteX2" fmla="*/ 3696 w 10338"/>
              <a:gd name="connsiteY2" fmla="*/ 2245 h 9514"/>
              <a:gd name="connsiteX3" fmla="*/ 5756 w 10338"/>
              <a:gd name="connsiteY3" fmla="*/ 18 h 9514"/>
              <a:gd name="connsiteX4" fmla="*/ 8018 w 10338"/>
              <a:gd name="connsiteY4" fmla="*/ 1207 h 9514"/>
              <a:gd name="connsiteX5" fmla="*/ 10207 w 10338"/>
              <a:gd name="connsiteY5" fmla="*/ 1081 h 9514"/>
              <a:gd name="connsiteX6" fmla="*/ 9894 w 10338"/>
              <a:gd name="connsiteY6" fmla="*/ 7628 h 9514"/>
              <a:gd name="connsiteX7" fmla="*/ 8264 w 10338"/>
              <a:gd name="connsiteY7" fmla="*/ 9240 h 9514"/>
              <a:gd name="connsiteX8" fmla="*/ 551 w 10338"/>
              <a:gd name="connsiteY8" fmla="*/ 8778 h 9514"/>
              <a:gd name="connsiteX9" fmla="*/ 802 w 10338"/>
              <a:gd name="connsiteY9" fmla="*/ 2554 h 9514"/>
              <a:gd name="connsiteX0" fmla="*/ 776 w 10000"/>
              <a:gd name="connsiteY0" fmla="*/ 2672 h 9988"/>
              <a:gd name="connsiteX1" fmla="*/ 2172 w 10000"/>
              <a:gd name="connsiteY1" fmla="*/ 980 h 9988"/>
              <a:gd name="connsiteX2" fmla="*/ 3565 w 10000"/>
              <a:gd name="connsiteY2" fmla="*/ 1880 h 9988"/>
              <a:gd name="connsiteX3" fmla="*/ 5568 w 10000"/>
              <a:gd name="connsiteY3" fmla="*/ 7 h 9988"/>
              <a:gd name="connsiteX4" fmla="*/ 7756 w 10000"/>
              <a:gd name="connsiteY4" fmla="*/ 1257 h 9988"/>
              <a:gd name="connsiteX5" fmla="*/ 9873 w 10000"/>
              <a:gd name="connsiteY5" fmla="*/ 1124 h 9988"/>
              <a:gd name="connsiteX6" fmla="*/ 9571 w 10000"/>
              <a:gd name="connsiteY6" fmla="*/ 8006 h 9988"/>
              <a:gd name="connsiteX7" fmla="*/ 7994 w 10000"/>
              <a:gd name="connsiteY7" fmla="*/ 9700 h 9988"/>
              <a:gd name="connsiteX8" fmla="*/ 533 w 10000"/>
              <a:gd name="connsiteY8" fmla="*/ 9214 h 9988"/>
              <a:gd name="connsiteX9" fmla="*/ 776 w 10000"/>
              <a:gd name="connsiteY9" fmla="*/ 2672 h 9988"/>
              <a:gd name="connsiteX0" fmla="*/ 776 w 9588"/>
              <a:gd name="connsiteY0" fmla="*/ 2879 h 12956"/>
              <a:gd name="connsiteX1" fmla="*/ 2172 w 9588"/>
              <a:gd name="connsiteY1" fmla="*/ 1185 h 12956"/>
              <a:gd name="connsiteX2" fmla="*/ 3565 w 9588"/>
              <a:gd name="connsiteY2" fmla="*/ 2086 h 12956"/>
              <a:gd name="connsiteX3" fmla="*/ 5568 w 9588"/>
              <a:gd name="connsiteY3" fmla="*/ 211 h 12956"/>
              <a:gd name="connsiteX4" fmla="*/ 7756 w 9588"/>
              <a:gd name="connsiteY4" fmla="*/ 1463 h 12956"/>
              <a:gd name="connsiteX5" fmla="*/ 8781 w 9588"/>
              <a:gd name="connsiteY5" fmla="*/ 12798 h 12956"/>
              <a:gd name="connsiteX6" fmla="*/ 9571 w 9588"/>
              <a:gd name="connsiteY6" fmla="*/ 8220 h 12956"/>
              <a:gd name="connsiteX7" fmla="*/ 7994 w 9588"/>
              <a:gd name="connsiteY7" fmla="*/ 9916 h 12956"/>
              <a:gd name="connsiteX8" fmla="*/ 533 w 9588"/>
              <a:gd name="connsiteY8" fmla="*/ 9429 h 12956"/>
              <a:gd name="connsiteX9" fmla="*/ 776 w 9588"/>
              <a:gd name="connsiteY9" fmla="*/ 2879 h 12956"/>
              <a:gd name="connsiteX0" fmla="*/ 809 w 10000"/>
              <a:gd name="connsiteY0" fmla="*/ 1596 h 9374"/>
              <a:gd name="connsiteX1" fmla="*/ 2265 w 10000"/>
              <a:gd name="connsiteY1" fmla="*/ 289 h 9374"/>
              <a:gd name="connsiteX2" fmla="*/ 3718 w 10000"/>
              <a:gd name="connsiteY2" fmla="*/ 984 h 9374"/>
              <a:gd name="connsiteX3" fmla="*/ 8089 w 10000"/>
              <a:gd name="connsiteY3" fmla="*/ 503 h 9374"/>
              <a:gd name="connsiteX4" fmla="*/ 9158 w 10000"/>
              <a:gd name="connsiteY4" fmla="*/ 9252 h 9374"/>
              <a:gd name="connsiteX5" fmla="*/ 9982 w 10000"/>
              <a:gd name="connsiteY5" fmla="*/ 5719 h 9374"/>
              <a:gd name="connsiteX6" fmla="*/ 8338 w 10000"/>
              <a:gd name="connsiteY6" fmla="*/ 7028 h 9374"/>
              <a:gd name="connsiteX7" fmla="*/ 556 w 10000"/>
              <a:gd name="connsiteY7" fmla="*/ 6652 h 9374"/>
              <a:gd name="connsiteX8" fmla="*/ 809 w 10000"/>
              <a:gd name="connsiteY8" fmla="*/ 1596 h 9374"/>
              <a:gd name="connsiteX0" fmla="*/ 809 w 10000"/>
              <a:gd name="connsiteY0" fmla="*/ 1663 h 9960"/>
              <a:gd name="connsiteX1" fmla="*/ 2265 w 10000"/>
              <a:gd name="connsiteY1" fmla="*/ 268 h 9960"/>
              <a:gd name="connsiteX2" fmla="*/ 3718 w 10000"/>
              <a:gd name="connsiteY2" fmla="*/ 1010 h 9960"/>
              <a:gd name="connsiteX3" fmla="*/ 9158 w 10000"/>
              <a:gd name="connsiteY3" fmla="*/ 9830 h 9960"/>
              <a:gd name="connsiteX4" fmla="*/ 9982 w 10000"/>
              <a:gd name="connsiteY4" fmla="*/ 6061 h 9960"/>
              <a:gd name="connsiteX5" fmla="*/ 8338 w 10000"/>
              <a:gd name="connsiteY5" fmla="*/ 7457 h 9960"/>
              <a:gd name="connsiteX6" fmla="*/ 556 w 10000"/>
              <a:gd name="connsiteY6" fmla="*/ 7056 h 9960"/>
              <a:gd name="connsiteX7" fmla="*/ 809 w 10000"/>
              <a:gd name="connsiteY7" fmla="*/ 1663 h 9960"/>
              <a:gd name="connsiteX0" fmla="*/ 809 w 10009"/>
              <a:gd name="connsiteY0" fmla="*/ 1462 h 7517"/>
              <a:gd name="connsiteX1" fmla="*/ 2265 w 10009"/>
              <a:gd name="connsiteY1" fmla="*/ 61 h 7517"/>
              <a:gd name="connsiteX2" fmla="*/ 3718 w 10009"/>
              <a:gd name="connsiteY2" fmla="*/ 806 h 7517"/>
              <a:gd name="connsiteX3" fmla="*/ 9280 w 10009"/>
              <a:gd name="connsiteY3" fmla="*/ 5565 h 7517"/>
              <a:gd name="connsiteX4" fmla="*/ 9982 w 10009"/>
              <a:gd name="connsiteY4" fmla="*/ 5877 h 7517"/>
              <a:gd name="connsiteX5" fmla="*/ 8338 w 10009"/>
              <a:gd name="connsiteY5" fmla="*/ 7279 h 7517"/>
              <a:gd name="connsiteX6" fmla="*/ 556 w 10009"/>
              <a:gd name="connsiteY6" fmla="*/ 6876 h 7517"/>
              <a:gd name="connsiteX7" fmla="*/ 809 w 10009"/>
              <a:gd name="connsiteY7" fmla="*/ 1462 h 7517"/>
              <a:gd name="connsiteX0" fmla="*/ 807 w 10039"/>
              <a:gd name="connsiteY0" fmla="*/ 1901 h 9956"/>
              <a:gd name="connsiteX1" fmla="*/ 2262 w 10039"/>
              <a:gd name="connsiteY1" fmla="*/ 37 h 9956"/>
              <a:gd name="connsiteX2" fmla="*/ 3714 w 10039"/>
              <a:gd name="connsiteY2" fmla="*/ 1028 h 9956"/>
              <a:gd name="connsiteX3" fmla="*/ 5254 w 10039"/>
              <a:gd name="connsiteY3" fmla="*/ 5165 h 9956"/>
              <a:gd name="connsiteX4" fmla="*/ 9271 w 10039"/>
              <a:gd name="connsiteY4" fmla="*/ 7359 h 9956"/>
              <a:gd name="connsiteX5" fmla="*/ 9972 w 10039"/>
              <a:gd name="connsiteY5" fmla="*/ 7774 h 9956"/>
              <a:gd name="connsiteX6" fmla="*/ 8330 w 10039"/>
              <a:gd name="connsiteY6" fmla="*/ 9639 h 9956"/>
              <a:gd name="connsiteX7" fmla="*/ 555 w 10039"/>
              <a:gd name="connsiteY7" fmla="*/ 9103 h 9956"/>
              <a:gd name="connsiteX8" fmla="*/ 807 w 10039"/>
              <a:gd name="connsiteY8" fmla="*/ 1901 h 9956"/>
              <a:gd name="connsiteX0" fmla="*/ 781 w 9977"/>
              <a:gd name="connsiteY0" fmla="*/ 3261 h 11352"/>
              <a:gd name="connsiteX1" fmla="*/ 1572 w 9977"/>
              <a:gd name="connsiteY1" fmla="*/ 10 h 11352"/>
              <a:gd name="connsiteX2" fmla="*/ 3677 w 9977"/>
              <a:gd name="connsiteY2" fmla="*/ 2385 h 11352"/>
              <a:gd name="connsiteX3" fmla="*/ 5211 w 9977"/>
              <a:gd name="connsiteY3" fmla="*/ 6540 h 11352"/>
              <a:gd name="connsiteX4" fmla="*/ 9212 w 9977"/>
              <a:gd name="connsiteY4" fmla="*/ 8744 h 11352"/>
              <a:gd name="connsiteX5" fmla="*/ 9910 w 9977"/>
              <a:gd name="connsiteY5" fmla="*/ 9160 h 11352"/>
              <a:gd name="connsiteX6" fmla="*/ 8275 w 9977"/>
              <a:gd name="connsiteY6" fmla="*/ 11034 h 11352"/>
              <a:gd name="connsiteX7" fmla="*/ 530 w 9977"/>
              <a:gd name="connsiteY7" fmla="*/ 10495 h 11352"/>
              <a:gd name="connsiteX8" fmla="*/ 781 w 9977"/>
              <a:gd name="connsiteY8" fmla="*/ 3261 h 11352"/>
              <a:gd name="connsiteX0" fmla="*/ 783 w 9966"/>
              <a:gd name="connsiteY0" fmla="*/ 2873 h 10000"/>
              <a:gd name="connsiteX1" fmla="*/ 1576 w 9966"/>
              <a:gd name="connsiteY1" fmla="*/ 9 h 10000"/>
              <a:gd name="connsiteX2" fmla="*/ 3685 w 9966"/>
              <a:gd name="connsiteY2" fmla="*/ 2101 h 10000"/>
              <a:gd name="connsiteX3" fmla="*/ 5223 w 9966"/>
              <a:gd name="connsiteY3" fmla="*/ 5761 h 10000"/>
              <a:gd name="connsiteX4" fmla="*/ 7352 w 9966"/>
              <a:gd name="connsiteY4" fmla="*/ 4015 h 10000"/>
              <a:gd name="connsiteX5" fmla="*/ 9233 w 9966"/>
              <a:gd name="connsiteY5" fmla="*/ 7703 h 10000"/>
              <a:gd name="connsiteX6" fmla="*/ 9933 w 9966"/>
              <a:gd name="connsiteY6" fmla="*/ 8069 h 10000"/>
              <a:gd name="connsiteX7" fmla="*/ 8294 w 9966"/>
              <a:gd name="connsiteY7" fmla="*/ 9720 h 10000"/>
              <a:gd name="connsiteX8" fmla="*/ 531 w 9966"/>
              <a:gd name="connsiteY8" fmla="*/ 9245 h 10000"/>
              <a:gd name="connsiteX9" fmla="*/ 783 w 9966"/>
              <a:gd name="connsiteY9" fmla="*/ 2873 h 10000"/>
              <a:gd name="connsiteX0" fmla="*/ 786 w 10000"/>
              <a:gd name="connsiteY0" fmla="*/ 2873 h 10000"/>
              <a:gd name="connsiteX1" fmla="*/ 1581 w 10000"/>
              <a:gd name="connsiteY1" fmla="*/ 9 h 10000"/>
              <a:gd name="connsiteX2" fmla="*/ 3698 w 10000"/>
              <a:gd name="connsiteY2" fmla="*/ 2101 h 10000"/>
              <a:gd name="connsiteX3" fmla="*/ 5241 w 10000"/>
              <a:gd name="connsiteY3" fmla="*/ 5761 h 10000"/>
              <a:gd name="connsiteX4" fmla="*/ 6807 w 10000"/>
              <a:gd name="connsiteY4" fmla="*/ 6216 h 10000"/>
              <a:gd name="connsiteX5" fmla="*/ 7377 w 10000"/>
              <a:gd name="connsiteY5" fmla="*/ 4015 h 10000"/>
              <a:gd name="connsiteX6" fmla="*/ 9264 w 10000"/>
              <a:gd name="connsiteY6" fmla="*/ 7703 h 10000"/>
              <a:gd name="connsiteX7" fmla="*/ 9967 w 10000"/>
              <a:gd name="connsiteY7" fmla="*/ 8069 h 10000"/>
              <a:gd name="connsiteX8" fmla="*/ 8322 w 10000"/>
              <a:gd name="connsiteY8" fmla="*/ 9720 h 10000"/>
              <a:gd name="connsiteX9" fmla="*/ 533 w 10000"/>
              <a:gd name="connsiteY9" fmla="*/ 9245 h 10000"/>
              <a:gd name="connsiteX10" fmla="*/ 786 w 10000"/>
              <a:gd name="connsiteY10" fmla="*/ 2873 h 10000"/>
              <a:gd name="connsiteX0" fmla="*/ 786 w 9996"/>
              <a:gd name="connsiteY0" fmla="*/ 2873 h 10000"/>
              <a:gd name="connsiteX1" fmla="*/ 1581 w 9996"/>
              <a:gd name="connsiteY1" fmla="*/ 9 h 10000"/>
              <a:gd name="connsiteX2" fmla="*/ 3698 w 9996"/>
              <a:gd name="connsiteY2" fmla="*/ 2101 h 10000"/>
              <a:gd name="connsiteX3" fmla="*/ 5241 w 9996"/>
              <a:gd name="connsiteY3" fmla="*/ 5761 h 10000"/>
              <a:gd name="connsiteX4" fmla="*/ 6807 w 9996"/>
              <a:gd name="connsiteY4" fmla="*/ 6216 h 10000"/>
              <a:gd name="connsiteX5" fmla="*/ 7377 w 9996"/>
              <a:gd name="connsiteY5" fmla="*/ 4015 h 10000"/>
              <a:gd name="connsiteX6" fmla="*/ 7825 w 9996"/>
              <a:gd name="connsiteY6" fmla="*/ 6672 h 10000"/>
              <a:gd name="connsiteX7" fmla="*/ 9264 w 9996"/>
              <a:gd name="connsiteY7" fmla="*/ 7703 h 10000"/>
              <a:gd name="connsiteX8" fmla="*/ 9967 w 9996"/>
              <a:gd name="connsiteY8" fmla="*/ 8069 h 10000"/>
              <a:gd name="connsiteX9" fmla="*/ 8322 w 9996"/>
              <a:gd name="connsiteY9" fmla="*/ 9720 h 10000"/>
              <a:gd name="connsiteX10" fmla="*/ 533 w 9996"/>
              <a:gd name="connsiteY10" fmla="*/ 9245 h 10000"/>
              <a:gd name="connsiteX11" fmla="*/ 786 w 9996"/>
              <a:gd name="connsiteY11" fmla="*/ 2873 h 10000"/>
              <a:gd name="connsiteX0" fmla="*/ 786 w 9998"/>
              <a:gd name="connsiteY0" fmla="*/ 2873 h 10000"/>
              <a:gd name="connsiteX1" fmla="*/ 1582 w 9998"/>
              <a:gd name="connsiteY1" fmla="*/ 9 h 10000"/>
              <a:gd name="connsiteX2" fmla="*/ 3699 w 9998"/>
              <a:gd name="connsiteY2" fmla="*/ 2101 h 10000"/>
              <a:gd name="connsiteX3" fmla="*/ 5243 w 9998"/>
              <a:gd name="connsiteY3" fmla="*/ 5761 h 10000"/>
              <a:gd name="connsiteX4" fmla="*/ 6810 w 9998"/>
              <a:gd name="connsiteY4" fmla="*/ 6216 h 10000"/>
              <a:gd name="connsiteX5" fmla="*/ 7380 w 9998"/>
              <a:gd name="connsiteY5" fmla="*/ 4015 h 10000"/>
              <a:gd name="connsiteX6" fmla="*/ 8083 w 9998"/>
              <a:gd name="connsiteY6" fmla="*/ 6444 h 10000"/>
              <a:gd name="connsiteX7" fmla="*/ 9268 w 9998"/>
              <a:gd name="connsiteY7" fmla="*/ 7703 h 10000"/>
              <a:gd name="connsiteX8" fmla="*/ 9971 w 9998"/>
              <a:gd name="connsiteY8" fmla="*/ 8069 h 10000"/>
              <a:gd name="connsiteX9" fmla="*/ 8325 w 9998"/>
              <a:gd name="connsiteY9" fmla="*/ 9720 h 10000"/>
              <a:gd name="connsiteX10" fmla="*/ 533 w 9998"/>
              <a:gd name="connsiteY10" fmla="*/ 9245 h 10000"/>
              <a:gd name="connsiteX11" fmla="*/ 786 w 9998"/>
              <a:gd name="connsiteY11" fmla="*/ 28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8" h="10000">
                <a:moveTo>
                  <a:pt x="786" y="2873"/>
                </a:moveTo>
                <a:cubicBezTo>
                  <a:pt x="960" y="1334"/>
                  <a:pt x="1096" y="138"/>
                  <a:pt x="1582" y="9"/>
                </a:cubicBezTo>
                <a:cubicBezTo>
                  <a:pt x="2068" y="-119"/>
                  <a:pt x="3090" y="1143"/>
                  <a:pt x="3699" y="2101"/>
                </a:cubicBezTo>
                <a:cubicBezTo>
                  <a:pt x="4310" y="3059"/>
                  <a:pt x="4794" y="5309"/>
                  <a:pt x="5243" y="5761"/>
                </a:cubicBezTo>
                <a:cubicBezTo>
                  <a:pt x="5692" y="6213"/>
                  <a:pt x="6454" y="6507"/>
                  <a:pt x="6810" y="6216"/>
                </a:cubicBezTo>
                <a:cubicBezTo>
                  <a:pt x="7166" y="5925"/>
                  <a:pt x="7178" y="4192"/>
                  <a:pt x="7380" y="4015"/>
                </a:cubicBezTo>
                <a:cubicBezTo>
                  <a:pt x="7582" y="3838"/>
                  <a:pt x="7769" y="5829"/>
                  <a:pt x="8083" y="6444"/>
                </a:cubicBezTo>
                <a:cubicBezTo>
                  <a:pt x="8397" y="7059"/>
                  <a:pt x="8953" y="7432"/>
                  <a:pt x="9268" y="7703"/>
                </a:cubicBezTo>
                <a:cubicBezTo>
                  <a:pt x="9583" y="7974"/>
                  <a:pt x="10128" y="7733"/>
                  <a:pt x="9971" y="8069"/>
                </a:cubicBezTo>
                <a:cubicBezTo>
                  <a:pt x="9813" y="8406"/>
                  <a:pt x="9897" y="9523"/>
                  <a:pt x="8325" y="9720"/>
                </a:cubicBezTo>
                <a:cubicBezTo>
                  <a:pt x="6753" y="9918"/>
                  <a:pt x="1791" y="10427"/>
                  <a:pt x="533" y="9245"/>
                </a:cubicBezTo>
                <a:cubicBezTo>
                  <a:pt x="-722" y="8065"/>
                  <a:pt x="610" y="4412"/>
                  <a:pt x="786" y="2873"/>
                </a:cubicBezTo>
                <a:close/>
              </a:path>
            </a:pathLst>
          </a:custGeom>
          <a:solidFill>
            <a:schemeClr val="accent6">
              <a:lumMod val="20000"/>
              <a:lumOff val="80000"/>
            </a:schemeClr>
          </a:solidFill>
          <a:ln w="9525">
            <a:solidFill>
              <a:schemeClr val="tx1"/>
            </a:solidFill>
            <a:round/>
            <a:headEnd/>
            <a:tailEnd/>
          </a:ln>
        </p:spPr>
        <p:txBody>
          <a:bodyPr/>
          <a:lstStyle/>
          <a:p>
            <a:pPr eaLnBrk="1" fontAlgn="auto" hangingPunct="1">
              <a:spcBef>
                <a:spcPts val="0"/>
              </a:spcBef>
              <a:spcAft>
                <a:spcPts val="0"/>
              </a:spcAft>
              <a:defRPr/>
            </a:pPr>
            <a:endParaRPr lang="en-GB">
              <a:solidFill>
                <a:srgbClr val="000000"/>
              </a:solidFill>
              <a:latin typeface="Calibri"/>
              <a:cs typeface="+mn-cs"/>
            </a:endParaRPr>
          </a:p>
        </p:txBody>
      </p:sp>
      <p:sp>
        <p:nvSpPr>
          <p:cNvPr id="15" name="TextBox 14">
            <a:extLst>
              <a:ext uri="{FF2B5EF4-FFF2-40B4-BE49-F238E27FC236}">
                <a16:creationId xmlns:a16="http://schemas.microsoft.com/office/drawing/2014/main" id="{E4908A56-719F-46E4-8934-80707A7436FD}"/>
              </a:ext>
            </a:extLst>
          </p:cNvPr>
          <p:cNvSpPr txBox="1">
            <a:spLocks noChangeArrowheads="1"/>
          </p:cNvSpPr>
          <p:nvPr/>
        </p:nvSpPr>
        <p:spPr bwMode="auto">
          <a:xfrm>
            <a:off x="3505200" y="1547813"/>
            <a:ext cx="5592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Marine neritic epipelagic biome</a:t>
            </a:r>
          </a:p>
        </p:txBody>
      </p:sp>
      <p:sp>
        <p:nvSpPr>
          <p:cNvPr id="16" name="TextBox 15">
            <a:extLst>
              <a:ext uri="{FF2B5EF4-FFF2-40B4-BE49-F238E27FC236}">
                <a16:creationId xmlns:a16="http://schemas.microsoft.com/office/drawing/2014/main" id="{76D0EF8C-2ECE-469D-A050-2D801BFE0866}"/>
              </a:ext>
            </a:extLst>
          </p:cNvPr>
          <p:cNvSpPr txBox="1"/>
          <p:nvPr/>
        </p:nvSpPr>
        <p:spPr>
          <a:xfrm>
            <a:off x="2209800" y="765175"/>
            <a:ext cx="2914650" cy="769938"/>
          </a:xfrm>
          <a:prstGeom prst="rect">
            <a:avLst/>
          </a:prstGeom>
          <a:noFill/>
        </p:spPr>
        <p:txBody>
          <a:bodyPr wrap="none">
            <a:spAutoFit/>
          </a:bodyPr>
          <a:lstStyle/>
          <a:p>
            <a:pPr eaLnBrk="1" fontAlgn="auto" hangingPunct="1">
              <a:spcBef>
                <a:spcPts val="0"/>
              </a:spcBef>
              <a:spcAft>
                <a:spcPts val="0"/>
              </a:spcAft>
              <a:defRPr/>
            </a:pPr>
            <a:r>
              <a:rPr lang="en-GB" sz="4400" b="1" dirty="0">
                <a:solidFill>
                  <a:srgbClr val="FFFFFF">
                    <a:lumMod val="50000"/>
                  </a:srgbClr>
                </a:solidFill>
                <a:latin typeface="Calibri"/>
                <a:cs typeface="+mn-cs"/>
              </a:rPr>
              <a:t>Biome level</a:t>
            </a:r>
          </a:p>
        </p:txBody>
      </p:sp>
      <p:sp>
        <p:nvSpPr>
          <p:cNvPr id="4" name="Slide Number Placeholder 3">
            <a:extLst>
              <a:ext uri="{FF2B5EF4-FFF2-40B4-BE49-F238E27FC236}">
                <a16:creationId xmlns:a16="http://schemas.microsoft.com/office/drawing/2014/main" id="{8E45B2B5-1D0F-4E4A-B65D-59FEC3A1D56F}"/>
              </a:ext>
            </a:extLst>
          </p:cNvPr>
          <p:cNvSpPr>
            <a:spLocks noGrp="1"/>
          </p:cNvSpPr>
          <p:nvPr>
            <p:ph type="sldNum" sz="quarter" idx="12"/>
          </p:nvPr>
        </p:nvSpPr>
        <p:spPr/>
        <p:txBody>
          <a:bodyPr/>
          <a:lstStyle/>
          <a:p>
            <a:pPr>
              <a:defRPr/>
            </a:pPr>
            <a:fld id="{F44E2823-2AAD-407F-A997-E9D784BCB7F4}" type="slidenum">
              <a:rPr lang="en-GB"/>
              <a:pPr>
                <a:defRPr/>
              </a:pPr>
              <a:t>231</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26626" name="Freeform 2">
            <a:extLst>
              <a:ext uri="{FF2B5EF4-FFF2-40B4-BE49-F238E27FC236}">
                <a16:creationId xmlns:a16="http://schemas.microsoft.com/office/drawing/2014/main" id="{546E4750-0C86-47C7-AD36-56BFAEC5DA1F}"/>
              </a:ext>
            </a:extLst>
          </p:cNvPr>
          <p:cNvSpPr>
            <a:spLocks/>
          </p:cNvSpPr>
          <p:nvPr/>
        </p:nvSpPr>
        <p:spPr bwMode="auto">
          <a:xfrm>
            <a:off x="-33012063" y="2278063"/>
            <a:ext cx="50979388" cy="10456862"/>
          </a:xfrm>
          <a:custGeom>
            <a:avLst/>
            <a:gdLst>
              <a:gd name="T0" fmla="*/ 4088546 w 10000"/>
              <a:gd name="T1" fmla="*/ 3280026 h 10329"/>
              <a:gd name="T2" fmla="*/ 11439775 w 10000"/>
              <a:gd name="T3" fmla="*/ 664104 h 10329"/>
              <a:gd name="T4" fmla="*/ 18867468 w 10000"/>
              <a:gd name="T5" fmla="*/ 934403 h 10329"/>
              <a:gd name="T6" fmla="*/ 29333537 w 10000"/>
              <a:gd name="T7" fmla="*/ 664104 h 10329"/>
              <a:gd name="T8" fmla="*/ 40192142 w 10000"/>
              <a:gd name="T9" fmla="*/ 1087268 h 10329"/>
              <a:gd name="T10" fmla="*/ 49139031 w 10000"/>
              <a:gd name="T11" fmla="*/ 423164 h 10329"/>
              <a:gd name="T12" fmla="*/ 50418613 w 10000"/>
              <a:gd name="T13" fmla="*/ 8511872 h 10329"/>
              <a:gd name="T14" fmla="*/ 42114074 w 10000"/>
              <a:gd name="T15" fmla="*/ 10174156 h 10329"/>
              <a:gd name="T16" fmla="*/ 2808964 w 10000"/>
              <a:gd name="T17" fmla="*/ 9697338 h 10329"/>
              <a:gd name="T18" fmla="*/ 4088546 w 10000"/>
              <a:gd name="T19" fmla="*/ 3280026 h 10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10329">
                <a:moveTo>
                  <a:pt x="802" y="3240"/>
                </a:moveTo>
                <a:cubicBezTo>
                  <a:pt x="1083" y="1754"/>
                  <a:pt x="1761" y="1042"/>
                  <a:pt x="2244" y="656"/>
                </a:cubicBezTo>
                <a:cubicBezTo>
                  <a:pt x="2728" y="270"/>
                  <a:pt x="3116" y="923"/>
                  <a:pt x="3701" y="923"/>
                </a:cubicBezTo>
                <a:cubicBezTo>
                  <a:pt x="4285" y="923"/>
                  <a:pt x="5057" y="631"/>
                  <a:pt x="5754" y="656"/>
                </a:cubicBezTo>
                <a:cubicBezTo>
                  <a:pt x="6451" y="681"/>
                  <a:pt x="7237" y="1116"/>
                  <a:pt x="7884" y="1074"/>
                </a:cubicBezTo>
                <a:cubicBezTo>
                  <a:pt x="8533" y="1033"/>
                  <a:pt x="9305" y="-804"/>
                  <a:pt x="9639" y="418"/>
                </a:cubicBezTo>
                <a:cubicBezTo>
                  <a:pt x="9973" y="1640"/>
                  <a:pt x="10119" y="6804"/>
                  <a:pt x="9890" y="8408"/>
                </a:cubicBezTo>
                <a:cubicBezTo>
                  <a:pt x="9661" y="10014"/>
                  <a:pt x="9816" y="9854"/>
                  <a:pt x="8261" y="10050"/>
                </a:cubicBezTo>
                <a:cubicBezTo>
                  <a:pt x="6705" y="10247"/>
                  <a:pt x="1796" y="10755"/>
                  <a:pt x="551" y="9579"/>
                </a:cubicBezTo>
                <a:cubicBezTo>
                  <a:pt x="-692" y="8404"/>
                  <a:pt x="520" y="4727"/>
                  <a:pt x="802" y="3240"/>
                </a:cubicBezTo>
                <a:close/>
              </a:path>
            </a:pathLst>
          </a:custGeom>
          <a:solidFill>
            <a:srgbClr val="0000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sp>
        <p:nvSpPr>
          <p:cNvPr id="26627" name="Freeform 3">
            <a:extLst>
              <a:ext uri="{FF2B5EF4-FFF2-40B4-BE49-F238E27FC236}">
                <a16:creationId xmlns:a16="http://schemas.microsoft.com/office/drawing/2014/main" id="{7856E78F-E792-4236-A54A-620AE1C7218E}"/>
              </a:ext>
            </a:extLst>
          </p:cNvPr>
          <p:cNvSpPr>
            <a:spLocks/>
          </p:cNvSpPr>
          <p:nvPr/>
        </p:nvSpPr>
        <p:spPr bwMode="auto">
          <a:xfrm>
            <a:off x="-23388638" y="2936875"/>
            <a:ext cx="39211251" cy="9798050"/>
          </a:xfrm>
          <a:custGeom>
            <a:avLst/>
            <a:gdLst>
              <a:gd name="T0" fmla="*/ 3042724 w 10000"/>
              <a:gd name="T1" fmla="*/ 2621414 h 9988"/>
              <a:gd name="T2" fmla="*/ 8516492 w 10000"/>
              <a:gd name="T3" fmla="*/ 961446 h 9988"/>
              <a:gd name="T4" fmla="*/ 13978494 w 10000"/>
              <a:gd name="T5" fmla="*/ 1844408 h 9988"/>
              <a:gd name="T6" fmla="*/ 21832331 w 10000"/>
              <a:gd name="T7" fmla="*/ 6867 h 9988"/>
              <a:gd name="T8" fmla="*/ 30411556 w 10000"/>
              <a:gd name="T9" fmla="*/ 1233202 h 9988"/>
              <a:gd name="T10" fmla="*/ 38712396 w 10000"/>
              <a:gd name="T11" fmla="*/ 1102720 h 9988"/>
              <a:gd name="T12" fmla="*/ 37528243 w 10000"/>
              <a:gd name="T13" fmla="*/ 7854429 h 9988"/>
              <a:gd name="T14" fmla="*/ 31344763 w 10000"/>
              <a:gd name="T15" fmla="*/ 9516360 h 9988"/>
              <a:gd name="T16" fmla="*/ 2089913 w 10000"/>
              <a:gd name="T17" fmla="*/ 9039561 h 9988"/>
              <a:gd name="T18" fmla="*/ 3042724 w 10000"/>
              <a:gd name="T19" fmla="*/ 2621414 h 9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9988">
                <a:moveTo>
                  <a:pt x="776" y="2672"/>
                </a:moveTo>
                <a:cubicBezTo>
                  <a:pt x="1049" y="1301"/>
                  <a:pt x="1707" y="1112"/>
                  <a:pt x="2172" y="980"/>
                </a:cubicBezTo>
                <a:cubicBezTo>
                  <a:pt x="2637" y="848"/>
                  <a:pt x="2999" y="2042"/>
                  <a:pt x="3565" y="1880"/>
                </a:cubicBezTo>
                <a:cubicBezTo>
                  <a:pt x="4132" y="1718"/>
                  <a:pt x="4870" y="111"/>
                  <a:pt x="5568" y="7"/>
                </a:cubicBezTo>
                <a:cubicBezTo>
                  <a:pt x="6266" y="-97"/>
                  <a:pt x="7038" y="1071"/>
                  <a:pt x="7756" y="1257"/>
                </a:cubicBezTo>
                <a:cubicBezTo>
                  <a:pt x="8474" y="1443"/>
                  <a:pt x="9571" y="0"/>
                  <a:pt x="9873" y="1124"/>
                </a:cubicBezTo>
                <a:cubicBezTo>
                  <a:pt x="10176" y="2249"/>
                  <a:pt x="9884" y="6576"/>
                  <a:pt x="9571" y="8006"/>
                </a:cubicBezTo>
                <a:cubicBezTo>
                  <a:pt x="9257" y="9435"/>
                  <a:pt x="9499" y="9498"/>
                  <a:pt x="7994" y="9700"/>
                </a:cubicBezTo>
                <a:cubicBezTo>
                  <a:pt x="6489" y="9903"/>
                  <a:pt x="1738" y="10427"/>
                  <a:pt x="533" y="9214"/>
                </a:cubicBezTo>
                <a:cubicBezTo>
                  <a:pt x="-669" y="8001"/>
                  <a:pt x="503" y="4045"/>
                  <a:pt x="776" y="2672"/>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472068" name="Group 10">
            <a:extLst>
              <a:ext uri="{FF2B5EF4-FFF2-40B4-BE49-F238E27FC236}">
                <a16:creationId xmlns:a16="http://schemas.microsoft.com/office/drawing/2014/main" id="{40E3A399-C8ED-448C-A1D7-D6AA70452037}"/>
              </a:ext>
            </a:extLst>
          </p:cNvPr>
          <p:cNvGrpSpPr>
            <a:grpSpLocks/>
          </p:cNvGrpSpPr>
          <p:nvPr/>
        </p:nvGrpSpPr>
        <p:grpSpPr bwMode="auto">
          <a:xfrm>
            <a:off x="5037138" y="3429000"/>
            <a:ext cx="4425950" cy="1784350"/>
            <a:chOff x="1241255" y="431800"/>
            <a:chExt cx="4000697" cy="1613540"/>
          </a:xfrm>
        </p:grpSpPr>
        <p:sp>
          <p:nvSpPr>
            <p:cNvPr id="26629" name="Oval 12">
              <a:extLst>
                <a:ext uri="{FF2B5EF4-FFF2-40B4-BE49-F238E27FC236}">
                  <a16:creationId xmlns:a16="http://schemas.microsoft.com/office/drawing/2014/main" id="{08886DF2-4915-448A-B7E2-943C2012B6E6}"/>
                </a:ext>
              </a:extLst>
            </p:cNvPr>
            <p:cNvSpPr>
              <a:spLocks/>
            </p:cNvSpPr>
            <p:nvPr/>
          </p:nvSpPr>
          <p:spPr bwMode="auto">
            <a:xfrm>
              <a:off x="1241255" y="542337"/>
              <a:ext cx="4000697" cy="1503003"/>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6630" name="Freeform 12">
              <a:extLst>
                <a:ext uri="{FF2B5EF4-FFF2-40B4-BE49-F238E27FC236}">
                  <a16:creationId xmlns:a16="http://schemas.microsoft.com/office/drawing/2014/main" id="{EE5B8037-4886-4685-9E35-492ACA10A752}"/>
                </a:ext>
              </a:extLst>
            </p:cNvPr>
            <p:cNvSpPr>
              <a:spLocks/>
            </p:cNvSpPr>
            <p:nvPr/>
          </p:nvSpPr>
          <p:spPr bwMode="auto">
            <a:xfrm>
              <a:off x="2799633" y="935673"/>
              <a:ext cx="1340262" cy="582827"/>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6631" name="Freeform 13">
              <a:extLst>
                <a:ext uri="{FF2B5EF4-FFF2-40B4-BE49-F238E27FC236}">
                  <a16:creationId xmlns:a16="http://schemas.microsoft.com/office/drawing/2014/main" id="{9788425F-03DC-423A-BC1A-082ADF51D08F}"/>
                </a:ext>
              </a:extLst>
            </p:cNvPr>
            <p:cNvSpPr>
              <a:spLocks/>
            </p:cNvSpPr>
            <p:nvPr/>
          </p:nvSpPr>
          <p:spPr bwMode="auto">
            <a:xfrm>
              <a:off x="3509942" y="431800"/>
              <a:ext cx="1268514" cy="1607798"/>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6632" name="Oval 13">
              <a:extLst>
                <a:ext uri="{FF2B5EF4-FFF2-40B4-BE49-F238E27FC236}">
                  <a16:creationId xmlns:a16="http://schemas.microsoft.com/office/drawing/2014/main" id="{37F6678C-C184-4F50-832E-79FFDA3959A5}"/>
                </a:ext>
              </a:extLst>
            </p:cNvPr>
            <p:cNvSpPr>
              <a:spLocks/>
            </p:cNvSpPr>
            <p:nvPr/>
          </p:nvSpPr>
          <p:spPr bwMode="auto">
            <a:xfrm>
              <a:off x="1803763" y="1165358"/>
              <a:ext cx="411836" cy="140682"/>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6633" name="Oval 13">
              <a:extLst>
                <a:ext uri="{FF2B5EF4-FFF2-40B4-BE49-F238E27FC236}">
                  <a16:creationId xmlns:a16="http://schemas.microsoft.com/office/drawing/2014/main" id="{750EE508-9FB7-4807-A8C8-B6AD35E941BD}"/>
                </a:ext>
              </a:extLst>
            </p:cNvPr>
            <p:cNvSpPr>
              <a:spLocks/>
            </p:cNvSpPr>
            <p:nvPr/>
          </p:nvSpPr>
          <p:spPr bwMode="auto">
            <a:xfrm>
              <a:off x="1331658" y="1360591"/>
              <a:ext cx="868157" cy="318689"/>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6634" name="Oval 13">
              <a:extLst>
                <a:ext uri="{FF2B5EF4-FFF2-40B4-BE49-F238E27FC236}">
                  <a16:creationId xmlns:a16="http://schemas.microsoft.com/office/drawing/2014/main" id="{E4E997F3-F8E6-43F1-9867-8CBB2F54DB5B}"/>
                </a:ext>
              </a:extLst>
            </p:cNvPr>
            <p:cNvSpPr>
              <a:spLocks/>
            </p:cNvSpPr>
            <p:nvPr/>
          </p:nvSpPr>
          <p:spPr bwMode="auto">
            <a:xfrm>
              <a:off x="3210034" y="1554387"/>
              <a:ext cx="736139" cy="337351"/>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6635" name="Oval 14">
              <a:extLst>
                <a:ext uri="{FF2B5EF4-FFF2-40B4-BE49-F238E27FC236}">
                  <a16:creationId xmlns:a16="http://schemas.microsoft.com/office/drawing/2014/main" id="{D7D10C4E-F493-410C-BB03-187B22C84FF5}"/>
                </a:ext>
              </a:extLst>
            </p:cNvPr>
            <p:cNvSpPr>
              <a:spLocks/>
            </p:cNvSpPr>
            <p:nvPr/>
          </p:nvSpPr>
          <p:spPr bwMode="auto">
            <a:xfrm>
              <a:off x="3118196" y="1102195"/>
              <a:ext cx="365917" cy="236863"/>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472069" name="AutoShape 5">
            <a:extLst>
              <a:ext uri="{FF2B5EF4-FFF2-40B4-BE49-F238E27FC236}">
                <a16:creationId xmlns:a16="http://schemas.microsoft.com/office/drawing/2014/main" id="{65900498-80D7-45DB-98D1-0B760885F40A}"/>
              </a:ext>
            </a:extLst>
          </p:cNvPr>
          <p:cNvSpPr>
            <a:spLocks noChangeArrowheads="1"/>
          </p:cNvSpPr>
          <p:nvPr/>
        </p:nvSpPr>
        <p:spPr bwMode="auto">
          <a:xfrm>
            <a:off x="-1260475" y="-1108075"/>
            <a:ext cx="3168650" cy="3168650"/>
          </a:xfrm>
          <a:prstGeom prst="sun">
            <a:avLst>
              <a:gd name="adj" fmla="val 25000"/>
            </a:avLst>
          </a:prstGeom>
          <a:solidFill>
            <a:srgbClr val="FF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4" name="Freeform 3">
            <a:extLst>
              <a:ext uri="{FF2B5EF4-FFF2-40B4-BE49-F238E27FC236}">
                <a16:creationId xmlns:a16="http://schemas.microsoft.com/office/drawing/2014/main" id="{0D5D9619-C3C4-4416-BF80-C057A4F1B172}"/>
              </a:ext>
            </a:extLst>
          </p:cNvPr>
          <p:cNvSpPr>
            <a:spLocks/>
          </p:cNvSpPr>
          <p:nvPr/>
        </p:nvSpPr>
        <p:spPr bwMode="auto">
          <a:xfrm>
            <a:off x="-22402800" y="1535113"/>
            <a:ext cx="37538025" cy="10069512"/>
          </a:xfrm>
          <a:custGeom>
            <a:avLst/>
            <a:gdLst>
              <a:gd name="T0" fmla="*/ 2147483647 w 7824"/>
              <a:gd name="T1" fmla="*/ 2147483647 h 2140"/>
              <a:gd name="T2" fmla="*/ 2147483647 w 7824"/>
              <a:gd name="T3" fmla="*/ 2147483647 h 2140"/>
              <a:gd name="T4" fmla="*/ 2147483647 w 7824"/>
              <a:gd name="T5" fmla="*/ 2147483647 h 2140"/>
              <a:gd name="T6" fmla="*/ 2147483647 w 7824"/>
              <a:gd name="T7" fmla="*/ 2147483647 h 2140"/>
              <a:gd name="T8" fmla="*/ 2147483647 w 7824"/>
              <a:gd name="T9" fmla="*/ 2147483647 h 2140"/>
              <a:gd name="T10" fmla="*/ 2147483647 w 7824"/>
              <a:gd name="T11" fmla="*/ 2147483647 h 2140"/>
              <a:gd name="T12" fmla="*/ 2147483647 w 7824"/>
              <a:gd name="T13" fmla="*/ 2147483647 h 2140"/>
              <a:gd name="T14" fmla="*/ 2147483647 w 7824"/>
              <a:gd name="T15" fmla="*/ 2147483647 h 2140"/>
              <a:gd name="T16" fmla="*/ 2147483647 w 7824"/>
              <a:gd name="T17" fmla="*/ 2147483647 h 2140"/>
              <a:gd name="T18" fmla="*/ 2147483647 w 7824"/>
              <a:gd name="T19" fmla="*/ 2147483647 h 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24"/>
              <a:gd name="T31" fmla="*/ 0 h 2140"/>
              <a:gd name="T32" fmla="*/ 7824 w 7824"/>
              <a:gd name="T33" fmla="*/ 2140 h 2140"/>
              <a:gd name="connsiteX0" fmla="*/ 742 w 9250"/>
              <a:gd name="connsiteY0" fmla="*/ 2627 h 9023"/>
              <a:gd name="connsiteX1" fmla="*/ 2076 w 9250"/>
              <a:gd name="connsiteY1" fmla="*/ 295 h 9023"/>
              <a:gd name="connsiteX2" fmla="*/ 3418 w 9250"/>
              <a:gd name="connsiteY2" fmla="*/ 2342 h 9023"/>
              <a:gd name="connsiteX3" fmla="*/ 5322 w 9250"/>
              <a:gd name="connsiteY3" fmla="*/ 295 h 9023"/>
              <a:gd name="connsiteX4" fmla="*/ 7293 w 9250"/>
              <a:gd name="connsiteY4" fmla="*/ 3262 h 9023"/>
              <a:gd name="connsiteX5" fmla="*/ 8916 w 9250"/>
              <a:gd name="connsiteY5" fmla="*/ 80 h 9023"/>
              <a:gd name="connsiteX6" fmla="*/ 9148 w 9250"/>
              <a:gd name="connsiteY6" fmla="*/ 7290 h 9023"/>
              <a:gd name="connsiteX7" fmla="*/ 7641 w 9250"/>
              <a:gd name="connsiteY7" fmla="*/ 8771 h 9023"/>
              <a:gd name="connsiteX8" fmla="*/ 510 w 9250"/>
              <a:gd name="connsiteY8" fmla="*/ 8346 h 9023"/>
              <a:gd name="connsiteX9" fmla="*/ 742 w 9250"/>
              <a:gd name="connsiteY9" fmla="*/ 2627 h 9023"/>
              <a:gd name="connsiteX0" fmla="*/ 802 w 10001"/>
              <a:gd name="connsiteY0" fmla="*/ 2911 h 10000"/>
              <a:gd name="connsiteX1" fmla="*/ 2244 w 10001"/>
              <a:gd name="connsiteY1" fmla="*/ 1271 h 10000"/>
              <a:gd name="connsiteX2" fmla="*/ 3695 w 10001"/>
              <a:gd name="connsiteY2" fmla="*/ 2596 h 10000"/>
              <a:gd name="connsiteX3" fmla="*/ 5754 w 10001"/>
              <a:gd name="connsiteY3" fmla="*/ 327 h 10000"/>
              <a:gd name="connsiteX4" fmla="*/ 7884 w 10001"/>
              <a:gd name="connsiteY4" fmla="*/ 3615 h 10000"/>
              <a:gd name="connsiteX5" fmla="*/ 9639 w 10001"/>
              <a:gd name="connsiteY5" fmla="*/ 89 h 10000"/>
              <a:gd name="connsiteX6" fmla="*/ 9890 w 10001"/>
              <a:gd name="connsiteY6" fmla="*/ 8079 h 10000"/>
              <a:gd name="connsiteX7" fmla="*/ 8261 w 10001"/>
              <a:gd name="connsiteY7" fmla="*/ 9721 h 10000"/>
              <a:gd name="connsiteX8" fmla="*/ 551 w 10001"/>
              <a:gd name="connsiteY8" fmla="*/ 9250 h 10000"/>
              <a:gd name="connsiteX9" fmla="*/ 802 w 10001"/>
              <a:gd name="connsiteY9" fmla="*/ 2911 h 10000"/>
              <a:gd name="connsiteX0" fmla="*/ 802 w 9996"/>
              <a:gd name="connsiteY0" fmla="*/ 3097 h 10186"/>
              <a:gd name="connsiteX1" fmla="*/ 2244 w 9996"/>
              <a:gd name="connsiteY1" fmla="*/ 1457 h 10186"/>
              <a:gd name="connsiteX2" fmla="*/ 3695 w 9996"/>
              <a:gd name="connsiteY2" fmla="*/ 2782 h 10186"/>
              <a:gd name="connsiteX3" fmla="*/ 5754 w 9996"/>
              <a:gd name="connsiteY3" fmla="*/ 513 h 10186"/>
              <a:gd name="connsiteX4" fmla="*/ 8015 w 9996"/>
              <a:gd name="connsiteY4" fmla="*/ 1724 h 10186"/>
              <a:gd name="connsiteX5" fmla="*/ 9639 w 9996"/>
              <a:gd name="connsiteY5" fmla="*/ 275 h 10186"/>
              <a:gd name="connsiteX6" fmla="*/ 9890 w 9996"/>
              <a:gd name="connsiteY6" fmla="*/ 8265 h 10186"/>
              <a:gd name="connsiteX7" fmla="*/ 8261 w 9996"/>
              <a:gd name="connsiteY7" fmla="*/ 9907 h 10186"/>
              <a:gd name="connsiteX8" fmla="*/ 551 w 9996"/>
              <a:gd name="connsiteY8" fmla="*/ 9436 h 10186"/>
              <a:gd name="connsiteX9" fmla="*/ 802 w 9996"/>
              <a:gd name="connsiteY9" fmla="*/ 3097 h 10186"/>
              <a:gd name="connsiteX0" fmla="*/ 802 w 10338"/>
              <a:gd name="connsiteY0" fmla="*/ 2554 h 9514"/>
              <a:gd name="connsiteX1" fmla="*/ 2245 w 10338"/>
              <a:gd name="connsiteY1" fmla="*/ 944 h 9514"/>
              <a:gd name="connsiteX2" fmla="*/ 3696 w 10338"/>
              <a:gd name="connsiteY2" fmla="*/ 2245 h 9514"/>
              <a:gd name="connsiteX3" fmla="*/ 5756 w 10338"/>
              <a:gd name="connsiteY3" fmla="*/ 18 h 9514"/>
              <a:gd name="connsiteX4" fmla="*/ 8018 w 10338"/>
              <a:gd name="connsiteY4" fmla="*/ 1207 h 9514"/>
              <a:gd name="connsiteX5" fmla="*/ 10207 w 10338"/>
              <a:gd name="connsiteY5" fmla="*/ 1081 h 9514"/>
              <a:gd name="connsiteX6" fmla="*/ 9894 w 10338"/>
              <a:gd name="connsiteY6" fmla="*/ 7628 h 9514"/>
              <a:gd name="connsiteX7" fmla="*/ 8264 w 10338"/>
              <a:gd name="connsiteY7" fmla="*/ 9240 h 9514"/>
              <a:gd name="connsiteX8" fmla="*/ 551 w 10338"/>
              <a:gd name="connsiteY8" fmla="*/ 8778 h 9514"/>
              <a:gd name="connsiteX9" fmla="*/ 802 w 10338"/>
              <a:gd name="connsiteY9" fmla="*/ 2554 h 9514"/>
              <a:gd name="connsiteX0" fmla="*/ 776 w 10000"/>
              <a:gd name="connsiteY0" fmla="*/ 2672 h 9988"/>
              <a:gd name="connsiteX1" fmla="*/ 2172 w 10000"/>
              <a:gd name="connsiteY1" fmla="*/ 980 h 9988"/>
              <a:gd name="connsiteX2" fmla="*/ 3565 w 10000"/>
              <a:gd name="connsiteY2" fmla="*/ 1880 h 9988"/>
              <a:gd name="connsiteX3" fmla="*/ 5568 w 10000"/>
              <a:gd name="connsiteY3" fmla="*/ 7 h 9988"/>
              <a:gd name="connsiteX4" fmla="*/ 7756 w 10000"/>
              <a:gd name="connsiteY4" fmla="*/ 1257 h 9988"/>
              <a:gd name="connsiteX5" fmla="*/ 9873 w 10000"/>
              <a:gd name="connsiteY5" fmla="*/ 1124 h 9988"/>
              <a:gd name="connsiteX6" fmla="*/ 9571 w 10000"/>
              <a:gd name="connsiteY6" fmla="*/ 8006 h 9988"/>
              <a:gd name="connsiteX7" fmla="*/ 7994 w 10000"/>
              <a:gd name="connsiteY7" fmla="*/ 9700 h 9988"/>
              <a:gd name="connsiteX8" fmla="*/ 533 w 10000"/>
              <a:gd name="connsiteY8" fmla="*/ 9214 h 9988"/>
              <a:gd name="connsiteX9" fmla="*/ 776 w 10000"/>
              <a:gd name="connsiteY9" fmla="*/ 2672 h 9988"/>
              <a:gd name="connsiteX0" fmla="*/ 776 w 9588"/>
              <a:gd name="connsiteY0" fmla="*/ 2879 h 12956"/>
              <a:gd name="connsiteX1" fmla="*/ 2172 w 9588"/>
              <a:gd name="connsiteY1" fmla="*/ 1185 h 12956"/>
              <a:gd name="connsiteX2" fmla="*/ 3565 w 9588"/>
              <a:gd name="connsiteY2" fmla="*/ 2086 h 12956"/>
              <a:gd name="connsiteX3" fmla="*/ 5568 w 9588"/>
              <a:gd name="connsiteY3" fmla="*/ 211 h 12956"/>
              <a:gd name="connsiteX4" fmla="*/ 7756 w 9588"/>
              <a:gd name="connsiteY4" fmla="*/ 1463 h 12956"/>
              <a:gd name="connsiteX5" fmla="*/ 8781 w 9588"/>
              <a:gd name="connsiteY5" fmla="*/ 12798 h 12956"/>
              <a:gd name="connsiteX6" fmla="*/ 9571 w 9588"/>
              <a:gd name="connsiteY6" fmla="*/ 8220 h 12956"/>
              <a:gd name="connsiteX7" fmla="*/ 7994 w 9588"/>
              <a:gd name="connsiteY7" fmla="*/ 9916 h 12956"/>
              <a:gd name="connsiteX8" fmla="*/ 533 w 9588"/>
              <a:gd name="connsiteY8" fmla="*/ 9429 h 12956"/>
              <a:gd name="connsiteX9" fmla="*/ 776 w 9588"/>
              <a:gd name="connsiteY9" fmla="*/ 2879 h 12956"/>
              <a:gd name="connsiteX0" fmla="*/ 809 w 10000"/>
              <a:gd name="connsiteY0" fmla="*/ 1596 h 9374"/>
              <a:gd name="connsiteX1" fmla="*/ 2265 w 10000"/>
              <a:gd name="connsiteY1" fmla="*/ 289 h 9374"/>
              <a:gd name="connsiteX2" fmla="*/ 3718 w 10000"/>
              <a:gd name="connsiteY2" fmla="*/ 984 h 9374"/>
              <a:gd name="connsiteX3" fmla="*/ 8089 w 10000"/>
              <a:gd name="connsiteY3" fmla="*/ 503 h 9374"/>
              <a:gd name="connsiteX4" fmla="*/ 9158 w 10000"/>
              <a:gd name="connsiteY4" fmla="*/ 9252 h 9374"/>
              <a:gd name="connsiteX5" fmla="*/ 9982 w 10000"/>
              <a:gd name="connsiteY5" fmla="*/ 5719 h 9374"/>
              <a:gd name="connsiteX6" fmla="*/ 8338 w 10000"/>
              <a:gd name="connsiteY6" fmla="*/ 7028 h 9374"/>
              <a:gd name="connsiteX7" fmla="*/ 556 w 10000"/>
              <a:gd name="connsiteY7" fmla="*/ 6652 h 9374"/>
              <a:gd name="connsiteX8" fmla="*/ 809 w 10000"/>
              <a:gd name="connsiteY8" fmla="*/ 1596 h 9374"/>
              <a:gd name="connsiteX0" fmla="*/ 809 w 10000"/>
              <a:gd name="connsiteY0" fmla="*/ 1663 h 9960"/>
              <a:gd name="connsiteX1" fmla="*/ 2265 w 10000"/>
              <a:gd name="connsiteY1" fmla="*/ 268 h 9960"/>
              <a:gd name="connsiteX2" fmla="*/ 3718 w 10000"/>
              <a:gd name="connsiteY2" fmla="*/ 1010 h 9960"/>
              <a:gd name="connsiteX3" fmla="*/ 9158 w 10000"/>
              <a:gd name="connsiteY3" fmla="*/ 9830 h 9960"/>
              <a:gd name="connsiteX4" fmla="*/ 9982 w 10000"/>
              <a:gd name="connsiteY4" fmla="*/ 6061 h 9960"/>
              <a:gd name="connsiteX5" fmla="*/ 8338 w 10000"/>
              <a:gd name="connsiteY5" fmla="*/ 7457 h 9960"/>
              <a:gd name="connsiteX6" fmla="*/ 556 w 10000"/>
              <a:gd name="connsiteY6" fmla="*/ 7056 h 9960"/>
              <a:gd name="connsiteX7" fmla="*/ 809 w 10000"/>
              <a:gd name="connsiteY7" fmla="*/ 1663 h 9960"/>
              <a:gd name="connsiteX0" fmla="*/ 809 w 10009"/>
              <a:gd name="connsiteY0" fmla="*/ 1462 h 7517"/>
              <a:gd name="connsiteX1" fmla="*/ 2265 w 10009"/>
              <a:gd name="connsiteY1" fmla="*/ 61 h 7517"/>
              <a:gd name="connsiteX2" fmla="*/ 3718 w 10009"/>
              <a:gd name="connsiteY2" fmla="*/ 806 h 7517"/>
              <a:gd name="connsiteX3" fmla="*/ 9280 w 10009"/>
              <a:gd name="connsiteY3" fmla="*/ 5565 h 7517"/>
              <a:gd name="connsiteX4" fmla="*/ 9982 w 10009"/>
              <a:gd name="connsiteY4" fmla="*/ 5877 h 7517"/>
              <a:gd name="connsiteX5" fmla="*/ 8338 w 10009"/>
              <a:gd name="connsiteY5" fmla="*/ 7279 h 7517"/>
              <a:gd name="connsiteX6" fmla="*/ 556 w 10009"/>
              <a:gd name="connsiteY6" fmla="*/ 6876 h 7517"/>
              <a:gd name="connsiteX7" fmla="*/ 809 w 10009"/>
              <a:gd name="connsiteY7" fmla="*/ 1462 h 7517"/>
              <a:gd name="connsiteX0" fmla="*/ 807 w 10039"/>
              <a:gd name="connsiteY0" fmla="*/ 1901 h 9956"/>
              <a:gd name="connsiteX1" fmla="*/ 2262 w 10039"/>
              <a:gd name="connsiteY1" fmla="*/ 37 h 9956"/>
              <a:gd name="connsiteX2" fmla="*/ 3714 w 10039"/>
              <a:gd name="connsiteY2" fmla="*/ 1028 h 9956"/>
              <a:gd name="connsiteX3" fmla="*/ 5254 w 10039"/>
              <a:gd name="connsiteY3" fmla="*/ 5165 h 9956"/>
              <a:gd name="connsiteX4" fmla="*/ 9271 w 10039"/>
              <a:gd name="connsiteY4" fmla="*/ 7359 h 9956"/>
              <a:gd name="connsiteX5" fmla="*/ 9972 w 10039"/>
              <a:gd name="connsiteY5" fmla="*/ 7774 h 9956"/>
              <a:gd name="connsiteX6" fmla="*/ 8330 w 10039"/>
              <a:gd name="connsiteY6" fmla="*/ 9639 h 9956"/>
              <a:gd name="connsiteX7" fmla="*/ 555 w 10039"/>
              <a:gd name="connsiteY7" fmla="*/ 9103 h 9956"/>
              <a:gd name="connsiteX8" fmla="*/ 807 w 10039"/>
              <a:gd name="connsiteY8" fmla="*/ 1901 h 9956"/>
              <a:gd name="connsiteX0" fmla="*/ 781 w 9977"/>
              <a:gd name="connsiteY0" fmla="*/ 3261 h 11352"/>
              <a:gd name="connsiteX1" fmla="*/ 1572 w 9977"/>
              <a:gd name="connsiteY1" fmla="*/ 10 h 11352"/>
              <a:gd name="connsiteX2" fmla="*/ 3677 w 9977"/>
              <a:gd name="connsiteY2" fmla="*/ 2385 h 11352"/>
              <a:gd name="connsiteX3" fmla="*/ 5211 w 9977"/>
              <a:gd name="connsiteY3" fmla="*/ 6540 h 11352"/>
              <a:gd name="connsiteX4" fmla="*/ 9212 w 9977"/>
              <a:gd name="connsiteY4" fmla="*/ 8744 h 11352"/>
              <a:gd name="connsiteX5" fmla="*/ 9910 w 9977"/>
              <a:gd name="connsiteY5" fmla="*/ 9160 h 11352"/>
              <a:gd name="connsiteX6" fmla="*/ 8275 w 9977"/>
              <a:gd name="connsiteY6" fmla="*/ 11034 h 11352"/>
              <a:gd name="connsiteX7" fmla="*/ 530 w 9977"/>
              <a:gd name="connsiteY7" fmla="*/ 10495 h 11352"/>
              <a:gd name="connsiteX8" fmla="*/ 781 w 9977"/>
              <a:gd name="connsiteY8" fmla="*/ 3261 h 11352"/>
              <a:gd name="connsiteX0" fmla="*/ 783 w 9966"/>
              <a:gd name="connsiteY0" fmla="*/ 2873 h 10000"/>
              <a:gd name="connsiteX1" fmla="*/ 1576 w 9966"/>
              <a:gd name="connsiteY1" fmla="*/ 9 h 10000"/>
              <a:gd name="connsiteX2" fmla="*/ 3685 w 9966"/>
              <a:gd name="connsiteY2" fmla="*/ 2101 h 10000"/>
              <a:gd name="connsiteX3" fmla="*/ 5223 w 9966"/>
              <a:gd name="connsiteY3" fmla="*/ 5761 h 10000"/>
              <a:gd name="connsiteX4" fmla="*/ 7352 w 9966"/>
              <a:gd name="connsiteY4" fmla="*/ 4015 h 10000"/>
              <a:gd name="connsiteX5" fmla="*/ 9233 w 9966"/>
              <a:gd name="connsiteY5" fmla="*/ 7703 h 10000"/>
              <a:gd name="connsiteX6" fmla="*/ 9933 w 9966"/>
              <a:gd name="connsiteY6" fmla="*/ 8069 h 10000"/>
              <a:gd name="connsiteX7" fmla="*/ 8294 w 9966"/>
              <a:gd name="connsiteY7" fmla="*/ 9720 h 10000"/>
              <a:gd name="connsiteX8" fmla="*/ 531 w 9966"/>
              <a:gd name="connsiteY8" fmla="*/ 9245 h 10000"/>
              <a:gd name="connsiteX9" fmla="*/ 783 w 9966"/>
              <a:gd name="connsiteY9" fmla="*/ 2873 h 10000"/>
              <a:gd name="connsiteX0" fmla="*/ 786 w 10000"/>
              <a:gd name="connsiteY0" fmla="*/ 2873 h 10000"/>
              <a:gd name="connsiteX1" fmla="*/ 1581 w 10000"/>
              <a:gd name="connsiteY1" fmla="*/ 9 h 10000"/>
              <a:gd name="connsiteX2" fmla="*/ 3698 w 10000"/>
              <a:gd name="connsiteY2" fmla="*/ 2101 h 10000"/>
              <a:gd name="connsiteX3" fmla="*/ 5241 w 10000"/>
              <a:gd name="connsiteY3" fmla="*/ 5761 h 10000"/>
              <a:gd name="connsiteX4" fmla="*/ 6807 w 10000"/>
              <a:gd name="connsiteY4" fmla="*/ 6216 h 10000"/>
              <a:gd name="connsiteX5" fmla="*/ 7377 w 10000"/>
              <a:gd name="connsiteY5" fmla="*/ 4015 h 10000"/>
              <a:gd name="connsiteX6" fmla="*/ 9264 w 10000"/>
              <a:gd name="connsiteY6" fmla="*/ 7703 h 10000"/>
              <a:gd name="connsiteX7" fmla="*/ 9967 w 10000"/>
              <a:gd name="connsiteY7" fmla="*/ 8069 h 10000"/>
              <a:gd name="connsiteX8" fmla="*/ 8322 w 10000"/>
              <a:gd name="connsiteY8" fmla="*/ 9720 h 10000"/>
              <a:gd name="connsiteX9" fmla="*/ 533 w 10000"/>
              <a:gd name="connsiteY9" fmla="*/ 9245 h 10000"/>
              <a:gd name="connsiteX10" fmla="*/ 786 w 10000"/>
              <a:gd name="connsiteY10" fmla="*/ 2873 h 10000"/>
              <a:gd name="connsiteX0" fmla="*/ 786 w 9996"/>
              <a:gd name="connsiteY0" fmla="*/ 2873 h 10000"/>
              <a:gd name="connsiteX1" fmla="*/ 1581 w 9996"/>
              <a:gd name="connsiteY1" fmla="*/ 9 h 10000"/>
              <a:gd name="connsiteX2" fmla="*/ 3698 w 9996"/>
              <a:gd name="connsiteY2" fmla="*/ 2101 h 10000"/>
              <a:gd name="connsiteX3" fmla="*/ 5241 w 9996"/>
              <a:gd name="connsiteY3" fmla="*/ 5761 h 10000"/>
              <a:gd name="connsiteX4" fmla="*/ 6807 w 9996"/>
              <a:gd name="connsiteY4" fmla="*/ 6216 h 10000"/>
              <a:gd name="connsiteX5" fmla="*/ 7377 w 9996"/>
              <a:gd name="connsiteY5" fmla="*/ 4015 h 10000"/>
              <a:gd name="connsiteX6" fmla="*/ 7825 w 9996"/>
              <a:gd name="connsiteY6" fmla="*/ 6672 h 10000"/>
              <a:gd name="connsiteX7" fmla="*/ 9264 w 9996"/>
              <a:gd name="connsiteY7" fmla="*/ 7703 h 10000"/>
              <a:gd name="connsiteX8" fmla="*/ 9967 w 9996"/>
              <a:gd name="connsiteY8" fmla="*/ 8069 h 10000"/>
              <a:gd name="connsiteX9" fmla="*/ 8322 w 9996"/>
              <a:gd name="connsiteY9" fmla="*/ 9720 h 10000"/>
              <a:gd name="connsiteX10" fmla="*/ 533 w 9996"/>
              <a:gd name="connsiteY10" fmla="*/ 9245 h 10000"/>
              <a:gd name="connsiteX11" fmla="*/ 786 w 9996"/>
              <a:gd name="connsiteY11" fmla="*/ 2873 h 10000"/>
              <a:gd name="connsiteX0" fmla="*/ 786 w 9998"/>
              <a:gd name="connsiteY0" fmla="*/ 2873 h 10000"/>
              <a:gd name="connsiteX1" fmla="*/ 1582 w 9998"/>
              <a:gd name="connsiteY1" fmla="*/ 9 h 10000"/>
              <a:gd name="connsiteX2" fmla="*/ 3699 w 9998"/>
              <a:gd name="connsiteY2" fmla="*/ 2101 h 10000"/>
              <a:gd name="connsiteX3" fmla="*/ 5243 w 9998"/>
              <a:gd name="connsiteY3" fmla="*/ 5761 h 10000"/>
              <a:gd name="connsiteX4" fmla="*/ 6810 w 9998"/>
              <a:gd name="connsiteY4" fmla="*/ 6216 h 10000"/>
              <a:gd name="connsiteX5" fmla="*/ 7380 w 9998"/>
              <a:gd name="connsiteY5" fmla="*/ 4015 h 10000"/>
              <a:gd name="connsiteX6" fmla="*/ 8083 w 9998"/>
              <a:gd name="connsiteY6" fmla="*/ 6444 h 10000"/>
              <a:gd name="connsiteX7" fmla="*/ 9268 w 9998"/>
              <a:gd name="connsiteY7" fmla="*/ 7703 h 10000"/>
              <a:gd name="connsiteX8" fmla="*/ 9971 w 9998"/>
              <a:gd name="connsiteY8" fmla="*/ 8069 h 10000"/>
              <a:gd name="connsiteX9" fmla="*/ 8325 w 9998"/>
              <a:gd name="connsiteY9" fmla="*/ 9720 h 10000"/>
              <a:gd name="connsiteX10" fmla="*/ 533 w 9998"/>
              <a:gd name="connsiteY10" fmla="*/ 9245 h 10000"/>
              <a:gd name="connsiteX11" fmla="*/ 786 w 9998"/>
              <a:gd name="connsiteY11" fmla="*/ 28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8" h="10000">
                <a:moveTo>
                  <a:pt x="786" y="2873"/>
                </a:moveTo>
                <a:cubicBezTo>
                  <a:pt x="960" y="1334"/>
                  <a:pt x="1096" y="138"/>
                  <a:pt x="1582" y="9"/>
                </a:cubicBezTo>
                <a:cubicBezTo>
                  <a:pt x="2068" y="-119"/>
                  <a:pt x="3090" y="1143"/>
                  <a:pt x="3699" y="2101"/>
                </a:cubicBezTo>
                <a:cubicBezTo>
                  <a:pt x="4310" y="3059"/>
                  <a:pt x="4794" y="5309"/>
                  <a:pt x="5243" y="5761"/>
                </a:cubicBezTo>
                <a:cubicBezTo>
                  <a:pt x="5692" y="6213"/>
                  <a:pt x="6454" y="6507"/>
                  <a:pt x="6810" y="6216"/>
                </a:cubicBezTo>
                <a:cubicBezTo>
                  <a:pt x="7166" y="5925"/>
                  <a:pt x="7178" y="4192"/>
                  <a:pt x="7380" y="4015"/>
                </a:cubicBezTo>
                <a:cubicBezTo>
                  <a:pt x="7582" y="3838"/>
                  <a:pt x="7769" y="5829"/>
                  <a:pt x="8083" y="6444"/>
                </a:cubicBezTo>
                <a:cubicBezTo>
                  <a:pt x="8397" y="7059"/>
                  <a:pt x="8953" y="7432"/>
                  <a:pt x="9268" y="7703"/>
                </a:cubicBezTo>
                <a:cubicBezTo>
                  <a:pt x="9583" y="7974"/>
                  <a:pt x="10128" y="7733"/>
                  <a:pt x="9971" y="8069"/>
                </a:cubicBezTo>
                <a:cubicBezTo>
                  <a:pt x="9813" y="8406"/>
                  <a:pt x="9897" y="9523"/>
                  <a:pt x="8325" y="9720"/>
                </a:cubicBezTo>
                <a:cubicBezTo>
                  <a:pt x="6753" y="9918"/>
                  <a:pt x="1791" y="10427"/>
                  <a:pt x="533" y="9245"/>
                </a:cubicBezTo>
                <a:cubicBezTo>
                  <a:pt x="-722" y="8065"/>
                  <a:pt x="610" y="4412"/>
                  <a:pt x="786" y="2873"/>
                </a:cubicBezTo>
                <a:close/>
              </a:path>
            </a:pathLst>
          </a:custGeom>
          <a:solidFill>
            <a:schemeClr val="accent6">
              <a:lumMod val="20000"/>
              <a:lumOff val="80000"/>
            </a:schemeClr>
          </a:solidFill>
          <a:ln w="9525">
            <a:solidFill>
              <a:schemeClr val="tx1"/>
            </a:solidFill>
            <a:round/>
            <a:headEnd/>
            <a:tailEnd/>
          </a:ln>
        </p:spPr>
        <p:txBody>
          <a:bodyPr/>
          <a:lstStyle/>
          <a:p>
            <a:pPr eaLnBrk="1" fontAlgn="auto" hangingPunct="1">
              <a:spcBef>
                <a:spcPts val="0"/>
              </a:spcBef>
              <a:spcAft>
                <a:spcPts val="0"/>
              </a:spcAft>
              <a:defRPr/>
            </a:pPr>
            <a:endParaRPr lang="en-GB">
              <a:solidFill>
                <a:srgbClr val="000000"/>
              </a:solidFill>
              <a:latin typeface="Calibri"/>
              <a:cs typeface="+mn-cs"/>
            </a:endParaRPr>
          </a:p>
        </p:txBody>
      </p:sp>
      <p:sp>
        <p:nvSpPr>
          <p:cNvPr id="15" name="TextBox 14">
            <a:extLst>
              <a:ext uri="{FF2B5EF4-FFF2-40B4-BE49-F238E27FC236}">
                <a16:creationId xmlns:a16="http://schemas.microsoft.com/office/drawing/2014/main" id="{7BC7561C-7653-4D20-85E1-DB068E1806A1}"/>
              </a:ext>
            </a:extLst>
          </p:cNvPr>
          <p:cNvSpPr txBox="1">
            <a:spLocks noChangeArrowheads="1"/>
          </p:cNvSpPr>
          <p:nvPr/>
        </p:nvSpPr>
        <p:spPr bwMode="auto">
          <a:xfrm>
            <a:off x="3505200" y="1497013"/>
            <a:ext cx="46720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Marine subtidal rocky reef</a:t>
            </a:r>
          </a:p>
        </p:txBody>
      </p:sp>
      <p:sp>
        <p:nvSpPr>
          <p:cNvPr id="16" name="TextBox 15">
            <a:extLst>
              <a:ext uri="{FF2B5EF4-FFF2-40B4-BE49-F238E27FC236}">
                <a16:creationId xmlns:a16="http://schemas.microsoft.com/office/drawing/2014/main" id="{B9387AA4-1AF7-4AB8-91B9-3E45373EF991}"/>
              </a:ext>
            </a:extLst>
          </p:cNvPr>
          <p:cNvSpPr txBox="1"/>
          <p:nvPr/>
        </p:nvSpPr>
        <p:spPr>
          <a:xfrm>
            <a:off x="2209800" y="765175"/>
            <a:ext cx="3200400" cy="769938"/>
          </a:xfrm>
          <a:prstGeom prst="rect">
            <a:avLst/>
          </a:prstGeom>
          <a:noFill/>
        </p:spPr>
        <p:txBody>
          <a:bodyPr wrap="none">
            <a:spAutoFit/>
          </a:bodyPr>
          <a:lstStyle/>
          <a:p>
            <a:pPr eaLnBrk="1" fontAlgn="auto" hangingPunct="1">
              <a:spcBef>
                <a:spcPts val="0"/>
              </a:spcBef>
              <a:spcAft>
                <a:spcPts val="0"/>
              </a:spcAft>
              <a:defRPr/>
            </a:pPr>
            <a:r>
              <a:rPr lang="en-GB" sz="4400" b="1" dirty="0">
                <a:solidFill>
                  <a:srgbClr val="FFFFFF">
                    <a:lumMod val="50000"/>
                  </a:srgbClr>
                </a:solidFill>
                <a:latin typeface="Calibri"/>
                <a:cs typeface="+mn-cs"/>
              </a:rPr>
              <a:t>Feature level</a:t>
            </a:r>
          </a:p>
        </p:txBody>
      </p:sp>
      <p:sp>
        <p:nvSpPr>
          <p:cNvPr id="3" name="Slide Number Placeholder 2">
            <a:extLst>
              <a:ext uri="{FF2B5EF4-FFF2-40B4-BE49-F238E27FC236}">
                <a16:creationId xmlns:a16="http://schemas.microsoft.com/office/drawing/2014/main" id="{0D652A2A-60A2-4CDC-A902-A13E19052FD8}"/>
              </a:ext>
            </a:extLst>
          </p:cNvPr>
          <p:cNvSpPr>
            <a:spLocks noGrp="1"/>
          </p:cNvSpPr>
          <p:nvPr>
            <p:ph type="sldNum" sz="quarter" idx="12"/>
          </p:nvPr>
        </p:nvSpPr>
        <p:spPr/>
        <p:txBody>
          <a:bodyPr/>
          <a:lstStyle/>
          <a:p>
            <a:pPr>
              <a:defRPr/>
            </a:pPr>
            <a:fld id="{944276E3-F6E9-4500-999B-216318B6366D}" type="slidenum">
              <a:rPr lang="en-GB"/>
              <a:pPr>
                <a:defRPr/>
              </a:pPr>
              <a:t>232</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28674" name="Freeform 3">
            <a:extLst>
              <a:ext uri="{FF2B5EF4-FFF2-40B4-BE49-F238E27FC236}">
                <a16:creationId xmlns:a16="http://schemas.microsoft.com/office/drawing/2014/main" id="{ECDA7270-2809-429F-9E51-733A48E77DA2}"/>
              </a:ext>
            </a:extLst>
          </p:cNvPr>
          <p:cNvSpPr>
            <a:spLocks/>
          </p:cNvSpPr>
          <p:nvPr/>
        </p:nvSpPr>
        <p:spPr bwMode="auto">
          <a:xfrm>
            <a:off x="-2343150" y="-852488"/>
            <a:ext cx="13569950" cy="8393113"/>
          </a:xfrm>
          <a:custGeom>
            <a:avLst/>
            <a:gdLst>
              <a:gd name="T0" fmla="*/ 1066720 w 9986"/>
              <a:gd name="T1" fmla="*/ 2718621 h 10485"/>
              <a:gd name="T2" fmla="*/ 2401139 w 9986"/>
              <a:gd name="T3" fmla="*/ 467513 h 10485"/>
              <a:gd name="T4" fmla="*/ 4999315 w 9986"/>
              <a:gd name="T5" fmla="*/ 676453 h 10485"/>
              <a:gd name="T6" fmla="*/ 7795889 w 9986"/>
              <a:gd name="T7" fmla="*/ 650035 h 10485"/>
              <a:gd name="T8" fmla="*/ 10582948 w 9986"/>
              <a:gd name="T9" fmla="*/ 523551 h 10485"/>
              <a:gd name="T10" fmla="*/ 13075134 w 9986"/>
              <a:gd name="T11" fmla="*/ 459508 h 10485"/>
              <a:gd name="T12" fmla="*/ 13416213 w 9986"/>
              <a:gd name="T13" fmla="*/ 6855794 h 10485"/>
              <a:gd name="T14" fmla="*/ 11202600 w 9986"/>
              <a:gd name="T15" fmla="*/ 8170274 h 10485"/>
              <a:gd name="T16" fmla="*/ 725641 w 9986"/>
              <a:gd name="T17" fmla="*/ 7793222 h 10485"/>
              <a:gd name="T18" fmla="*/ 1066720 w 9986"/>
              <a:gd name="T19" fmla="*/ 2718621 h 10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86" h="10485">
                <a:moveTo>
                  <a:pt x="785" y="3396"/>
                </a:moveTo>
                <a:cubicBezTo>
                  <a:pt x="991" y="1871"/>
                  <a:pt x="1285" y="1010"/>
                  <a:pt x="1767" y="584"/>
                </a:cubicBezTo>
                <a:cubicBezTo>
                  <a:pt x="2249" y="158"/>
                  <a:pt x="3017" y="807"/>
                  <a:pt x="3679" y="845"/>
                </a:cubicBezTo>
                <a:cubicBezTo>
                  <a:pt x="4341" y="883"/>
                  <a:pt x="5052" y="844"/>
                  <a:pt x="5737" y="812"/>
                </a:cubicBezTo>
                <a:cubicBezTo>
                  <a:pt x="6422" y="780"/>
                  <a:pt x="7141" y="696"/>
                  <a:pt x="7788" y="654"/>
                </a:cubicBezTo>
                <a:cubicBezTo>
                  <a:pt x="8437" y="613"/>
                  <a:pt x="9275" y="-744"/>
                  <a:pt x="9622" y="574"/>
                </a:cubicBezTo>
                <a:cubicBezTo>
                  <a:pt x="9969" y="1892"/>
                  <a:pt x="10102" y="6960"/>
                  <a:pt x="9873" y="8564"/>
                </a:cubicBezTo>
                <a:cubicBezTo>
                  <a:pt x="9644" y="10170"/>
                  <a:pt x="9799" y="10010"/>
                  <a:pt x="8244" y="10206"/>
                </a:cubicBezTo>
                <a:cubicBezTo>
                  <a:pt x="6688" y="10403"/>
                  <a:pt x="1779" y="10911"/>
                  <a:pt x="534" y="9735"/>
                </a:cubicBezTo>
                <a:cubicBezTo>
                  <a:pt x="-709" y="8560"/>
                  <a:pt x="580" y="4921"/>
                  <a:pt x="785" y="3396"/>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474115" name="Group 10">
            <a:extLst>
              <a:ext uri="{FF2B5EF4-FFF2-40B4-BE49-F238E27FC236}">
                <a16:creationId xmlns:a16="http://schemas.microsoft.com/office/drawing/2014/main" id="{29DB3F3B-8AC9-4187-8F6E-2DB12ADC7F36}"/>
              </a:ext>
            </a:extLst>
          </p:cNvPr>
          <p:cNvGrpSpPr>
            <a:grpSpLocks/>
          </p:cNvGrpSpPr>
          <p:nvPr/>
        </p:nvGrpSpPr>
        <p:grpSpPr bwMode="auto">
          <a:xfrm>
            <a:off x="84138" y="2420938"/>
            <a:ext cx="8693150" cy="3506787"/>
            <a:chOff x="1241255" y="431800"/>
            <a:chExt cx="4000697" cy="1613540"/>
          </a:xfrm>
        </p:grpSpPr>
        <p:sp>
          <p:nvSpPr>
            <p:cNvPr id="28676" name="Oval 12">
              <a:extLst>
                <a:ext uri="{FF2B5EF4-FFF2-40B4-BE49-F238E27FC236}">
                  <a16:creationId xmlns:a16="http://schemas.microsoft.com/office/drawing/2014/main" id="{BE36ACF9-8FCD-4294-B69A-D0AA4EE1421D}"/>
                </a:ext>
              </a:extLst>
            </p:cNvPr>
            <p:cNvSpPr>
              <a:spLocks/>
            </p:cNvSpPr>
            <p:nvPr/>
          </p:nvSpPr>
          <p:spPr bwMode="auto">
            <a:xfrm>
              <a:off x="1241255" y="542827"/>
              <a:ext cx="4000697" cy="1502513"/>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8677" name="Freeform 12">
              <a:extLst>
                <a:ext uri="{FF2B5EF4-FFF2-40B4-BE49-F238E27FC236}">
                  <a16:creationId xmlns:a16="http://schemas.microsoft.com/office/drawing/2014/main" id="{4B390856-2D6F-431F-AF07-74A6A4C2B4BE}"/>
                </a:ext>
              </a:extLst>
            </p:cNvPr>
            <p:cNvSpPr>
              <a:spLocks/>
            </p:cNvSpPr>
            <p:nvPr/>
          </p:nvSpPr>
          <p:spPr bwMode="auto">
            <a:xfrm>
              <a:off x="2799598" y="935072"/>
              <a:ext cx="1340628" cy="583621"/>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8678" name="Freeform 13">
              <a:extLst>
                <a:ext uri="{FF2B5EF4-FFF2-40B4-BE49-F238E27FC236}">
                  <a16:creationId xmlns:a16="http://schemas.microsoft.com/office/drawing/2014/main" id="{F70785B5-4840-46D2-87B7-A49CCA52E81D}"/>
                </a:ext>
              </a:extLst>
            </p:cNvPr>
            <p:cNvSpPr>
              <a:spLocks/>
            </p:cNvSpPr>
            <p:nvPr/>
          </p:nvSpPr>
          <p:spPr bwMode="auto">
            <a:xfrm>
              <a:off x="3510460" y="431800"/>
              <a:ext cx="1268300" cy="1607696"/>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28679" name="Oval 13">
              <a:extLst>
                <a:ext uri="{FF2B5EF4-FFF2-40B4-BE49-F238E27FC236}">
                  <a16:creationId xmlns:a16="http://schemas.microsoft.com/office/drawing/2014/main" id="{130A1F20-902C-4874-92B3-9CD85B605C57}"/>
                </a:ext>
              </a:extLst>
            </p:cNvPr>
            <p:cNvSpPr>
              <a:spLocks/>
            </p:cNvSpPr>
            <p:nvPr/>
          </p:nvSpPr>
          <p:spPr bwMode="auto">
            <a:xfrm>
              <a:off x="1803077" y="1165161"/>
              <a:ext cx="412782" cy="140975"/>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8680" name="Oval 13">
              <a:extLst>
                <a:ext uri="{FF2B5EF4-FFF2-40B4-BE49-F238E27FC236}">
                  <a16:creationId xmlns:a16="http://schemas.microsoft.com/office/drawing/2014/main" id="{E94EB06B-47F8-4863-8C59-02C282A11D7B}"/>
                </a:ext>
              </a:extLst>
            </p:cNvPr>
            <p:cNvSpPr>
              <a:spLocks/>
            </p:cNvSpPr>
            <p:nvPr/>
          </p:nvSpPr>
          <p:spPr bwMode="auto">
            <a:xfrm>
              <a:off x="1331117" y="1360919"/>
              <a:ext cx="867938" cy="317741"/>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8681" name="Oval 13">
              <a:extLst>
                <a:ext uri="{FF2B5EF4-FFF2-40B4-BE49-F238E27FC236}">
                  <a16:creationId xmlns:a16="http://schemas.microsoft.com/office/drawing/2014/main" id="{FFFC4EF2-C04B-4132-A535-E11D44209080}"/>
                </a:ext>
              </a:extLst>
            </p:cNvPr>
            <p:cNvSpPr>
              <a:spLocks/>
            </p:cNvSpPr>
            <p:nvPr/>
          </p:nvSpPr>
          <p:spPr bwMode="auto">
            <a:xfrm>
              <a:off x="3210188" y="1553755"/>
              <a:ext cx="735702" cy="337463"/>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28682" name="Oval 14">
              <a:extLst>
                <a:ext uri="{FF2B5EF4-FFF2-40B4-BE49-F238E27FC236}">
                  <a16:creationId xmlns:a16="http://schemas.microsoft.com/office/drawing/2014/main" id="{1D965E7B-B354-4F15-BFB0-A470C7F4D462}"/>
                </a:ext>
              </a:extLst>
            </p:cNvPr>
            <p:cNvSpPr>
              <a:spLocks/>
            </p:cNvSpPr>
            <p:nvPr/>
          </p:nvSpPr>
          <p:spPr bwMode="auto">
            <a:xfrm>
              <a:off x="3117404" y="1102343"/>
              <a:ext cx="366024" cy="236662"/>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20" name="TextBox 19">
            <a:extLst>
              <a:ext uri="{FF2B5EF4-FFF2-40B4-BE49-F238E27FC236}">
                <a16:creationId xmlns:a16="http://schemas.microsoft.com/office/drawing/2014/main" id="{6801614C-CD05-4559-BC95-252802B63661}"/>
              </a:ext>
            </a:extLst>
          </p:cNvPr>
          <p:cNvSpPr txBox="1"/>
          <p:nvPr/>
        </p:nvSpPr>
        <p:spPr>
          <a:xfrm>
            <a:off x="3505200" y="1497013"/>
            <a:ext cx="2509838" cy="585787"/>
          </a:xfrm>
          <a:prstGeom prst="rect">
            <a:avLst/>
          </a:prstGeom>
          <a:noFill/>
        </p:spPr>
        <p:txBody>
          <a:bodyPr wrap="none">
            <a:spAutoFit/>
          </a:bodyPr>
          <a:lstStyle/>
          <a:p>
            <a:pPr eaLnBrk="1" fontAlgn="auto" hangingPunct="1">
              <a:spcBef>
                <a:spcPts val="0"/>
              </a:spcBef>
              <a:spcAft>
                <a:spcPts val="0"/>
              </a:spcAft>
              <a:defRPr/>
            </a:pPr>
            <a:r>
              <a:rPr lang="en-GB" sz="3200" b="1" dirty="0">
                <a:solidFill>
                  <a:srgbClr val="BBE0E3">
                    <a:lumMod val="20000"/>
                    <a:lumOff val="80000"/>
                  </a:srgbClr>
                </a:solidFill>
                <a:latin typeface="Calibri"/>
                <a:cs typeface="+mn-cs"/>
              </a:rPr>
              <a:t>Coastal water</a:t>
            </a:r>
          </a:p>
        </p:txBody>
      </p:sp>
      <p:sp>
        <p:nvSpPr>
          <p:cNvPr id="21" name="TextBox 20">
            <a:extLst>
              <a:ext uri="{FF2B5EF4-FFF2-40B4-BE49-F238E27FC236}">
                <a16:creationId xmlns:a16="http://schemas.microsoft.com/office/drawing/2014/main" id="{82987819-60DF-49F4-AEC8-295907070091}"/>
              </a:ext>
            </a:extLst>
          </p:cNvPr>
          <p:cNvSpPr txBox="1"/>
          <p:nvPr/>
        </p:nvSpPr>
        <p:spPr>
          <a:xfrm>
            <a:off x="2209800" y="765175"/>
            <a:ext cx="3409950" cy="769938"/>
          </a:xfrm>
          <a:prstGeom prst="rect">
            <a:avLst/>
          </a:prstGeom>
          <a:noFill/>
        </p:spPr>
        <p:txBody>
          <a:bodyPr wrap="none">
            <a:spAutoFit/>
          </a:bodyPr>
          <a:lstStyle/>
          <a:p>
            <a:pPr eaLnBrk="1" fontAlgn="auto" hangingPunct="1">
              <a:spcBef>
                <a:spcPts val="0"/>
              </a:spcBef>
              <a:spcAft>
                <a:spcPts val="0"/>
              </a:spcAft>
              <a:defRPr/>
            </a:pPr>
            <a:r>
              <a:rPr lang="en-GB" sz="4400" b="1" dirty="0">
                <a:solidFill>
                  <a:srgbClr val="FFFFFF">
                    <a:lumMod val="60000"/>
                    <a:lumOff val="40000"/>
                  </a:srgbClr>
                </a:solidFill>
                <a:latin typeface="Calibri"/>
                <a:cs typeface="+mn-cs"/>
              </a:rPr>
              <a:t>Material level</a:t>
            </a:r>
          </a:p>
        </p:txBody>
      </p:sp>
      <p:sp>
        <p:nvSpPr>
          <p:cNvPr id="3" name="Slide Number Placeholder 2">
            <a:extLst>
              <a:ext uri="{FF2B5EF4-FFF2-40B4-BE49-F238E27FC236}">
                <a16:creationId xmlns:a16="http://schemas.microsoft.com/office/drawing/2014/main" id="{0C502328-2560-4C06-BCAA-1A748006741E}"/>
              </a:ext>
            </a:extLst>
          </p:cNvPr>
          <p:cNvSpPr>
            <a:spLocks noGrp="1"/>
          </p:cNvSpPr>
          <p:nvPr>
            <p:ph type="sldNum" sz="quarter" idx="12"/>
          </p:nvPr>
        </p:nvSpPr>
        <p:spPr/>
        <p:txBody>
          <a:bodyPr/>
          <a:lstStyle/>
          <a:p>
            <a:pPr>
              <a:defRPr/>
            </a:pPr>
            <a:fld id="{E617A3E0-A398-445A-930B-5879DC0842AD}" type="slidenum">
              <a:rPr lang="en-GB"/>
              <a:pPr>
                <a:defRPr/>
              </a:pPr>
              <a:t>233</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rgbClr val="FFFFCC"/>
        </a:solidFill>
        <a:effectLst/>
      </p:bgPr>
    </p:bg>
    <p:spTree>
      <p:nvGrpSpPr>
        <p:cNvPr id="1" name=""/>
        <p:cNvGrpSpPr/>
        <p:nvPr/>
      </p:nvGrpSpPr>
      <p:grpSpPr>
        <a:xfrm>
          <a:off x="0" y="0"/>
          <a:ext cx="0" cy="0"/>
          <a:chOff x="0" y="0"/>
          <a:chExt cx="0" cy="0"/>
        </a:xfrm>
      </p:grpSpPr>
      <p:sp>
        <p:nvSpPr>
          <p:cNvPr id="30722" name="Freeform 2">
            <a:extLst>
              <a:ext uri="{FF2B5EF4-FFF2-40B4-BE49-F238E27FC236}">
                <a16:creationId xmlns:a16="http://schemas.microsoft.com/office/drawing/2014/main" id="{46C86E8E-E06B-45DA-912B-8CAB3FF89FFB}"/>
              </a:ext>
            </a:extLst>
          </p:cNvPr>
          <p:cNvSpPr>
            <a:spLocks/>
          </p:cNvSpPr>
          <p:nvPr/>
        </p:nvSpPr>
        <p:spPr bwMode="auto">
          <a:xfrm>
            <a:off x="-3081338" y="4394200"/>
            <a:ext cx="15435263" cy="3167063"/>
          </a:xfrm>
          <a:custGeom>
            <a:avLst/>
            <a:gdLst>
              <a:gd name="T0" fmla="*/ 1237984 w 10000"/>
              <a:gd name="T1" fmla="*/ 993170 h 10329"/>
              <a:gd name="T2" fmla="*/ 3463887 w 10000"/>
              <a:gd name="T3" fmla="*/ 201086 h 10329"/>
              <a:gd name="T4" fmla="*/ 5712942 w 10000"/>
              <a:gd name="T5" fmla="*/ 282931 h 10329"/>
              <a:gd name="T6" fmla="*/ 8881998 w 10000"/>
              <a:gd name="T7" fmla="*/ 201086 h 10329"/>
              <a:gd name="T8" fmla="*/ 12169910 w 10000"/>
              <a:gd name="T9" fmla="*/ 329217 h 10329"/>
              <a:gd name="T10" fmla="*/ 14878968 w 10000"/>
              <a:gd name="T11" fmla="*/ 128131 h 10329"/>
              <a:gd name="T12" fmla="*/ 15266417 w 10000"/>
              <a:gd name="T13" fmla="*/ 2577338 h 10329"/>
              <a:gd name="T14" fmla="*/ 12751858 w 10000"/>
              <a:gd name="T15" fmla="*/ 3080666 h 10329"/>
              <a:gd name="T16" fmla="*/ 850535 w 10000"/>
              <a:gd name="T17" fmla="*/ 2936289 h 10329"/>
              <a:gd name="T18" fmla="*/ 1237984 w 10000"/>
              <a:gd name="T19" fmla="*/ 993170 h 10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10329">
                <a:moveTo>
                  <a:pt x="802" y="3240"/>
                </a:moveTo>
                <a:cubicBezTo>
                  <a:pt x="1083" y="1754"/>
                  <a:pt x="1761" y="1042"/>
                  <a:pt x="2244" y="656"/>
                </a:cubicBezTo>
                <a:cubicBezTo>
                  <a:pt x="2728" y="270"/>
                  <a:pt x="3116" y="923"/>
                  <a:pt x="3701" y="923"/>
                </a:cubicBezTo>
                <a:cubicBezTo>
                  <a:pt x="4285" y="923"/>
                  <a:pt x="5057" y="631"/>
                  <a:pt x="5754" y="656"/>
                </a:cubicBezTo>
                <a:cubicBezTo>
                  <a:pt x="6451" y="681"/>
                  <a:pt x="7237" y="1116"/>
                  <a:pt x="7884" y="1074"/>
                </a:cubicBezTo>
                <a:cubicBezTo>
                  <a:pt x="8533" y="1033"/>
                  <a:pt x="9305" y="-804"/>
                  <a:pt x="9639" y="418"/>
                </a:cubicBezTo>
                <a:cubicBezTo>
                  <a:pt x="9973" y="1640"/>
                  <a:pt x="10119" y="6804"/>
                  <a:pt x="9890" y="8408"/>
                </a:cubicBezTo>
                <a:cubicBezTo>
                  <a:pt x="9661" y="10014"/>
                  <a:pt x="9816" y="9854"/>
                  <a:pt x="8261" y="10050"/>
                </a:cubicBezTo>
                <a:cubicBezTo>
                  <a:pt x="6705" y="10247"/>
                  <a:pt x="1796" y="10755"/>
                  <a:pt x="551" y="9579"/>
                </a:cubicBezTo>
                <a:cubicBezTo>
                  <a:pt x="-692" y="8404"/>
                  <a:pt x="520" y="4727"/>
                  <a:pt x="802" y="3240"/>
                </a:cubicBezTo>
                <a:close/>
              </a:path>
            </a:pathLst>
          </a:custGeom>
          <a:solidFill>
            <a:srgbClr val="0000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sp>
        <p:nvSpPr>
          <p:cNvPr id="30723" name="Freeform 3">
            <a:extLst>
              <a:ext uri="{FF2B5EF4-FFF2-40B4-BE49-F238E27FC236}">
                <a16:creationId xmlns:a16="http://schemas.microsoft.com/office/drawing/2014/main" id="{1E7A6F6C-04D6-4039-AF8E-042D131B39F8}"/>
              </a:ext>
            </a:extLst>
          </p:cNvPr>
          <p:cNvSpPr>
            <a:spLocks/>
          </p:cNvSpPr>
          <p:nvPr/>
        </p:nvSpPr>
        <p:spPr bwMode="auto">
          <a:xfrm>
            <a:off x="-1693863" y="4351338"/>
            <a:ext cx="11872913" cy="2967037"/>
          </a:xfrm>
          <a:custGeom>
            <a:avLst/>
            <a:gdLst>
              <a:gd name="T0" fmla="*/ 921316 w 10000"/>
              <a:gd name="T1" fmla="*/ 793746 h 9988"/>
              <a:gd name="T2" fmla="*/ 2578736 w 10000"/>
              <a:gd name="T3" fmla="*/ 291120 h 9988"/>
              <a:gd name="T4" fmla="*/ 4232594 w 10000"/>
              <a:gd name="T5" fmla="*/ 558474 h 9988"/>
              <a:gd name="T6" fmla="*/ 6610683 w 10000"/>
              <a:gd name="T7" fmla="*/ 2079 h 9988"/>
              <a:gd name="T8" fmla="*/ 9208414 w 10000"/>
              <a:gd name="T9" fmla="*/ 373405 h 9988"/>
              <a:gd name="T10" fmla="*/ 11721853 w 10000"/>
              <a:gd name="T11" fmla="*/ 333896 h 9988"/>
              <a:gd name="T12" fmla="*/ 11363299 w 10000"/>
              <a:gd name="T13" fmla="*/ 2378268 h 9988"/>
              <a:gd name="T14" fmla="*/ 9490983 w 10000"/>
              <a:gd name="T15" fmla="*/ 2881490 h 9988"/>
              <a:gd name="T16" fmla="*/ 632811 w 10000"/>
              <a:gd name="T17" fmla="*/ 2737118 h 9988"/>
              <a:gd name="T18" fmla="*/ 921316 w 10000"/>
              <a:gd name="T19" fmla="*/ 793746 h 9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0" h="9988">
                <a:moveTo>
                  <a:pt x="776" y="2672"/>
                </a:moveTo>
                <a:cubicBezTo>
                  <a:pt x="1049" y="1301"/>
                  <a:pt x="1707" y="1112"/>
                  <a:pt x="2172" y="980"/>
                </a:cubicBezTo>
                <a:cubicBezTo>
                  <a:pt x="2637" y="848"/>
                  <a:pt x="2999" y="2042"/>
                  <a:pt x="3565" y="1880"/>
                </a:cubicBezTo>
                <a:cubicBezTo>
                  <a:pt x="4132" y="1718"/>
                  <a:pt x="4870" y="111"/>
                  <a:pt x="5568" y="7"/>
                </a:cubicBezTo>
                <a:cubicBezTo>
                  <a:pt x="6266" y="-97"/>
                  <a:pt x="7038" y="1071"/>
                  <a:pt x="7756" y="1257"/>
                </a:cubicBezTo>
                <a:cubicBezTo>
                  <a:pt x="8474" y="1443"/>
                  <a:pt x="9571" y="0"/>
                  <a:pt x="9873" y="1124"/>
                </a:cubicBezTo>
                <a:cubicBezTo>
                  <a:pt x="10176" y="2249"/>
                  <a:pt x="9884" y="6576"/>
                  <a:pt x="9571" y="8006"/>
                </a:cubicBezTo>
                <a:cubicBezTo>
                  <a:pt x="9257" y="9435"/>
                  <a:pt x="9499" y="9498"/>
                  <a:pt x="7994" y="9700"/>
                </a:cubicBezTo>
                <a:cubicBezTo>
                  <a:pt x="6489" y="9903"/>
                  <a:pt x="1738" y="10427"/>
                  <a:pt x="533" y="9214"/>
                </a:cubicBezTo>
                <a:cubicBezTo>
                  <a:pt x="-669" y="8001"/>
                  <a:pt x="503" y="4045"/>
                  <a:pt x="776" y="2672"/>
                </a:cubicBezTo>
                <a:close/>
              </a:path>
            </a:pathLst>
          </a:custGeom>
          <a:solidFill>
            <a:srgbClr val="3366FF"/>
          </a:solidFill>
          <a:ln w="9525">
            <a:solidFill>
              <a:schemeClr val="tx1"/>
            </a:solidFill>
            <a:round/>
            <a:headEnd/>
            <a:tailEnd/>
          </a:ln>
        </p:spPr>
        <p:txBody>
          <a:bodyPr/>
          <a:lstStyle/>
          <a:p>
            <a:pPr eaLnBrk="1" hangingPunct="1">
              <a:defRPr/>
            </a:pPr>
            <a:endParaRPr lang="en-GB">
              <a:solidFill>
                <a:srgbClr val="000000"/>
              </a:solidFill>
              <a:latin typeface="Calibri"/>
              <a:cs typeface="+mn-cs"/>
            </a:endParaRPr>
          </a:p>
        </p:txBody>
      </p:sp>
      <p:grpSp>
        <p:nvGrpSpPr>
          <p:cNvPr id="476164" name="Group 10">
            <a:extLst>
              <a:ext uri="{FF2B5EF4-FFF2-40B4-BE49-F238E27FC236}">
                <a16:creationId xmlns:a16="http://schemas.microsoft.com/office/drawing/2014/main" id="{C40CD37D-BC34-423A-BD76-CD5E173947CF}"/>
              </a:ext>
            </a:extLst>
          </p:cNvPr>
          <p:cNvGrpSpPr>
            <a:grpSpLocks/>
          </p:cNvGrpSpPr>
          <p:nvPr/>
        </p:nvGrpSpPr>
        <p:grpSpPr bwMode="auto">
          <a:xfrm>
            <a:off x="6248400" y="5029200"/>
            <a:ext cx="1339850" cy="539750"/>
            <a:chOff x="1241255" y="431800"/>
            <a:chExt cx="4000697" cy="1613540"/>
          </a:xfrm>
        </p:grpSpPr>
        <p:sp>
          <p:nvSpPr>
            <p:cNvPr id="30725" name="Oval 12">
              <a:extLst>
                <a:ext uri="{FF2B5EF4-FFF2-40B4-BE49-F238E27FC236}">
                  <a16:creationId xmlns:a16="http://schemas.microsoft.com/office/drawing/2014/main" id="{0DC0F524-DEF2-4031-AE7C-AA37F38D8A5D}"/>
                </a:ext>
              </a:extLst>
            </p:cNvPr>
            <p:cNvSpPr>
              <a:spLocks/>
            </p:cNvSpPr>
            <p:nvPr/>
          </p:nvSpPr>
          <p:spPr bwMode="auto">
            <a:xfrm>
              <a:off x="1241255" y="540953"/>
              <a:ext cx="4000697" cy="1504387"/>
            </a:xfrm>
            <a:custGeom>
              <a:avLst/>
              <a:gdLst>
                <a:gd name="T0" fmla="*/ 475782 w 4000697"/>
                <a:gd name="T1" fmla="*/ 1062414 h 1502474"/>
                <a:gd name="T2" fmla="*/ 120183 w 4000697"/>
                <a:gd name="T3" fmla="*/ 879534 h 1502474"/>
                <a:gd name="T4" fmla="*/ 18583 w 4000697"/>
                <a:gd name="T5" fmla="*/ 716974 h 1502474"/>
                <a:gd name="T6" fmla="*/ 404662 w 4000697"/>
                <a:gd name="T7" fmla="*/ 452815 h 1502474"/>
                <a:gd name="T8" fmla="*/ 1065064 w 4000697"/>
                <a:gd name="T9" fmla="*/ 493455 h 1502474"/>
                <a:gd name="T10" fmla="*/ 1532423 w 4000697"/>
                <a:gd name="T11" fmla="*/ 498534 h 1502474"/>
                <a:gd name="T12" fmla="*/ 1776265 w 4000697"/>
                <a:gd name="T13" fmla="*/ 188655 h 1502474"/>
                <a:gd name="T14" fmla="*/ 1938824 w 4000697"/>
                <a:gd name="T15" fmla="*/ 26094 h 1502474"/>
                <a:gd name="T16" fmla="*/ 2020106 w 4000697"/>
                <a:gd name="T17" fmla="*/ 26094 h 1502474"/>
                <a:gd name="T18" fmla="*/ 1918505 w 4000697"/>
                <a:gd name="T19" fmla="*/ 320735 h 1502474"/>
                <a:gd name="T20" fmla="*/ 2020106 w 4000697"/>
                <a:gd name="T21" fmla="*/ 493454 h 1502474"/>
                <a:gd name="T22" fmla="*/ 2152183 w 4000697"/>
                <a:gd name="T23" fmla="*/ 584894 h 1502474"/>
                <a:gd name="T24" fmla="*/ 2731305 w 4000697"/>
                <a:gd name="T25" fmla="*/ 656014 h 1502474"/>
                <a:gd name="T26" fmla="*/ 3269785 w 4000697"/>
                <a:gd name="T27" fmla="*/ 574734 h 1502474"/>
                <a:gd name="T28" fmla="*/ 3798105 w 4000697"/>
                <a:gd name="T29" fmla="*/ 605214 h 1502474"/>
                <a:gd name="T30" fmla="*/ 3991143 w 4000697"/>
                <a:gd name="T31" fmla="*/ 666174 h 1502474"/>
                <a:gd name="T32" fmla="*/ 3950505 w 4000697"/>
                <a:gd name="T33" fmla="*/ 696654 h 1502474"/>
                <a:gd name="T34" fmla="*/ 3493305 w 4000697"/>
                <a:gd name="T35" fmla="*/ 666174 h 1502474"/>
                <a:gd name="T36" fmla="*/ 3269785 w 4000697"/>
                <a:gd name="T37" fmla="*/ 940494 h 1502474"/>
                <a:gd name="T38" fmla="*/ 2680505 w 4000697"/>
                <a:gd name="T39" fmla="*/ 1255455 h 1502474"/>
                <a:gd name="T40" fmla="*/ 1745783 w 4000697"/>
                <a:gd name="T41" fmla="*/ 1331654 h 1502474"/>
                <a:gd name="T42" fmla="*/ 1339385 w 4000697"/>
                <a:gd name="T43" fmla="*/ 1255455 h 1502474"/>
                <a:gd name="T44" fmla="*/ 1359705 w 4000697"/>
                <a:gd name="T45" fmla="*/ 1478975 h 1502474"/>
                <a:gd name="T46" fmla="*/ 1186985 w 4000697"/>
                <a:gd name="T47" fmla="*/ 1489134 h 1502474"/>
                <a:gd name="T48" fmla="*/ 1014264 w 4000697"/>
                <a:gd name="T49" fmla="*/ 1387535 h 1502474"/>
                <a:gd name="T50" fmla="*/ 851704 w 4000697"/>
                <a:gd name="T51" fmla="*/ 1143694 h 1502474"/>
                <a:gd name="T52" fmla="*/ 475782 w 4000697"/>
                <a:gd name="T53" fmla="*/ 1062414 h 15024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00697"/>
                <a:gd name="T82" fmla="*/ 0 h 1502474"/>
                <a:gd name="T83" fmla="*/ 4000697 w 4000697"/>
                <a:gd name="T84" fmla="*/ 1502474 h 15024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00697" h="1502474">
                  <a:moveTo>
                    <a:pt x="475782" y="1062414"/>
                  </a:moveTo>
                  <a:cubicBezTo>
                    <a:pt x="353862" y="1018387"/>
                    <a:pt x="145583" y="915094"/>
                    <a:pt x="120183" y="879534"/>
                  </a:cubicBezTo>
                  <a:cubicBezTo>
                    <a:pt x="94783" y="843974"/>
                    <a:pt x="-50843" y="783014"/>
                    <a:pt x="18583" y="716974"/>
                  </a:cubicBezTo>
                  <a:cubicBezTo>
                    <a:pt x="88009" y="650934"/>
                    <a:pt x="238715" y="493455"/>
                    <a:pt x="404662" y="452815"/>
                  </a:cubicBezTo>
                  <a:cubicBezTo>
                    <a:pt x="585849" y="398628"/>
                    <a:pt x="1022730" y="512929"/>
                    <a:pt x="1065063" y="493455"/>
                  </a:cubicBezTo>
                  <a:cubicBezTo>
                    <a:pt x="1127716" y="504461"/>
                    <a:pt x="1454528" y="529014"/>
                    <a:pt x="1532422" y="498534"/>
                  </a:cubicBezTo>
                  <a:cubicBezTo>
                    <a:pt x="1610316" y="468054"/>
                    <a:pt x="1708531" y="270782"/>
                    <a:pt x="1776264" y="188655"/>
                  </a:cubicBezTo>
                  <a:cubicBezTo>
                    <a:pt x="1843998" y="106528"/>
                    <a:pt x="1906650" y="43027"/>
                    <a:pt x="1938823" y="26094"/>
                  </a:cubicBezTo>
                  <a:cubicBezTo>
                    <a:pt x="1970996" y="9161"/>
                    <a:pt x="2030265" y="-23013"/>
                    <a:pt x="2020105" y="26094"/>
                  </a:cubicBezTo>
                  <a:cubicBezTo>
                    <a:pt x="2009945" y="75201"/>
                    <a:pt x="1915117" y="244535"/>
                    <a:pt x="1918504" y="320735"/>
                  </a:cubicBezTo>
                  <a:cubicBezTo>
                    <a:pt x="1921891" y="396935"/>
                    <a:pt x="1977772" y="451121"/>
                    <a:pt x="2020105" y="493454"/>
                  </a:cubicBezTo>
                  <a:cubicBezTo>
                    <a:pt x="2062438" y="535787"/>
                    <a:pt x="2037036" y="556107"/>
                    <a:pt x="2152183" y="584894"/>
                  </a:cubicBezTo>
                  <a:cubicBezTo>
                    <a:pt x="2267330" y="613681"/>
                    <a:pt x="2561971" y="644161"/>
                    <a:pt x="2731304" y="656014"/>
                  </a:cubicBezTo>
                  <a:cubicBezTo>
                    <a:pt x="2900637" y="667867"/>
                    <a:pt x="3095371" y="583201"/>
                    <a:pt x="3269784" y="574734"/>
                  </a:cubicBezTo>
                  <a:cubicBezTo>
                    <a:pt x="3444197" y="566267"/>
                    <a:pt x="3677879" y="589974"/>
                    <a:pt x="3798105" y="605214"/>
                  </a:cubicBezTo>
                  <a:cubicBezTo>
                    <a:pt x="3918331" y="620454"/>
                    <a:pt x="3994529" y="656014"/>
                    <a:pt x="3991142" y="666174"/>
                  </a:cubicBezTo>
                  <a:cubicBezTo>
                    <a:pt x="3987755" y="676334"/>
                    <a:pt x="4033477" y="696654"/>
                    <a:pt x="3950504" y="696654"/>
                  </a:cubicBezTo>
                  <a:cubicBezTo>
                    <a:pt x="3887851" y="666174"/>
                    <a:pt x="3577971" y="620454"/>
                    <a:pt x="3493304" y="666174"/>
                  </a:cubicBezTo>
                  <a:cubicBezTo>
                    <a:pt x="3452664" y="722054"/>
                    <a:pt x="3359531" y="855827"/>
                    <a:pt x="3269784" y="940494"/>
                  </a:cubicBezTo>
                  <a:cubicBezTo>
                    <a:pt x="3119077" y="1025161"/>
                    <a:pt x="2953131" y="1180102"/>
                    <a:pt x="2680504" y="1255455"/>
                  </a:cubicBezTo>
                  <a:cubicBezTo>
                    <a:pt x="2407877" y="1330808"/>
                    <a:pt x="1948982" y="1362134"/>
                    <a:pt x="1745782" y="1331654"/>
                  </a:cubicBezTo>
                  <a:cubicBezTo>
                    <a:pt x="1542582" y="1301174"/>
                    <a:pt x="1446064" y="1276622"/>
                    <a:pt x="1339384" y="1255455"/>
                  </a:cubicBezTo>
                  <a:cubicBezTo>
                    <a:pt x="1313984" y="1305409"/>
                    <a:pt x="1405424" y="1434949"/>
                    <a:pt x="1359704" y="1478975"/>
                  </a:cubicBezTo>
                  <a:cubicBezTo>
                    <a:pt x="1334304" y="1512841"/>
                    <a:pt x="1244557" y="1504374"/>
                    <a:pt x="1186984" y="1489134"/>
                  </a:cubicBezTo>
                  <a:cubicBezTo>
                    <a:pt x="1129411" y="1473894"/>
                    <a:pt x="1070144" y="1440028"/>
                    <a:pt x="1014264" y="1387535"/>
                  </a:cubicBezTo>
                  <a:cubicBezTo>
                    <a:pt x="958384" y="1335042"/>
                    <a:pt x="916051" y="1277468"/>
                    <a:pt x="851704" y="1143694"/>
                  </a:cubicBezTo>
                  <a:cubicBezTo>
                    <a:pt x="640037" y="1098821"/>
                    <a:pt x="597702" y="1106441"/>
                    <a:pt x="475782" y="1062414"/>
                  </a:cubicBezTo>
                  <a:close/>
                </a:path>
              </a:pathLst>
            </a:custGeom>
            <a:solidFill>
              <a:schemeClr val="tx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30726" name="Freeform 12">
              <a:extLst>
                <a:ext uri="{FF2B5EF4-FFF2-40B4-BE49-F238E27FC236}">
                  <a16:creationId xmlns:a16="http://schemas.microsoft.com/office/drawing/2014/main" id="{A98CCF77-FE21-4AC4-B925-3D66DD0F2568}"/>
                </a:ext>
              </a:extLst>
            </p:cNvPr>
            <p:cNvSpPr>
              <a:spLocks/>
            </p:cNvSpPr>
            <p:nvPr/>
          </p:nvSpPr>
          <p:spPr bwMode="auto">
            <a:xfrm>
              <a:off x="2800770" y="934845"/>
              <a:ext cx="1341464" cy="583723"/>
            </a:xfrm>
            <a:custGeom>
              <a:avLst/>
              <a:gdLst>
                <a:gd name="T0" fmla="*/ 1340820 w 1340820"/>
                <a:gd name="T1" fmla="*/ 126636 h 583836"/>
                <a:gd name="T2" fmla="*/ 700740 w 1340820"/>
                <a:gd name="T3" fmla="*/ 451756 h 583836"/>
                <a:gd name="T4" fmla="*/ 903940 w 1340820"/>
                <a:gd name="T5" fmla="*/ 14876 h 583836"/>
                <a:gd name="T6" fmla="*/ 50500 w 1340820"/>
                <a:gd name="T7" fmla="*/ 146956 h 583836"/>
                <a:gd name="T8" fmla="*/ 172420 w 1340820"/>
                <a:gd name="T9" fmla="*/ 583836 h 583836"/>
                <a:gd name="T10" fmla="*/ 0 60000 65536"/>
                <a:gd name="T11" fmla="*/ 0 60000 65536"/>
                <a:gd name="T12" fmla="*/ 0 60000 65536"/>
                <a:gd name="T13" fmla="*/ 0 60000 65536"/>
                <a:gd name="T14" fmla="*/ 0 60000 65536"/>
                <a:gd name="T15" fmla="*/ 0 w 1340820"/>
                <a:gd name="T16" fmla="*/ 0 h 583836"/>
                <a:gd name="T17" fmla="*/ 1340820 w 1340820"/>
                <a:gd name="T18" fmla="*/ 583836 h 583836"/>
              </a:gdLst>
              <a:ahLst/>
              <a:cxnLst>
                <a:cxn ang="T10">
                  <a:pos x="T0" y="T1"/>
                </a:cxn>
                <a:cxn ang="T11">
                  <a:pos x="T2" y="T3"/>
                </a:cxn>
                <a:cxn ang="T12">
                  <a:pos x="T4" y="T5"/>
                </a:cxn>
                <a:cxn ang="T13">
                  <a:pos x="T6" y="T7"/>
                </a:cxn>
                <a:cxn ang="T14">
                  <a:pos x="T8" y="T9"/>
                </a:cxn>
              </a:cxnLst>
              <a:rect l="T15" t="T16" r="T17" b="T18"/>
              <a:pathLst>
                <a:path w="1340820" h="583836">
                  <a:moveTo>
                    <a:pt x="1340820" y="126636"/>
                  </a:moveTo>
                  <a:cubicBezTo>
                    <a:pt x="1057186" y="298509"/>
                    <a:pt x="773553" y="470383"/>
                    <a:pt x="700740" y="451756"/>
                  </a:cubicBezTo>
                  <a:cubicBezTo>
                    <a:pt x="627927" y="433129"/>
                    <a:pt x="1012313" y="65676"/>
                    <a:pt x="903940" y="14876"/>
                  </a:cubicBezTo>
                  <a:cubicBezTo>
                    <a:pt x="795567" y="-35924"/>
                    <a:pt x="172420" y="52129"/>
                    <a:pt x="50500" y="146956"/>
                  </a:cubicBezTo>
                  <a:cubicBezTo>
                    <a:pt x="-71420" y="241783"/>
                    <a:pt x="50500" y="412809"/>
                    <a:pt x="172420" y="58383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30727" name="Freeform 13">
              <a:extLst>
                <a:ext uri="{FF2B5EF4-FFF2-40B4-BE49-F238E27FC236}">
                  <a16:creationId xmlns:a16="http://schemas.microsoft.com/office/drawing/2014/main" id="{122E4273-BCAE-4060-BC0B-5404DF1035C7}"/>
                </a:ext>
              </a:extLst>
            </p:cNvPr>
            <p:cNvSpPr>
              <a:spLocks/>
            </p:cNvSpPr>
            <p:nvPr/>
          </p:nvSpPr>
          <p:spPr bwMode="auto">
            <a:xfrm>
              <a:off x="3511794" y="431800"/>
              <a:ext cx="1265622" cy="1608796"/>
            </a:xfrm>
            <a:custGeom>
              <a:avLst/>
              <a:gdLst>
                <a:gd name="T0" fmla="*/ 60691 w 1268237"/>
                <a:gd name="T1" fmla="*/ 0 h 1607581"/>
                <a:gd name="T2" fmla="*/ 91171 w 1268237"/>
                <a:gd name="T3" fmla="*/ 1168400 h 1607581"/>
                <a:gd name="T4" fmla="*/ 274051 w 1268237"/>
                <a:gd name="T5" fmla="*/ 822960 h 1607581"/>
                <a:gd name="T6" fmla="*/ 40371 w 1268237"/>
                <a:gd name="T7" fmla="*/ 1605280 h 1607581"/>
                <a:gd name="T8" fmla="*/ 1259571 w 1268237"/>
                <a:gd name="T9" fmla="*/ 1076960 h 1607581"/>
                <a:gd name="T10" fmla="*/ 568691 w 1268237"/>
                <a:gd name="T11" fmla="*/ 1513840 h 1607581"/>
                <a:gd name="T12" fmla="*/ 233411 w 1268237"/>
                <a:gd name="T13" fmla="*/ 1290320 h 1607581"/>
                <a:gd name="T14" fmla="*/ 0 60000 65536"/>
                <a:gd name="T15" fmla="*/ 0 60000 65536"/>
                <a:gd name="T16" fmla="*/ 0 60000 65536"/>
                <a:gd name="T17" fmla="*/ 0 60000 65536"/>
                <a:gd name="T18" fmla="*/ 0 60000 65536"/>
                <a:gd name="T19" fmla="*/ 0 60000 65536"/>
                <a:gd name="T20" fmla="*/ 0 60000 65536"/>
                <a:gd name="T21" fmla="*/ 0 w 1268237"/>
                <a:gd name="T22" fmla="*/ 0 h 1607581"/>
                <a:gd name="T23" fmla="*/ 1268237 w 1268237"/>
                <a:gd name="T24" fmla="*/ 1607581 h 16075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8237" h="1607581">
                  <a:moveTo>
                    <a:pt x="60691" y="0"/>
                  </a:moveTo>
                  <a:cubicBezTo>
                    <a:pt x="58151" y="515620"/>
                    <a:pt x="55611" y="1031240"/>
                    <a:pt x="91171" y="1168400"/>
                  </a:cubicBezTo>
                  <a:cubicBezTo>
                    <a:pt x="126731" y="1305560"/>
                    <a:pt x="282518" y="750147"/>
                    <a:pt x="274051" y="822960"/>
                  </a:cubicBezTo>
                  <a:cubicBezTo>
                    <a:pt x="265584" y="895773"/>
                    <a:pt x="-123882" y="1562947"/>
                    <a:pt x="40371" y="1605280"/>
                  </a:cubicBezTo>
                  <a:cubicBezTo>
                    <a:pt x="204624" y="1647613"/>
                    <a:pt x="1171518" y="1092200"/>
                    <a:pt x="1259571" y="1076960"/>
                  </a:cubicBezTo>
                  <a:cubicBezTo>
                    <a:pt x="1347624" y="1061720"/>
                    <a:pt x="739718" y="1478280"/>
                    <a:pt x="568691" y="1513840"/>
                  </a:cubicBezTo>
                  <a:cubicBezTo>
                    <a:pt x="397664" y="1549400"/>
                    <a:pt x="315537" y="1419860"/>
                    <a:pt x="233411" y="12903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GB">
                <a:solidFill>
                  <a:srgbClr val="000000"/>
                </a:solidFill>
                <a:latin typeface="Calibri"/>
                <a:cs typeface="+mn-cs"/>
              </a:endParaRPr>
            </a:p>
          </p:txBody>
        </p:sp>
        <p:sp>
          <p:nvSpPr>
            <p:cNvPr id="30728" name="Oval 13">
              <a:extLst>
                <a:ext uri="{FF2B5EF4-FFF2-40B4-BE49-F238E27FC236}">
                  <a16:creationId xmlns:a16="http://schemas.microsoft.com/office/drawing/2014/main" id="{C40555EA-F071-45F5-92C4-80B555FE3CE6}"/>
                </a:ext>
              </a:extLst>
            </p:cNvPr>
            <p:cNvSpPr>
              <a:spLocks/>
            </p:cNvSpPr>
            <p:nvPr/>
          </p:nvSpPr>
          <p:spPr bwMode="auto">
            <a:xfrm>
              <a:off x="1805336" y="1167386"/>
              <a:ext cx="412393" cy="137624"/>
            </a:xfrm>
            <a:custGeom>
              <a:avLst/>
              <a:gdLst>
                <a:gd name="T0" fmla="*/ 180 w 412310"/>
                <a:gd name="T1" fmla="*/ 70314 h 140553"/>
                <a:gd name="T2" fmla="*/ 177980 w 412310"/>
                <a:gd name="T3" fmla="*/ 373 h 140553"/>
                <a:gd name="T4" fmla="*/ 381180 w 412310"/>
                <a:gd name="T5" fmla="*/ 43764 h 140553"/>
                <a:gd name="T6" fmla="*/ 406580 w 412310"/>
                <a:gd name="T7" fmla="*/ 70314 h 140553"/>
                <a:gd name="T8" fmla="*/ 289740 w 412310"/>
                <a:gd name="T9" fmla="*/ 94564 h 140553"/>
                <a:gd name="T10" fmla="*/ 147500 w 412310"/>
                <a:gd name="T11" fmla="*/ 140255 h 140553"/>
                <a:gd name="T12" fmla="*/ 180 w 412310"/>
                <a:gd name="T13" fmla="*/ 70314 h 140553"/>
                <a:gd name="T14" fmla="*/ 0 60000 65536"/>
                <a:gd name="T15" fmla="*/ 0 60000 65536"/>
                <a:gd name="T16" fmla="*/ 0 60000 65536"/>
                <a:gd name="T17" fmla="*/ 0 60000 65536"/>
                <a:gd name="T18" fmla="*/ 0 60000 65536"/>
                <a:gd name="T19" fmla="*/ 0 60000 65536"/>
                <a:gd name="T20" fmla="*/ 0 60000 65536"/>
                <a:gd name="T21" fmla="*/ 0 w 412310"/>
                <a:gd name="T22" fmla="*/ 0 h 140553"/>
                <a:gd name="T23" fmla="*/ 412310 w 412310"/>
                <a:gd name="T24" fmla="*/ 140553 h 1405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310" h="140553">
                  <a:moveTo>
                    <a:pt x="180" y="70314"/>
                  </a:moveTo>
                  <a:cubicBezTo>
                    <a:pt x="5260" y="47000"/>
                    <a:pt x="114480" y="4798"/>
                    <a:pt x="177980" y="373"/>
                  </a:cubicBezTo>
                  <a:cubicBezTo>
                    <a:pt x="241480" y="-4052"/>
                    <a:pt x="343080" y="32107"/>
                    <a:pt x="381180" y="43764"/>
                  </a:cubicBezTo>
                  <a:cubicBezTo>
                    <a:pt x="419280" y="55421"/>
                    <a:pt x="415047" y="60154"/>
                    <a:pt x="406580" y="70314"/>
                  </a:cubicBezTo>
                  <a:cubicBezTo>
                    <a:pt x="398113" y="80474"/>
                    <a:pt x="332920" y="82907"/>
                    <a:pt x="289740" y="94564"/>
                  </a:cubicBezTo>
                  <a:cubicBezTo>
                    <a:pt x="246560" y="106221"/>
                    <a:pt x="195760" y="144297"/>
                    <a:pt x="147500" y="140255"/>
                  </a:cubicBezTo>
                  <a:cubicBezTo>
                    <a:pt x="99240" y="136213"/>
                    <a:pt x="-4900" y="93628"/>
                    <a:pt x="180" y="70314"/>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30729" name="Oval 13">
              <a:extLst>
                <a:ext uri="{FF2B5EF4-FFF2-40B4-BE49-F238E27FC236}">
                  <a16:creationId xmlns:a16="http://schemas.microsoft.com/office/drawing/2014/main" id="{7F32FFB7-5F8B-40B6-96D4-596F6679D7D1}"/>
                </a:ext>
              </a:extLst>
            </p:cNvPr>
            <p:cNvSpPr>
              <a:spLocks/>
            </p:cNvSpPr>
            <p:nvPr/>
          </p:nvSpPr>
          <p:spPr bwMode="auto">
            <a:xfrm>
              <a:off x="1331320" y="1361958"/>
              <a:ext cx="867448" cy="317964"/>
            </a:xfrm>
            <a:custGeom>
              <a:avLst/>
              <a:gdLst>
                <a:gd name="T0" fmla="*/ 130 w 868177"/>
                <a:gd name="T1" fmla="*/ 42755 h 317720"/>
                <a:gd name="T2" fmla="*/ 218570 w 868177"/>
                <a:gd name="T3" fmla="*/ 3294 h 317720"/>
                <a:gd name="T4" fmla="*/ 472570 w 868177"/>
                <a:gd name="T5" fmla="*/ 36525 h 317720"/>
                <a:gd name="T6" fmla="*/ 492712 w 868177"/>
                <a:gd name="T7" fmla="*/ 171 h 317720"/>
                <a:gd name="T8" fmla="*/ 655271 w 868177"/>
                <a:gd name="T9" fmla="*/ 30651 h 317720"/>
                <a:gd name="T10" fmla="*/ 863730 w 868177"/>
                <a:gd name="T11" fmla="*/ 205315 h 317720"/>
                <a:gd name="T12" fmla="*/ 777192 w 868177"/>
                <a:gd name="T13" fmla="*/ 254170 h 317720"/>
                <a:gd name="T14" fmla="*/ 759412 w 868177"/>
                <a:gd name="T15" fmla="*/ 317671 h 317720"/>
                <a:gd name="T16" fmla="*/ 548770 w 868177"/>
                <a:gd name="T17" fmla="*/ 293065 h 317720"/>
                <a:gd name="T18" fmla="*/ 249050 w 868177"/>
                <a:gd name="T19" fmla="*/ 183816 h 317720"/>
                <a:gd name="T20" fmla="*/ 130 w 868177"/>
                <a:gd name="T21" fmla="*/ 42755 h 317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177"/>
                <a:gd name="T34" fmla="*/ 0 h 317720"/>
                <a:gd name="T35" fmla="*/ 868177 w 868177"/>
                <a:gd name="T36" fmla="*/ 317720 h 317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177" h="317720">
                  <a:moveTo>
                    <a:pt x="130" y="42755"/>
                  </a:moveTo>
                  <a:cubicBezTo>
                    <a:pt x="-4950" y="12668"/>
                    <a:pt x="139830" y="4332"/>
                    <a:pt x="218570" y="3294"/>
                  </a:cubicBezTo>
                  <a:cubicBezTo>
                    <a:pt x="297310" y="2256"/>
                    <a:pt x="420106" y="31966"/>
                    <a:pt x="472570" y="36525"/>
                  </a:cubicBezTo>
                  <a:cubicBezTo>
                    <a:pt x="525034" y="41084"/>
                    <a:pt x="462262" y="1150"/>
                    <a:pt x="492712" y="171"/>
                  </a:cubicBezTo>
                  <a:cubicBezTo>
                    <a:pt x="523162" y="-808"/>
                    <a:pt x="600208" y="1540"/>
                    <a:pt x="655271" y="30651"/>
                  </a:cubicBezTo>
                  <a:cubicBezTo>
                    <a:pt x="710334" y="59762"/>
                    <a:pt x="838330" y="166369"/>
                    <a:pt x="863730" y="205315"/>
                  </a:cubicBezTo>
                  <a:cubicBezTo>
                    <a:pt x="889130" y="244261"/>
                    <a:pt x="798388" y="239254"/>
                    <a:pt x="777192" y="254170"/>
                  </a:cubicBezTo>
                  <a:cubicBezTo>
                    <a:pt x="755996" y="269086"/>
                    <a:pt x="800022" y="316692"/>
                    <a:pt x="759412" y="317671"/>
                  </a:cubicBezTo>
                  <a:cubicBezTo>
                    <a:pt x="718802" y="318650"/>
                    <a:pt x="619860" y="304791"/>
                    <a:pt x="548770" y="293065"/>
                  </a:cubicBezTo>
                  <a:cubicBezTo>
                    <a:pt x="477680" y="281339"/>
                    <a:pt x="340490" y="225534"/>
                    <a:pt x="249050" y="183816"/>
                  </a:cubicBezTo>
                  <a:cubicBezTo>
                    <a:pt x="157610" y="142098"/>
                    <a:pt x="5210" y="72842"/>
                    <a:pt x="130" y="42755"/>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30730" name="Oval 13">
              <a:extLst>
                <a:ext uri="{FF2B5EF4-FFF2-40B4-BE49-F238E27FC236}">
                  <a16:creationId xmlns:a16="http://schemas.microsoft.com/office/drawing/2014/main" id="{5B47BA28-E9B6-4CE3-9C9D-260F2DF73759}"/>
                </a:ext>
              </a:extLst>
            </p:cNvPr>
            <p:cNvSpPr>
              <a:spLocks/>
            </p:cNvSpPr>
            <p:nvPr/>
          </p:nvSpPr>
          <p:spPr bwMode="auto">
            <a:xfrm>
              <a:off x="3208424" y="1551787"/>
              <a:ext cx="739465" cy="341691"/>
            </a:xfrm>
            <a:custGeom>
              <a:avLst/>
              <a:gdLst>
                <a:gd name="T0" fmla="*/ 225439 w 735363"/>
                <a:gd name="T1" fmla="*/ 83216 h 337485"/>
                <a:gd name="T2" fmla="*/ 437529 w 735363"/>
                <a:gd name="T3" fmla="*/ 1845 h 337485"/>
                <a:gd name="T4" fmla="*/ 629299 w 735363"/>
                <a:gd name="T5" fmla="*/ 29996 h 337485"/>
                <a:gd name="T6" fmla="*/ 734709 w 735363"/>
                <a:gd name="T7" fmla="*/ 130206 h 337485"/>
                <a:gd name="T8" fmla="*/ 610249 w 735363"/>
                <a:gd name="T9" fmla="*/ 187476 h 337485"/>
                <a:gd name="T10" fmla="*/ 325769 w 735363"/>
                <a:gd name="T11" fmla="*/ 253487 h 337485"/>
                <a:gd name="T12" fmla="*/ 342585 w 735363"/>
                <a:gd name="T13" fmla="*/ 307233 h 337485"/>
                <a:gd name="T14" fmla="*/ 247335 w 735363"/>
                <a:gd name="T15" fmla="*/ 322473 h 337485"/>
                <a:gd name="T16" fmla="*/ 320 w 735363"/>
                <a:gd name="T17" fmla="*/ 320569 h 337485"/>
                <a:gd name="T18" fmla="*/ 225439 w 735363"/>
                <a:gd name="T19" fmla="*/ 83216 h 337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5363"/>
                <a:gd name="T31" fmla="*/ 0 h 337485"/>
                <a:gd name="T32" fmla="*/ 735363 w 735363"/>
                <a:gd name="T33" fmla="*/ 337485 h 3374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5363" h="337485">
                  <a:moveTo>
                    <a:pt x="225439" y="83216"/>
                  </a:moveTo>
                  <a:cubicBezTo>
                    <a:pt x="298307" y="30095"/>
                    <a:pt x="370219" y="10715"/>
                    <a:pt x="437529" y="1845"/>
                  </a:cubicBezTo>
                  <a:cubicBezTo>
                    <a:pt x="504839" y="-7025"/>
                    <a:pt x="591199" y="18339"/>
                    <a:pt x="629299" y="29996"/>
                  </a:cubicBezTo>
                  <a:cubicBezTo>
                    <a:pt x="667399" y="41653"/>
                    <a:pt x="743176" y="120046"/>
                    <a:pt x="734709" y="130206"/>
                  </a:cubicBezTo>
                  <a:cubicBezTo>
                    <a:pt x="726242" y="140366"/>
                    <a:pt x="653429" y="175819"/>
                    <a:pt x="610249" y="187476"/>
                  </a:cubicBezTo>
                  <a:cubicBezTo>
                    <a:pt x="567069" y="199133"/>
                    <a:pt x="370380" y="233528"/>
                    <a:pt x="325769" y="253487"/>
                  </a:cubicBezTo>
                  <a:cubicBezTo>
                    <a:pt x="281158" y="273446"/>
                    <a:pt x="353117" y="297005"/>
                    <a:pt x="342585" y="307233"/>
                  </a:cubicBezTo>
                  <a:cubicBezTo>
                    <a:pt x="332053" y="317461"/>
                    <a:pt x="291044" y="320885"/>
                    <a:pt x="247335" y="322473"/>
                  </a:cubicBezTo>
                  <a:cubicBezTo>
                    <a:pt x="203626" y="324061"/>
                    <a:pt x="-9366" y="356635"/>
                    <a:pt x="320" y="320569"/>
                  </a:cubicBezTo>
                  <a:cubicBezTo>
                    <a:pt x="15983" y="297906"/>
                    <a:pt x="152571" y="136337"/>
                    <a:pt x="225439" y="83216"/>
                  </a:cubicBezTo>
                  <a:close/>
                </a:path>
              </a:pathLst>
            </a:custGeom>
            <a:solidFill>
              <a:schemeClr val="bg1"/>
            </a:solidFill>
            <a:ln w="9525" cap="flat" cmpd="sng" algn="ctr">
              <a:solidFill>
                <a:schemeClr val="tx1"/>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sp>
          <p:nvSpPr>
            <p:cNvPr id="30731" name="Oval 14">
              <a:extLst>
                <a:ext uri="{FF2B5EF4-FFF2-40B4-BE49-F238E27FC236}">
                  <a16:creationId xmlns:a16="http://schemas.microsoft.com/office/drawing/2014/main" id="{372E86EC-035D-4383-84F5-FF3432BD93F8}"/>
                </a:ext>
              </a:extLst>
            </p:cNvPr>
            <p:cNvSpPr>
              <a:spLocks/>
            </p:cNvSpPr>
            <p:nvPr/>
          </p:nvSpPr>
          <p:spPr bwMode="auto">
            <a:xfrm>
              <a:off x="3118359" y="1100946"/>
              <a:ext cx="364994" cy="237285"/>
            </a:xfrm>
            <a:custGeom>
              <a:avLst/>
              <a:gdLst>
                <a:gd name="T0" fmla="*/ 544 w 365891"/>
                <a:gd name="T1" fmla="*/ 79393 h 236294"/>
                <a:gd name="T2" fmla="*/ 78312 w 365891"/>
                <a:gd name="T3" fmla="*/ 1833 h 236294"/>
                <a:gd name="T4" fmla="*/ 241579 w 365891"/>
                <a:gd name="T5" fmla="*/ 25152 h 236294"/>
                <a:gd name="T6" fmla="*/ 364360 w 365891"/>
                <a:gd name="T7" fmla="*/ 48913 h 236294"/>
                <a:gd name="T8" fmla="*/ 296188 w 365891"/>
                <a:gd name="T9" fmla="*/ 63251 h 236294"/>
                <a:gd name="T10" fmla="*/ 232689 w 365891"/>
                <a:gd name="T11" fmla="*/ 98811 h 236294"/>
                <a:gd name="T12" fmla="*/ 176808 w 365891"/>
                <a:gd name="T13" fmla="*/ 205491 h 236294"/>
                <a:gd name="T14" fmla="*/ 19329 w 365891"/>
                <a:gd name="T15" fmla="*/ 235972 h 236294"/>
                <a:gd name="T16" fmla="*/ 100608 w 365891"/>
                <a:gd name="T17" fmla="*/ 200411 h 236294"/>
                <a:gd name="T18" fmla="*/ 113872 w 365891"/>
                <a:gd name="T19" fmla="*/ 151873 h 236294"/>
                <a:gd name="T20" fmla="*/ 544 w 365891"/>
                <a:gd name="T21" fmla="*/ 79393 h 236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5891"/>
                <a:gd name="T34" fmla="*/ 0 h 236294"/>
                <a:gd name="T35" fmla="*/ 365891 w 365891"/>
                <a:gd name="T36" fmla="*/ 236294 h 236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5891" h="236294">
                  <a:moveTo>
                    <a:pt x="544" y="79393"/>
                  </a:moveTo>
                  <a:cubicBezTo>
                    <a:pt x="-5383" y="54386"/>
                    <a:pt x="38140" y="10873"/>
                    <a:pt x="78312" y="1833"/>
                  </a:cubicBezTo>
                  <a:cubicBezTo>
                    <a:pt x="118485" y="-7207"/>
                    <a:pt x="198984" y="19845"/>
                    <a:pt x="241579" y="25152"/>
                  </a:cubicBezTo>
                  <a:cubicBezTo>
                    <a:pt x="284174" y="30459"/>
                    <a:pt x="352719" y="41928"/>
                    <a:pt x="364360" y="48913"/>
                  </a:cubicBezTo>
                  <a:cubicBezTo>
                    <a:pt x="376002" y="55898"/>
                    <a:pt x="318133" y="54935"/>
                    <a:pt x="296188" y="63251"/>
                  </a:cubicBezTo>
                  <a:cubicBezTo>
                    <a:pt x="274243" y="71567"/>
                    <a:pt x="254491" y="77009"/>
                    <a:pt x="232689" y="98811"/>
                  </a:cubicBezTo>
                  <a:cubicBezTo>
                    <a:pt x="210887" y="120613"/>
                    <a:pt x="195435" y="185171"/>
                    <a:pt x="176808" y="205491"/>
                  </a:cubicBezTo>
                  <a:cubicBezTo>
                    <a:pt x="158181" y="225811"/>
                    <a:pt x="35416" y="238512"/>
                    <a:pt x="19329" y="235972"/>
                  </a:cubicBezTo>
                  <a:cubicBezTo>
                    <a:pt x="3242" y="233432"/>
                    <a:pt x="84851" y="214427"/>
                    <a:pt x="100608" y="200411"/>
                  </a:cubicBezTo>
                  <a:cubicBezTo>
                    <a:pt x="116365" y="186395"/>
                    <a:pt x="130549" y="172043"/>
                    <a:pt x="113872" y="151873"/>
                  </a:cubicBezTo>
                  <a:cubicBezTo>
                    <a:pt x="97195" y="131703"/>
                    <a:pt x="6471" y="104400"/>
                    <a:pt x="544" y="79393"/>
                  </a:cubicBezTo>
                  <a:close/>
                </a:path>
              </a:pathLst>
            </a:custGeom>
            <a:solidFill>
              <a:schemeClr val="bg2"/>
            </a:solidFill>
            <a:ln w="9525" cap="flat" cmpd="sng" algn="ctr">
              <a:solidFill>
                <a:schemeClr val="bg2"/>
              </a:solidFill>
              <a:prstDash val="solid"/>
              <a:round/>
              <a:headEnd type="none" w="med" len="med"/>
              <a:tailEnd type="none" w="med" len="med"/>
            </a:ln>
          </p:spPr>
          <p:txBody>
            <a:bodyPr/>
            <a:lstStyle/>
            <a:p>
              <a:pPr eaLnBrk="1" hangingPunct="1">
                <a:defRPr/>
              </a:pPr>
              <a:endParaRPr lang="en-GB">
                <a:solidFill>
                  <a:srgbClr val="000000"/>
                </a:solidFill>
                <a:latin typeface="Calibri"/>
                <a:cs typeface="+mn-cs"/>
              </a:endParaRPr>
            </a:p>
          </p:txBody>
        </p:sp>
      </p:grpSp>
      <p:sp>
        <p:nvSpPr>
          <p:cNvPr id="476165" name="AutoShape 5">
            <a:extLst>
              <a:ext uri="{FF2B5EF4-FFF2-40B4-BE49-F238E27FC236}">
                <a16:creationId xmlns:a16="http://schemas.microsoft.com/office/drawing/2014/main" id="{F13F49B1-22DC-430B-A528-8D887403C817}"/>
              </a:ext>
            </a:extLst>
          </p:cNvPr>
          <p:cNvSpPr>
            <a:spLocks noChangeArrowheads="1"/>
          </p:cNvSpPr>
          <p:nvPr/>
        </p:nvSpPr>
        <p:spPr bwMode="auto">
          <a:xfrm>
            <a:off x="-1260475" y="-1108075"/>
            <a:ext cx="3168650" cy="3168650"/>
          </a:xfrm>
          <a:prstGeom prst="sun">
            <a:avLst>
              <a:gd name="adj" fmla="val 25000"/>
            </a:avLst>
          </a:prstGeom>
          <a:solidFill>
            <a:srgbClr val="FF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4" name="Freeform 3">
            <a:extLst>
              <a:ext uri="{FF2B5EF4-FFF2-40B4-BE49-F238E27FC236}">
                <a16:creationId xmlns:a16="http://schemas.microsoft.com/office/drawing/2014/main" id="{E56E61FA-E7E1-4145-890E-D1105BF1E0D0}"/>
              </a:ext>
            </a:extLst>
          </p:cNvPr>
          <p:cNvSpPr>
            <a:spLocks/>
          </p:cNvSpPr>
          <p:nvPr/>
        </p:nvSpPr>
        <p:spPr bwMode="auto">
          <a:xfrm>
            <a:off x="-1873250" y="4505325"/>
            <a:ext cx="11366500" cy="3049588"/>
          </a:xfrm>
          <a:custGeom>
            <a:avLst/>
            <a:gdLst>
              <a:gd name="T0" fmla="*/ 2147483647 w 7824"/>
              <a:gd name="T1" fmla="*/ 2147483647 h 2140"/>
              <a:gd name="T2" fmla="*/ 2147483647 w 7824"/>
              <a:gd name="T3" fmla="*/ 2147483647 h 2140"/>
              <a:gd name="T4" fmla="*/ 2147483647 w 7824"/>
              <a:gd name="T5" fmla="*/ 2147483647 h 2140"/>
              <a:gd name="T6" fmla="*/ 2147483647 w 7824"/>
              <a:gd name="T7" fmla="*/ 2147483647 h 2140"/>
              <a:gd name="T8" fmla="*/ 2147483647 w 7824"/>
              <a:gd name="T9" fmla="*/ 2147483647 h 2140"/>
              <a:gd name="T10" fmla="*/ 2147483647 w 7824"/>
              <a:gd name="T11" fmla="*/ 2147483647 h 2140"/>
              <a:gd name="T12" fmla="*/ 2147483647 w 7824"/>
              <a:gd name="T13" fmla="*/ 2147483647 h 2140"/>
              <a:gd name="T14" fmla="*/ 2147483647 w 7824"/>
              <a:gd name="T15" fmla="*/ 2147483647 h 2140"/>
              <a:gd name="T16" fmla="*/ 2147483647 w 7824"/>
              <a:gd name="T17" fmla="*/ 2147483647 h 2140"/>
              <a:gd name="T18" fmla="*/ 2147483647 w 7824"/>
              <a:gd name="T19" fmla="*/ 2147483647 h 2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24"/>
              <a:gd name="T31" fmla="*/ 0 h 2140"/>
              <a:gd name="T32" fmla="*/ 7824 w 7824"/>
              <a:gd name="T33" fmla="*/ 2140 h 2140"/>
              <a:gd name="connsiteX0" fmla="*/ 742 w 9250"/>
              <a:gd name="connsiteY0" fmla="*/ 2627 h 9023"/>
              <a:gd name="connsiteX1" fmla="*/ 2076 w 9250"/>
              <a:gd name="connsiteY1" fmla="*/ 295 h 9023"/>
              <a:gd name="connsiteX2" fmla="*/ 3418 w 9250"/>
              <a:gd name="connsiteY2" fmla="*/ 2342 h 9023"/>
              <a:gd name="connsiteX3" fmla="*/ 5322 w 9250"/>
              <a:gd name="connsiteY3" fmla="*/ 295 h 9023"/>
              <a:gd name="connsiteX4" fmla="*/ 7293 w 9250"/>
              <a:gd name="connsiteY4" fmla="*/ 3262 h 9023"/>
              <a:gd name="connsiteX5" fmla="*/ 8916 w 9250"/>
              <a:gd name="connsiteY5" fmla="*/ 80 h 9023"/>
              <a:gd name="connsiteX6" fmla="*/ 9148 w 9250"/>
              <a:gd name="connsiteY6" fmla="*/ 7290 h 9023"/>
              <a:gd name="connsiteX7" fmla="*/ 7641 w 9250"/>
              <a:gd name="connsiteY7" fmla="*/ 8771 h 9023"/>
              <a:gd name="connsiteX8" fmla="*/ 510 w 9250"/>
              <a:gd name="connsiteY8" fmla="*/ 8346 h 9023"/>
              <a:gd name="connsiteX9" fmla="*/ 742 w 9250"/>
              <a:gd name="connsiteY9" fmla="*/ 2627 h 9023"/>
              <a:gd name="connsiteX0" fmla="*/ 802 w 10001"/>
              <a:gd name="connsiteY0" fmla="*/ 2911 h 10000"/>
              <a:gd name="connsiteX1" fmla="*/ 2244 w 10001"/>
              <a:gd name="connsiteY1" fmla="*/ 1271 h 10000"/>
              <a:gd name="connsiteX2" fmla="*/ 3695 w 10001"/>
              <a:gd name="connsiteY2" fmla="*/ 2596 h 10000"/>
              <a:gd name="connsiteX3" fmla="*/ 5754 w 10001"/>
              <a:gd name="connsiteY3" fmla="*/ 327 h 10000"/>
              <a:gd name="connsiteX4" fmla="*/ 7884 w 10001"/>
              <a:gd name="connsiteY4" fmla="*/ 3615 h 10000"/>
              <a:gd name="connsiteX5" fmla="*/ 9639 w 10001"/>
              <a:gd name="connsiteY5" fmla="*/ 89 h 10000"/>
              <a:gd name="connsiteX6" fmla="*/ 9890 w 10001"/>
              <a:gd name="connsiteY6" fmla="*/ 8079 h 10000"/>
              <a:gd name="connsiteX7" fmla="*/ 8261 w 10001"/>
              <a:gd name="connsiteY7" fmla="*/ 9721 h 10000"/>
              <a:gd name="connsiteX8" fmla="*/ 551 w 10001"/>
              <a:gd name="connsiteY8" fmla="*/ 9250 h 10000"/>
              <a:gd name="connsiteX9" fmla="*/ 802 w 10001"/>
              <a:gd name="connsiteY9" fmla="*/ 2911 h 10000"/>
              <a:gd name="connsiteX0" fmla="*/ 802 w 9996"/>
              <a:gd name="connsiteY0" fmla="*/ 3097 h 10186"/>
              <a:gd name="connsiteX1" fmla="*/ 2244 w 9996"/>
              <a:gd name="connsiteY1" fmla="*/ 1457 h 10186"/>
              <a:gd name="connsiteX2" fmla="*/ 3695 w 9996"/>
              <a:gd name="connsiteY2" fmla="*/ 2782 h 10186"/>
              <a:gd name="connsiteX3" fmla="*/ 5754 w 9996"/>
              <a:gd name="connsiteY3" fmla="*/ 513 h 10186"/>
              <a:gd name="connsiteX4" fmla="*/ 8015 w 9996"/>
              <a:gd name="connsiteY4" fmla="*/ 1724 h 10186"/>
              <a:gd name="connsiteX5" fmla="*/ 9639 w 9996"/>
              <a:gd name="connsiteY5" fmla="*/ 275 h 10186"/>
              <a:gd name="connsiteX6" fmla="*/ 9890 w 9996"/>
              <a:gd name="connsiteY6" fmla="*/ 8265 h 10186"/>
              <a:gd name="connsiteX7" fmla="*/ 8261 w 9996"/>
              <a:gd name="connsiteY7" fmla="*/ 9907 h 10186"/>
              <a:gd name="connsiteX8" fmla="*/ 551 w 9996"/>
              <a:gd name="connsiteY8" fmla="*/ 9436 h 10186"/>
              <a:gd name="connsiteX9" fmla="*/ 802 w 9996"/>
              <a:gd name="connsiteY9" fmla="*/ 3097 h 10186"/>
              <a:gd name="connsiteX0" fmla="*/ 802 w 10338"/>
              <a:gd name="connsiteY0" fmla="*/ 2554 h 9514"/>
              <a:gd name="connsiteX1" fmla="*/ 2245 w 10338"/>
              <a:gd name="connsiteY1" fmla="*/ 944 h 9514"/>
              <a:gd name="connsiteX2" fmla="*/ 3696 w 10338"/>
              <a:gd name="connsiteY2" fmla="*/ 2245 h 9514"/>
              <a:gd name="connsiteX3" fmla="*/ 5756 w 10338"/>
              <a:gd name="connsiteY3" fmla="*/ 18 h 9514"/>
              <a:gd name="connsiteX4" fmla="*/ 8018 w 10338"/>
              <a:gd name="connsiteY4" fmla="*/ 1207 h 9514"/>
              <a:gd name="connsiteX5" fmla="*/ 10207 w 10338"/>
              <a:gd name="connsiteY5" fmla="*/ 1081 h 9514"/>
              <a:gd name="connsiteX6" fmla="*/ 9894 w 10338"/>
              <a:gd name="connsiteY6" fmla="*/ 7628 h 9514"/>
              <a:gd name="connsiteX7" fmla="*/ 8264 w 10338"/>
              <a:gd name="connsiteY7" fmla="*/ 9240 h 9514"/>
              <a:gd name="connsiteX8" fmla="*/ 551 w 10338"/>
              <a:gd name="connsiteY8" fmla="*/ 8778 h 9514"/>
              <a:gd name="connsiteX9" fmla="*/ 802 w 10338"/>
              <a:gd name="connsiteY9" fmla="*/ 2554 h 9514"/>
              <a:gd name="connsiteX0" fmla="*/ 776 w 10000"/>
              <a:gd name="connsiteY0" fmla="*/ 2672 h 9988"/>
              <a:gd name="connsiteX1" fmla="*/ 2172 w 10000"/>
              <a:gd name="connsiteY1" fmla="*/ 980 h 9988"/>
              <a:gd name="connsiteX2" fmla="*/ 3565 w 10000"/>
              <a:gd name="connsiteY2" fmla="*/ 1880 h 9988"/>
              <a:gd name="connsiteX3" fmla="*/ 5568 w 10000"/>
              <a:gd name="connsiteY3" fmla="*/ 7 h 9988"/>
              <a:gd name="connsiteX4" fmla="*/ 7756 w 10000"/>
              <a:gd name="connsiteY4" fmla="*/ 1257 h 9988"/>
              <a:gd name="connsiteX5" fmla="*/ 9873 w 10000"/>
              <a:gd name="connsiteY5" fmla="*/ 1124 h 9988"/>
              <a:gd name="connsiteX6" fmla="*/ 9571 w 10000"/>
              <a:gd name="connsiteY6" fmla="*/ 8006 h 9988"/>
              <a:gd name="connsiteX7" fmla="*/ 7994 w 10000"/>
              <a:gd name="connsiteY7" fmla="*/ 9700 h 9988"/>
              <a:gd name="connsiteX8" fmla="*/ 533 w 10000"/>
              <a:gd name="connsiteY8" fmla="*/ 9214 h 9988"/>
              <a:gd name="connsiteX9" fmla="*/ 776 w 10000"/>
              <a:gd name="connsiteY9" fmla="*/ 2672 h 9988"/>
              <a:gd name="connsiteX0" fmla="*/ 776 w 9588"/>
              <a:gd name="connsiteY0" fmla="*/ 2879 h 12956"/>
              <a:gd name="connsiteX1" fmla="*/ 2172 w 9588"/>
              <a:gd name="connsiteY1" fmla="*/ 1185 h 12956"/>
              <a:gd name="connsiteX2" fmla="*/ 3565 w 9588"/>
              <a:gd name="connsiteY2" fmla="*/ 2086 h 12956"/>
              <a:gd name="connsiteX3" fmla="*/ 5568 w 9588"/>
              <a:gd name="connsiteY3" fmla="*/ 211 h 12956"/>
              <a:gd name="connsiteX4" fmla="*/ 7756 w 9588"/>
              <a:gd name="connsiteY4" fmla="*/ 1463 h 12956"/>
              <a:gd name="connsiteX5" fmla="*/ 8781 w 9588"/>
              <a:gd name="connsiteY5" fmla="*/ 12798 h 12956"/>
              <a:gd name="connsiteX6" fmla="*/ 9571 w 9588"/>
              <a:gd name="connsiteY6" fmla="*/ 8220 h 12956"/>
              <a:gd name="connsiteX7" fmla="*/ 7994 w 9588"/>
              <a:gd name="connsiteY7" fmla="*/ 9916 h 12956"/>
              <a:gd name="connsiteX8" fmla="*/ 533 w 9588"/>
              <a:gd name="connsiteY8" fmla="*/ 9429 h 12956"/>
              <a:gd name="connsiteX9" fmla="*/ 776 w 9588"/>
              <a:gd name="connsiteY9" fmla="*/ 2879 h 12956"/>
              <a:gd name="connsiteX0" fmla="*/ 809 w 10000"/>
              <a:gd name="connsiteY0" fmla="*/ 1596 h 9374"/>
              <a:gd name="connsiteX1" fmla="*/ 2265 w 10000"/>
              <a:gd name="connsiteY1" fmla="*/ 289 h 9374"/>
              <a:gd name="connsiteX2" fmla="*/ 3718 w 10000"/>
              <a:gd name="connsiteY2" fmla="*/ 984 h 9374"/>
              <a:gd name="connsiteX3" fmla="*/ 8089 w 10000"/>
              <a:gd name="connsiteY3" fmla="*/ 503 h 9374"/>
              <a:gd name="connsiteX4" fmla="*/ 9158 w 10000"/>
              <a:gd name="connsiteY4" fmla="*/ 9252 h 9374"/>
              <a:gd name="connsiteX5" fmla="*/ 9982 w 10000"/>
              <a:gd name="connsiteY5" fmla="*/ 5719 h 9374"/>
              <a:gd name="connsiteX6" fmla="*/ 8338 w 10000"/>
              <a:gd name="connsiteY6" fmla="*/ 7028 h 9374"/>
              <a:gd name="connsiteX7" fmla="*/ 556 w 10000"/>
              <a:gd name="connsiteY7" fmla="*/ 6652 h 9374"/>
              <a:gd name="connsiteX8" fmla="*/ 809 w 10000"/>
              <a:gd name="connsiteY8" fmla="*/ 1596 h 9374"/>
              <a:gd name="connsiteX0" fmla="*/ 809 w 10000"/>
              <a:gd name="connsiteY0" fmla="*/ 1663 h 9960"/>
              <a:gd name="connsiteX1" fmla="*/ 2265 w 10000"/>
              <a:gd name="connsiteY1" fmla="*/ 268 h 9960"/>
              <a:gd name="connsiteX2" fmla="*/ 3718 w 10000"/>
              <a:gd name="connsiteY2" fmla="*/ 1010 h 9960"/>
              <a:gd name="connsiteX3" fmla="*/ 9158 w 10000"/>
              <a:gd name="connsiteY3" fmla="*/ 9830 h 9960"/>
              <a:gd name="connsiteX4" fmla="*/ 9982 w 10000"/>
              <a:gd name="connsiteY4" fmla="*/ 6061 h 9960"/>
              <a:gd name="connsiteX5" fmla="*/ 8338 w 10000"/>
              <a:gd name="connsiteY5" fmla="*/ 7457 h 9960"/>
              <a:gd name="connsiteX6" fmla="*/ 556 w 10000"/>
              <a:gd name="connsiteY6" fmla="*/ 7056 h 9960"/>
              <a:gd name="connsiteX7" fmla="*/ 809 w 10000"/>
              <a:gd name="connsiteY7" fmla="*/ 1663 h 9960"/>
              <a:gd name="connsiteX0" fmla="*/ 809 w 10009"/>
              <a:gd name="connsiteY0" fmla="*/ 1462 h 7517"/>
              <a:gd name="connsiteX1" fmla="*/ 2265 w 10009"/>
              <a:gd name="connsiteY1" fmla="*/ 61 h 7517"/>
              <a:gd name="connsiteX2" fmla="*/ 3718 w 10009"/>
              <a:gd name="connsiteY2" fmla="*/ 806 h 7517"/>
              <a:gd name="connsiteX3" fmla="*/ 9280 w 10009"/>
              <a:gd name="connsiteY3" fmla="*/ 5565 h 7517"/>
              <a:gd name="connsiteX4" fmla="*/ 9982 w 10009"/>
              <a:gd name="connsiteY4" fmla="*/ 5877 h 7517"/>
              <a:gd name="connsiteX5" fmla="*/ 8338 w 10009"/>
              <a:gd name="connsiteY5" fmla="*/ 7279 h 7517"/>
              <a:gd name="connsiteX6" fmla="*/ 556 w 10009"/>
              <a:gd name="connsiteY6" fmla="*/ 6876 h 7517"/>
              <a:gd name="connsiteX7" fmla="*/ 809 w 10009"/>
              <a:gd name="connsiteY7" fmla="*/ 1462 h 7517"/>
              <a:gd name="connsiteX0" fmla="*/ 807 w 10039"/>
              <a:gd name="connsiteY0" fmla="*/ 1901 h 9956"/>
              <a:gd name="connsiteX1" fmla="*/ 2262 w 10039"/>
              <a:gd name="connsiteY1" fmla="*/ 37 h 9956"/>
              <a:gd name="connsiteX2" fmla="*/ 3714 w 10039"/>
              <a:gd name="connsiteY2" fmla="*/ 1028 h 9956"/>
              <a:gd name="connsiteX3" fmla="*/ 5254 w 10039"/>
              <a:gd name="connsiteY3" fmla="*/ 5165 h 9956"/>
              <a:gd name="connsiteX4" fmla="*/ 9271 w 10039"/>
              <a:gd name="connsiteY4" fmla="*/ 7359 h 9956"/>
              <a:gd name="connsiteX5" fmla="*/ 9972 w 10039"/>
              <a:gd name="connsiteY5" fmla="*/ 7774 h 9956"/>
              <a:gd name="connsiteX6" fmla="*/ 8330 w 10039"/>
              <a:gd name="connsiteY6" fmla="*/ 9639 h 9956"/>
              <a:gd name="connsiteX7" fmla="*/ 555 w 10039"/>
              <a:gd name="connsiteY7" fmla="*/ 9103 h 9956"/>
              <a:gd name="connsiteX8" fmla="*/ 807 w 10039"/>
              <a:gd name="connsiteY8" fmla="*/ 1901 h 9956"/>
              <a:gd name="connsiteX0" fmla="*/ 781 w 9977"/>
              <a:gd name="connsiteY0" fmla="*/ 3261 h 11352"/>
              <a:gd name="connsiteX1" fmla="*/ 1572 w 9977"/>
              <a:gd name="connsiteY1" fmla="*/ 10 h 11352"/>
              <a:gd name="connsiteX2" fmla="*/ 3677 w 9977"/>
              <a:gd name="connsiteY2" fmla="*/ 2385 h 11352"/>
              <a:gd name="connsiteX3" fmla="*/ 5211 w 9977"/>
              <a:gd name="connsiteY3" fmla="*/ 6540 h 11352"/>
              <a:gd name="connsiteX4" fmla="*/ 9212 w 9977"/>
              <a:gd name="connsiteY4" fmla="*/ 8744 h 11352"/>
              <a:gd name="connsiteX5" fmla="*/ 9910 w 9977"/>
              <a:gd name="connsiteY5" fmla="*/ 9160 h 11352"/>
              <a:gd name="connsiteX6" fmla="*/ 8275 w 9977"/>
              <a:gd name="connsiteY6" fmla="*/ 11034 h 11352"/>
              <a:gd name="connsiteX7" fmla="*/ 530 w 9977"/>
              <a:gd name="connsiteY7" fmla="*/ 10495 h 11352"/>
              <a:gd name="connsiteX8" fmla="*/ 781 w 9977"/>
              <a:gd name="connsiteY8" fmla="*/ 3261 h 11352"/>
              <a:gd name="connsiteX0" fmla="*/ 783 w 9966"/>
              <a:gd name="connsiteY0" fmla="*/ 2873 h 10000"/>
              <a:gd name="connsiteX1" fmla="*/ 1576 w 9966"/>
              <a:gd name="connsiteY1" fmla="*/ 9 h 10000"/>
              <a:gd name="connsiteX2" fmla="*/ 3685 w 9966"/>
              <a:gd name="connsiteY2" fmla="*/ 2101 h 10000"/>
              <a:gd name="connsiteX3" fmla="*/ 5223 w 9966"/>
              <a:gd name="connsiteY3" fmla="*/ 5761 h 10000"/>
              <a:gd name="connsiteX4" fmla="*/ 7352 w 9966"/>
              <a:gd name="connsiteY4" fmla="*/ 4015 h 10000"/>
              <a:gd name="connsiteX5" fmla="*/ 9233 w 9966"/>
              <a:gd name="connsiteY5" fmla="*/ 7703 h 10000"/>
              <a:gd name="connsiteX6" fmla="*/ 9933 w 9966"/>
              <a:gd name="connsiteY6" fmla="*/ 8069 h 10000"/>
              <a:gd name="connsiteX7" fmla="*/ 8294 w 9966"/>
              <a:gd name="connsiteY7" fmla="*/ 9720 h 10000"/>
              <a:gd name="connsiteX8" fmla="*/ 531 w 9966"/>
              <a:gd name="connsiteY8" fmla="*/ 9245 h 10000"/>
              <a:gd name="connsiteX9" fmla="*/ 783 w 9966"/>
              <a:gd name="connsiteY9" fmla="*/ 2873 h 10000"/>
              <a:gd name="connsiteX0" fmla="*/ 786 w 10000"/>
              <a:gd name="connsiteY0" fmla="*/ 2873 h 10000"/>
              <a:gd name="connsiteX1" fmla="*/ 1581 w 10000"/>
              <a:gd name="connsiteY1" fmla="*/ 9 h 10000"/>
              <a:gd name="connsiteX2" fmla="*/ 3698 w 10000"/>
              <a:gd name="connsiteY2" fmla="*/ 2101 h 10000"/>
              <a:gd name="connsiteX3" fmla="*/ 5241 w 10000"/>
              <a:gd name="connsiteY3" fmla="*/ 5761 h 10000"/>
              <a:gd name="connsiteX4" fmla="*/ 6807 w 10000"/>
              <a:gd name="connsiteY4" fmla="*/ 6216 h 10000"/>
              <a:gd name="connsiteX5" fmla="*/ 7377 w 10000"/>
              <a:gd name="connsiteY5" fmla="*/ 4015 h 10000"/>
              <a:gd name="connsiteX6" fmla="*/ 9264 w 10000"/>
              <a:gd name="connsiteY6" fmla="*/ 7703 h 10000"/>
              <a:gd name="connsiteX7" fmla="*/ 9967 w 10000"/>
              <a:gd name="connsiteY7" fmla="*/ 8069 h 10000"/>
              <a:gd name="connsiteX8" fmla="*/ 8322 w 10000"/>
              <a:gd name="connsiteY8" fmla="*/ 9720 h 10000"/>
              <a:gd name="connsiteX9" fmla="*/ 533 w 10000"/>
              <a:gd name="connsiteY9" fmla="*/ 9245 h 10000"/>
              <a:gd name="connsiteX10" fmla="*/ 786 w 10000"/>
              <a:gd name="connsiteY10" fmla="*/ 2873 h 10000"/>
              <a:gd name="connsiteX0" fmla="*/ 786 w 9996"/>
              <a:gd name="connsiteY0" fmla="*/ 2873 h 10000"/>
              <a:gd name="connsiteX1" fmla="*/ 1581 w 9996"/>
              <a:gd name="connsiteY1" fmla="*/ 9 h 10000"/>
              <a:gd name="connsiteX2" fmla="*/ 3698 w 9996"/>
              <a:gd name="connsiteY2" fmla="*/ 2101 h 10000"/>
              <a:gd name="connsiteX3" fmla="*/ 5241 w 9996"/>
              <a:gd name="connsiteY3" fmla="*/ 5761 h 10000"/>
              <a:gd name="connsiteX4" fmla="*/ 6807 w 9996"/>
              <a:gd name="connsiteY4" fmla="*/ 6216 h 10000"/>
              <a:gd name="connsiteX5" fmla="*/ 7377 w 9996"/>
              <a:gd name="connsiteY5" fmla="*/ 4015 h 10000"/>
              <a:gd name="connsiteX6" fmla="*/ 7825 w 9996"/>
              <a:gd name="connsiteY6" fmla="*/ 6672 h 10000"/>
              <a:gd name="connsiteX7" fmla="*/ 9264 w 9996"/>
              <a:gd name="connsiteY7" fmla="*/ 7703 h 10000"/>
              <a:gd name="connsiteX8" fmla="*/ 9967 w 9996"/>
              <a:gd name="connsiteY8" fmla="*/ 8069 h 10000"/>
              <a:gd name="connsiteX9" fmla="*/ 8322 w 9996"/>
              <a:gd name="connsiteY9" fmla="*/ 9720 h 10000"/>
              <a:gd name="connsiteX10" fmla="*/ 533 w 9996"/>
              <a:gd name="connsiteY10" fmla="*/ 9245 h 10000"/>
              <a:gd name="connsiteX11" fmla="*/ 786 w 9996"/>
              <a:gd name="connsiteY11" fmla="*/ 2873 h 10000"/>
              <a:gd name="connsiteX0" fmla="*/ 786 w 9998"/>
              <a:gd name="connsiteY0" fmla="*/ 2873 h 10000"/>
              <a:gd name="connsiteX1" fmla="*/ 1582 w 9998"/>
              <a:gd name="connsiteY1" fmla="*/ 9 h 10000"/>
              <a:gd name="connsiteX2" fmla="*/ 3699 w 9998"/>
              <a:gd name="connsiteY2" fmla="*/ 2101 h 10000"/>
              <a:gd name="connsiteX3" fmla="*/ 5243 w 9998"/>
              <a:gd name="connsiteY3" fmla="*/ 5761 h 10000"/>
              <a:gd name="connsiteX4" fmla="*/ 6810 w 9998"/>
              <a:gd name="connsiteY4" fmla="*/ 6216 h 10000"/>
              <a:gd name="connsiteX5" fmla="*/ 7380 w 9998"/>
              <a:gd name="connsiteY5" fmla="*/ 4015 h 10000"/>
              <a:gd name="connsiteX6" fmla="*/ 8083 w 9998"/>
              <a:gd name="connsiteY6" fmla="*/ 6444 h 10000"/>
              <a:gd name="connsiteX7" fmla="*/ 9268 w 9998"/>
              <a:gd name="connsiteY7" fmla="*/ 7703 h 10000"/>
              <a:gd name="connsiteX8" fmla="*/ 9971 w 9998"/>
              <a:gd name="connsiteY8" fmla="*/ 8069 h 10000"/>
              <a:gd name="connsiteX9" fmla="*/ 8325 w 9998"/>
              <a:gd name="connsiteY9" fmla="*/ 9720 h 10000"/>
              <a:gd name="connsiteX10" fmla="*/ 533 w 9998"/>
              <a:gd name="connsiteY10" fmla="*/ 9245 h 10000"/>
              <a:gd name="connsiteX11" fmla="*/ 786 w 9998"/>
              <a:gd name="connsiteY11" fmla="*/ 287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98" h="10000">
                <a:moveTo>
                  <a:pt x="786" y="2873"/>
                </a:moveTo>
                <a:cubicBezTo>
                  <a:pt x="960" y="1334"/>
                  <a:pt x="1096" y="138"/>
                  <a:pt x="1582" y="9"/>
                </a:cubicBezTo>
                <a:cubicBezTo>
                  <a:pt x="2068" y="-119"/>
                  <a:pt x="3090" y="1143"/>
                  <a:pt x="3699" y="2101"/>
                </a:cubicBezTo>
                <a:cubicBezTo>
                  <a:pt x="4310" y="3059"/>
                  <a:pt x="4794" y="5309"/>
                  <a:pt x="5243" y="5761"/>
                </a:cubicBezTo>
                <a:cubicBezTo>
                  <a:pt x="5692" y="6213"/>
                  <a:pt x="6454" y="6507"/>
                  <a:pt x="6810" y="6216"/>
                </a:cubicBezTo>
                <a:cubicBezTo>
                  <a:pt x="7166" y="5925"/>
                  <a:pt x="7178" y="4192"/>
                  <a:pt x="7380" y="4015"/>
                </a:cubicBezTo>
                <a:cubicBezTo>
                  <a:pt x="7582" y="3838"/>
                  <a:pt x="7769" y="5829"/>
                  <a:pt x="8083" y="6444"/>
                </a:cubicBezTo>
                <a:cubicBezTo>
                  <a:pt x="8397" y="7059"/>
                  <a:pt x="8953" y="7432"/>
                  <a:pt x="9268" y="7703"/>
                </a:cubicBezTo>
                <a:cubicBezTo>
                  <a:pt x="9583" y="7974"/>
                  <a:pt x="10128" y="7733"/>
                  <a:pt x="9971" y="8069"/>
                </a:cubicBezTo>
                <a:cubicBezTo>
                  <a:pt x="9813" y="8406"/>
                  <a:pt x="9897" y="9523"/>
                  <a:pt x="8325" y="9720"/>
                </a:cubicBezTo>
                <a:cubicBezTo>
                  <a:pt x="6753" y="9918"/>
                  <a:pt x="1791" y="10427"/>
                  <a:pt x="533" y="9245"/>
                </a:cubicBezTo>
                <a:cubicBezTo>
                  <a:pt x="-722" y="8065"/>
                  <a:pt x="610" y="4412"/>
                  <a:pt x="786" y="2873"/>
                </a:cubicBezTo>
                <a:close/>
              </a:path>
            </a:pathLst>
          </a:custGeom>
          <a:solidFill>
            <a:schemeClr val="accent6">
              <a:lumMod val="20000"/>
              <a:lumOff val="80000"/>
            </a:schemeClr>
          </a:solidFill>
          <a:ln w="9525">
            <a:solidFill>
              <a:schemeClr val="tx1"/>
            </a:solidFill>
            <a:round/>
            <a:headEnd/>
            <a:tailEnd/>
          </a:ln>
        </p:spPr>
        <p:txBody>
          <a:bodyPr/>
          <a:lstStyle/>
          <a:p>
            <a:pPr eaLnBrk="1" fontAlgn="auto" hangingPunct="1">
              <a:spcBef>
                <a:spcPts val="0"/>
              </a:spcBef>
              <a:spcAft>
                <a:spcPts val="0"/>
              </a:spcAft>
              <a:defRPr/>
            </a:pPr>
            <a:endParaRPr lang="en-GB">
              <a:solidFill>
                <a:srgbClr val="000000"/>
              </a:solidFill>
              <a:latin typeface="Calibri"/>
              <a:cs typeface="+mn-cs"/>
            </a:endParaRPr>
          </a:p>
        </p:txBody>
      </p:sp>
      <p:sp>
        <p:nvSpPr>
          <p:cNvPr id="15" name="TextBox 14">
            <a:extLst>
              <a:ext uri="{FF2B5EF4-FFF2-40B4-BE49-F238E27FC236}">
                <a16:creationId xmlns:a16="http://schemas.microsoft.com/office/drawing/2014/main" id="{2D448D8E-5928-46DC-801A-90B8AED75360}"/>
              </a:ext>
            </a:extLst>
          </p:cNvPr>
          <p:cNvSpPr txBox="1">
            <a:spLocks noChangeArrowheads="1"/>
          </p:cNvSpPr>
          <p:nvPr/>
        </p:nvSpPr>
        <p:spPr bwMode="auto">
          <a:xfrm>
            <a:off x="2032000" y="1905000"/>
            <a:ext cx="5591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Marine neritic epipelagic biome</a:t>
            </a:r>
          </a:p>
        </p:txBody>
      </p:sp>
      <p:sp>
        <p:nvSpPr>
          <p:cNvPr id="17" name="TextBox 16">
            <a:extLst>
              <a:ext uri="{FF2B5EF4-FFF2-40B4-BE49-F238E27FC236}">
                <a16:creationId xmlns:a16="http://schemas.microsoft.com/office/drawing/2014/main" id="{50AEDC12-0899-4B81-AD66-299E94FB6D62}"/>
              </a:ext>
            </a:extLst>
          </p:cNvPr>
          <p:cNvSpPr txBox="1">
            <a:spLocks noChangeArrowheads="1"/>
          </p:cNvSpPr>
          <p:nvPr/>
        </p:nvSpPr>
        <p:spPr bwMode="auto">
          <a:xfrm>
            <a:off x="2032000" y="2489200"/>
            <a:ext cx="4672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Marine subtidal rocky reef</a:t>
            </a:r>
          </a:p>
        </p:txBody>
      </p:sp>
      <p:sp>
        <p:nvSpPr>
          <p:cNvPr id="18" name="TextBox 17">
            <a:extLst>
              <a:ext uri="{FF2B5EF4-FFF2-40B4-BE49-F238E27FC236}">
                <a16:creationId xmlns:a16="http://schemas.microsoft.com/office/drawing/2014/main" id="{B5C93860-75F6-4B72-B723-AC0ED8671B00}"/>
              </a:ext>
            </a:extLst>
          </p:cNvPr>
          <p:cNvSpPr txBox="1">
            <a:spLocks noChangeArrowheads="1"/>
          </p:cNvSpPr>
          <p:nvPr/>
        </p:nvSpPr>
        <p:spPr bwMode="auto">
          <a:xfrm>
            <a:off x="2032000" y="3136900"/>
            <a:ext cx="2509838" cy="58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0000"/>
                </a:solidFill>
              </a:rPr>
              <a:t>Coastal water</a:t>
            </a:r>
          </a:p>
        </p:txBody>
      </p:sp>
      <p:grpSp>
        <p:nvGrpSpPr>
          <p:cNvPr id="24" name="Group 23">
            <a:extLst>
              <a:ext uri="{FF2B5EF4-FFF2-40B4-BE49-F238E27FC236}">
                <a16:creationId xmlns:a16="http://schemas.microsoft.com/office/drawing/2014/main" id="{F060BBF0-BE3A-462F-AC25-1B84BFADA6CA}"/>
              </a:ext>
            </a:extLst>
          </p:cNvPr>
          <p:cNvGrpSpPr>
            <a:grpSpLocks/>
          </p:cNvGrpSpPr>
          <p:nvPr/>
        </p:nvGrpSpPr>
        <p:grpSpPr bwMode="auto">
          <a:xfrm>
            <a:off x="1752600" y="1676400"/>
            <a:ext cx="6248400" cy="3541713"/>
            <a:chOff x="1752600" y="1676400"/>
            <a:chExt cx="6248400" cy="3541676"/>
          </a:xfrm>
        </p:grpSpPr>
        <p:sp>
          <p:nvSpPr>
            <p:cNvPr id="20" name="Rectangle 19">
              <a:extLst>
                <a:ext uri="{FF2B5EF4-FFF2-40B4-BE49-F238E27FC236}">
                  <a16:creationId xmlns:a16="http://schemas.microsoft.com/office/drawing/2014/main" id="{1571739E-DF53-4355-B357-023FC1032778}"/>
                </a:ext>
              </a:extLst>
            </p:cNvPr>
            <p:cNvSpPr/>
            <p:nvPr/>
          </p:nvSpPr>
          <p:spPr>
            <a:xfrm>
              <a:off x="1752600" y="1676400"/>
              <a:ext cx="6248400" cy="2285976"/>
            </a:xfrm>
            <a:prstGeom prst="rect">
              <a:avLst/>
            </a:prstGeom>
            <a:no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cxnSp>
          <p:nvCxnSpPr>
            <p:cNvPr id="22" name="Straight Connector 21">
              <a:extLst>
                <a:ext uri="{FF2B5EF4-FFF2-40B4-BE49-F238E27FC236}">
                  <a16:creationId xmlns:a16="http://schemas.microsoft.com/office/drawing/2014/main" id="{77E8C86E-7096-4F60-B53B-936F61DBA0D5}"/>
                </a:ext>
              </a:extLst>
            </p:cNvPr>
            <p:cNvCxnSpPr>
              <a:stCxn id="20" idx="2"/>
              <a:endCxn id="30725" idx="3"/>
            </p:cNvCxnSpPr>
            <p:nvPr/>
          </p:nvCxnSpPr>
          <p:spPr>
            <a:xfrm>
              <a:off x="4876800" y="3962376"/>
              <a:ext cx="1506538" cy="125570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740" name="Text Box 20">
            <a:extLst>
              <a:ext uri="{FF2B5EF4-FFF2-40B4-BE49-F238E27FC236}">
                <a16:creationId xmlns:a16="http://schemas.microsoft.com/office/drawing/2014/main" id="{2CB67818-E118-4E0A-8C81-FB84A97E5320}"/>
              </a:ext>
            </a:extLst>
          </p:cNvPr>
          <p:cNvSpPr txBox="1">
            <a:spLocks noChangeArrowheads="1"/>
          </p:cNvSpPr>
          <p:nvPr/>
        </p:nvSpPr>
        <p:spPr bwMode="auto">
          <a:xfrm>
            <a:off x="0" y="5084763"/>
            <a:ext cx="4657725" cy="954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2800" b="1" dirty="0">
                <a:solidFill>
                  <a:srgbClr val="CC0000"/>
                </a:solidFill>
                <a:latin typeface="Calibri"/>
                <a:cs typeface="+mn-cs"/>
              </a:rPr>
              <a:t>The most compact annotation</a:t>
            </a:r>
            <a:br>
              <a:rPr lang="en-GB" altLang="en-US" sz="2800" b="1" dirty="0">
                <a:solidFill>
                  <a:srgbClr val="CC0000"/>
                </a:solidFill>
                <a:latin typeface="Calibri"/>
                <a:cs typeface="+mn-cs"/>
              </a:rPr>
            </a:br>
            <a:r>
              <a:rPr lang="en-GB" altLang="en-US" sz="2800" b="1" dirty="0">
                <a:solidFill>
                  <a:srgbClr val="CC0000"/>
                </a:solidFill>
                <a:latin typeface="Calibri"/>
                <a:cs typeface="+mn-cs"/>
              </a:rPr>
              <a:t>	</a:t>
            </a:r>
            <a:endParaRPr lang="en-GB" altLang="en-US" sz="2800" b="1" dirty="0">
              <a:solidFill>
                <a:srgbClr val="000000"/>
              </a:solidFill>
              <a:latin typeface="Calibri"/>
              <a:cs typeface="+mn-cs"/>
            </a:endParaRPr>
          </a:p>
        </p:txBody>
      </p:sp>
      <p:sp>
        <p:nvSpPr>
          <p:cNvPr id="3" name="Slide Number Placeholder 2">
            <a:extLst>
              <a:ext uri="{FF2B5EF4-FFF2-40B4-BE49-F238E27FC236}">
                <a16:creationId xmlns:a16="http://schemas.microsoft.com/office/drawing/2014/main" id="{23270A15-6E8B-4FFC-A859-3E211BC09401}"/>
              </a:ext>
            </a:extLst>
          </p:cNvPr>
          <p:cNvSpPr>
            <a:spLocks noGrp="1"/>
          </p:cNvSpPr>
          <p:nvPr>
            <p:ph type="sldNum" sz="quarter" idx="12"/>
          </p:nvPr>
        </p:nvSpPr>
        <p:spPr/>
        <p:txBody>
          <a:bodyPr/>
          <a:lstStyle/>
          <a:p>
            <a:pPr>
              <a:defRPr/>
            </a:pPr>
            <a:fld id="{9E192596-AFF4-42E8-B378-6CE4DC055972}" type="slidenum">
              <a:rPr lang="en-GB"/>
              <a:pPr>
                <a:defRPr/>
              </a:pPr>
              <a:t>234</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740"/>
                                        </p:tgtEl>
                                        <p:attrNameLst>
                                          <p:attrName>style.visibility</p:attrName>
                                        </p:attrNameLst>
                                      </p:cBhvr>
                                      <p:to>
                                        <p:strVal val="visible"/>
                                      </p:to>
                                    </p:set>
                                    <p:animEffect transition="in" filter="fade">
                                      <p:cBhvr>
                                        <p:cTn id="24" dur="500"/>
                                        <p:tgtEl>
                                          <p:spTgt spid="30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3074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99C4FAF-AAF8-4997-B863-8BCEE59DDFFD}"/>
              </a:ext>
            </a:extLst>
          </p:cNvPr>
          <p:cNvSpPr/>
          <p:nvPr/>
        </p:nvSpPr>
        <p:spPr>
          <a:xfrm>
            <a:off x="-3870325" y="0"/>
            <a:ext cx="7740650" cy="936625"/>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 name="Rounded Rectangle 2">
            <a:extLst>
              <a:ext uri="{FF2B5EF4-FFF2-40B4-BE49-F238E27FC236}">
                <a16:creationId xmlns:a16="http://schemas.microsoft.com/office/drawing/2014/main" id="{EB127014-CEC4-465D-B05E-9611CC28DC3E}"/>
              </a:ext>
            </a:extLst>
          </p:cNvPr>
          <p:cNvSpPr/>
          <p:nvPr/>
        </p:nvSpPr>
        <p:spPr>
          <a:xfrm rot="16200000">
            <a:off x="4805363" y="9134475"/>
            <a:ext cx="7740650" cy="936625"/>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478212" name="Picture 2" descr="C:\Users\pbuttigi\Pictures\SDGIO_logo.png">
            <a:extLst>
              <a:ext uri="{FF2B5EF4-FFF2-40B4-BE49-F238E27FC236}">
                <a16:creationId xmlns:a16="http://schemas.microsoft.com/office/drawing/2014/main" id="{A36F308D-DEBA-45B4-84D3-DE82F749E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986" b="36926"/>
          <a:stretch>
            <a:fillRect/>
          </a:stretch>
        </p:blipFill>
        <p:spPr bwMode="auto">
          <a:xfrm>
            <a:off x="879475" y="1916113"/>
            <a:ext cx="42052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3" name="Picture 16">
            <a:extLst>
              <a:ext uri="{FF2B5EF4-FFF2-40B4-BE49-F238E27FC236}">
                <a16:creationId xmlns:a16="http://schemas.microsoft.com/office/drawing/2014/main" id="{C8A86F2E-63E3-4B3A-8762-1582B8221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984750"/>
            <a:ext cx="1350962"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0">
            <a:extLst>
              <a:ext uri="{FF2B5EF4-FFF2-40B4-BE49-F238E27FC236}">
                <a16:creationId xmlns:a16="http://schemas.microsoft.com/office/drawing/2014/main" id="{8699D3CF-9497-41FB-AAE8-E241CD4B94E9}"/>
              </a:ext>
            </a:extLst>
          </p:cNvPr>
          <p:cNvSpPr txBox="1">
            <a:spLocks noChangeArrowheads="1"/>
          </p:cNvSpPr>
          <p:nvPr/>
        </p:nvSpPr>
        <p:spPr bwMode="auto">
          <a:xfrm>
            <a:off x="2628900" y="3421063"/>
            <a:ext cx="49117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2800" b="1" dirty="0">
                <a:solidFill>
                  <a:srgbClr val="00B0F0"/>
                </a:solidFill>
                <a:latin typeface="Calibri"/>
                <a:cs typeface="+mn-cs"/>
              </a:rPr>
              <a:t>A semantic interface for the </a:t>
            </a:r>
            <a:br>
              <a:rPr lang="en-US" altLang="en-US" sz="2800" b="1" dirty="0">
                <a:solidFill>
                  <a:srgbClr val="00B0F0"/>
                </a:solidFill>
                <a:latin typeface="Calibri"/>
                <a:cs typeface="+mn-cs"/>
              </a:rPr>
            </a:br>
            <a:r>
              <a:rPr lang="en-US" altLang="en-US" sz="2800" b="1" dirty="0">
                <a:solidFill>
                  <a:srgbClr val="00B0F0"/>
                </a:solidFill>
                <a:latin typeface="Calibri"/>
                <a:cs typeface="+mn-cs"/>
              </a:rPr>
              <a:t>Sustainable Development Goals</a:t>
            </a:r>
            <a:endParaRPr lang="en-GB" altLang="en-US" sz="2800" b="1" dirty="0">
              <a:solidFill>
                <a:srgbClr val="00B0F0"/>
              </a:solidFill>
              <a:latin typeface="Calibri"/>
              <a:cs typeface="+mn-cs"/>
            </a:endParaRPr>
          </a:p>
        </p:txBody>
      </p:sp>
      <p:sp>
        <p:nvSpPr>
          <p:cNvPr id="11" name="Text Box 40">
            <a:extLst>
              <a:ext uri="{FF2B5EF4-FFF2-40B4-BE49-F238E27FC236}">
                <a16:creationId xmlns:a16="http://schemas.microsoft.com/office/drawing/2014/main" id="{2846FB86-FEDA-40B2-AD60-0BE596B349CB}"/>
              </a:ext>
            </a:extLst>
          </p:cNvPr>
          <p:cNvSpPr txBox="1">
            <a:spLocks noChangeArrowheads="1"/>
          </p:cNvSpPr>
          <p:nvPr/>
        </p:nvSpPr>
        <p:spPr bwMode="auto">
          <a:xfrm>
            <a:off x="250825" y="4868863"/>
            <a:ext cx="62007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2800" b="1" dirty="0">
                <a:solidFill>
                  <a:srgbClr val="00B0F0"/>
                </a:solidFill>
                <a:latin typeface="Calibri"/>
                <a:cs typeface="+mn-cs"/>
              </a:rPr>
              <a:t>“Ecosystem services”</a:t>
            </a:r>
            <a:br>
              <a:rPr lang="en-US" altLang="en-US" sz="2800" b="1" dirty="0">
                <a:solidFill>
                  <a:srgbClr val="00B0F0"/>
                </a:solidFill>
                <a:latin typeface="Calibri"/>
                <a:cs typeface="+mn-cs"/>
              </a:rPr>
            </a:br>
            <a:r>
              <a:rPr lang="en-US" altLang="en-US" sz="2800" b="1" dirty="0">
                <a:solidFill>
                  <a:srgbClr val="00B0F0"/>
                </a:solidFill>
                <a:latin typeface="Calibri"/>
                <a:cs typeface="+mn-cs"/>
              </a:rPr>
              <a:t>“Healthy environments, healthy people”</a:t>
            </a:r>
          </a:p>
          <a:p>
            <a:pPr eaLnBrk="1" fontAlgn="auto" hangingPunct="1">
              <a:spcBef>
                <a:spcPts val="0"/>
              </a:spcBef>
              <a:spcAft>
                <a:spcPts val="0"/>
              </a:spcAft>
              <a:defRPr/>
            </a:pPr>
            <a:r>
              <a:rPr lang="en-US" altLang="en-US" sz="2800" b="1" dirty="0">
                <a:solidFill>
                  <a:srgbClr val="00B0F0"/>
                </a:solidFill>
                <a:latin typeface="Calibri"/>
                <a:cs typeface="+mn-cs"/>
              </a:rPr>
              <a:t>“People, Planet, Profit” </a:t>
            </a:r>
          </a:p>
          <a:p>
            <a:pPr eaLnBrk="1" fontAlgn="auto" hangingPunct="1">
              <a:spcBef>
                <a:spcPts val="0"/>
              </a:spcBef>
              <a:spcAft>
                <a:spcPts val="0"/>
              </a:spcAft>
              <a:defRPr/>
            </a:pPr>
            <a:r>
              <a:rPr lang="en-US" altLang="en-US" sz="2800" b="1" dirty="0">
                <a:solidFill>
                  <a:srgbClr val="00B0F0"/>
                </a:solidFill>
                <a:latin typeface="Calibri"/>
                <a:cs typeface="+mn-cs"/>
              </a:rPr>
              <a:t>“Planetary life-support systems”</a:t>
            </a:r>
            <a:endParaRPr lang="en-GB" altLang="en-US" sz="2800" b="1" dirty="0">
              <a:solidFill>
                <a:srgbClr val="00B0F0"/>
              </a:solidFill>
              <a:latin typeface="Calibri"/>
              <a:cs typeface="+mn-cs"/>
            </a:endParaRPr>
          </a:p>
        </p:txBody>
      </p:sp>
      <p:pic>
        <p:nvPicPr>
          <p:cNvPr id="478216" name="Picture 1">
            <a:extLst>
              <a:ext uri="{FF2B5EF4-FFF2-40B4-BE49-F238E27FC236}">
                <a16:creationId xmlns:a16="http://schemas.microsoft.com/office/drawing/2014/main" id="{55A386DA-33B7-4B37-9374-3C8FDEDAE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3494"/>
          <a:stretch>
            <a:fillRect/>
          </a:stretch>
        </p:blipFill>
        <p:spPr bwMode="auto">
          <a:xfrm>
            <a:off x="4443413" y="354013"/>
            <a:ext cx="2057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ircular Arrow 7">
            <a:extLst>
              <a:ext uri="{FF2B5EF4-FFF2-40B4-BE49-F238E27FC236}">
                <a16:creationId xmlns:a16="http://schemas.microsoft.com/office/drawing/2014/main" id="{ABB3FB71-88F7-411A-B6B8-6FF7FDF225EF}"/>
              </a:ext>
            </a:extLst>
          </p:cNvPr>
          <p:cNvSpPr/>
          <p:nvPr/>
        </p:nvSpPr>
        <p:spPr>
          <a:xfrm flipH="1">
            <a:off x="3635375" y="981075"/>
            <a:ext cx="1603375" cy="2012950"/>
          </a:xfrm>
          <a:prstGeom prst="circularArrow">
            <a:avLst>
              <a:gd name="adj1" fmla="val 11402"/>
              <a:gd name="adj2" fmla="val 1142319"/>
              <a:gd name="adj3" fmla="val 20145776"/>
              <a:gd name="adj4" fmla="val 15938031"/>
              <a:gd name="adj5" fmla="val 1476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5" name="Slide Number Placeholder 4">
            <a:extLst>
              <a:ext uri="{FF2B5EF4-FFF2-40B4-BE49-F238E27FC236}">
                <a16:creationId xmlns:a16="http://schemas.microsoft.com/office/drawing/2014/main" id="{DF16D1E3-66AE-469C-B7BB-5FCD9682AB1A}"/>
              </a:ext>
            </a:extLst>
          </p:cNvPr>
          <p:cNvSpPr>
            <a:spLocks noGrp="1"/>
          </p:cNvSpPr>
          <p:nvPr>
            <p:ph type="sldNum" sz="quarter" idx="12"/>
          </p:nvPr>
        </p:nvSpPr>
        <p:spPr/>
        <p:txBody>
          <a:bodyPr/>
          <a:lstStyle/>
          <a:p>
            <a:pPr>
              <a:defRPr/>
            </a:pPr>
            <a:fld id="{403B35D3-B86A-4085-8FE9-06DCAC3A4A3A}" type="slidenum">
              <a:rPr lang="en-GB"/>
              <a:pPr>
                <a:defRPr/>
              </a:pPr>
              <a:t>235</a:t>
            </a:fld>
            <a:endParaRPr lang="en-GB"/>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79234" name="Picture 2">
            <a:extLst>
              <a:ext uri="{FF2B5EF4-FFF2-40B4-BE49-F238E27FC236}">
                <a16:creationId xmlns:a16="http://schemas.microsoft.com/office/drawing/2014/main" id="{3CEFFB90-5BA0-4747-8FC2-BA0E19774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144588"/>
            <a:ext cx="9423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0">
            <a:extLst>
              <a:ext uri="{FF2B5EF4-FFF2-40B4-BE49-F238E27FC236}">
                <a16:creationId xmlns:a16="http://schemas.microsoft.com/office/drawing/2014/main" id="{08A5D5FD-AA90-476C-886A-CE03CCB6A8B6}"/>
              </a:ext>
            </a:extLst>
          </p:cNvPr>
          <p:cNvSpPr txBox="1">
            <a:spLocks noChangeArrowheads="1"/>
          </p:cNvSpPr>
          <p:nvPr/>
        </p:nvSpPr>
        <p:spPr bwMode="auto">
          <a:xfrm>
            <a:off x="611188" y="4724400"/>
            <a:ext cx="119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2800" b="1" dirty="0">
                <a:solidFill>
                  <a:srgbClr val="006600"/>
                </a:solidFill>
                <a:latin typeface="Calibri"/>
                <a:cs typeface="+mn-cs"/>
              </a:rPr>
              <a:t>ENVO</a:t>
            </a:r>
            <a:endParaRPr lang="en-GB" altLang="en-US" sz="2800" b="1" dirty="0">
              <a:solidFill>
                <a:srgbClr val="006600"/>
              </a:solidFill>
              <a:latin typeface="Calibri"/>
              <a:cs typeface="+mn-cs"/>
            </a:endParaRPr>
          </a:p>
        </p:txBody>
      </p:sp>
      <p:sp>
        <p:nvSpPr>
          <p:cNvPr id="11" name="Text Box 40">
            <a:extLst>
              <a:ext uri="{FF2B5EF4-FFF2-40B4-BE49-F238E27FC236}">
                <a16:creationId xmlns:a16="http://schemas.microsoft.com/office/drawing/2014/main" id="{D446FF9F-999E-4968-AA2E-144ECCB96F40}"/>
              </a:ext>
            </a:extLst>
          </p:cNvPr>
          <p:cNvSpPr txBox="1">
            <a:spLocks noChangeArrowheads="1"/>
          </p:cNvSpPr>
          <p:nvPr/>
        </p:nvSpPr>
        <p:spPr bwMode="auto">
          <a:xfrm>
            <a:off x="2124075" y="2060575"/>
            <a:ext cx="10747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2800" b="1" dirty="0">
                <a:solidFill>
                  <a:srgbClr val="00B0F0"/>
                </a:solidFill>
                <a:latin typeface="Calibri"/>
                <a:cs typeface="+mn-cs"/>
              </a:rPr>
              <a:t>CHEBI</a:t>
            </a:r>
            <a:endParaRPr lang="en-GB" altLang="en-US" sz="2800" b="1" dirty="0">
              <a:solidFill>
                <a:srgbClr val="00B0F0"/>
              </a:solidFill>
              <a:latin typeface="Calibri"/>
              <a:cs typeface="+mn-cs"/>
            </a:endParaRPr>
          </a:p>
        </p:txBody>
      </p:sp>
      <p:pic>
        <p:nvPicPr>
          <p:cNvPr id="479237" name="Picture 6" descr="C:\Users\pbuttigi\AppData\Local\Microsoft\Windows\Temporary Internet Files\Content.IE5\ZZAXROFG\180px-Beast_Carcass[1].png">
            <a:extLst>
              <a:ext uri="{FF2B5EF4-FFF2-40B4-BE49-F238E27FC236}">
                <a16:creationId xmlns:a16="http://schemas.microsoft.com/office/drawing/2014/main" id="{F6721BCC-66C1-49ED-B53C-B17A7DC6F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5156200"/>
            <a:ext cx="15128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70A021A-AFF3-46B9-B0A8-0610E7AEF0B1}"/>
              </a:ext>
            </a:extLst>
          </p:cNvPr>
          <p:cNvSpPr>
            <a:spLocks noGrp="1"/>
          </p:cNvSpPr>
          <p:nvPr>
            <p:ph type="sldNum" sz="quarter" idx="12"/>
          </p:nvPr>
        </p:nvSpPr>
        <p:spPr/>
        <p:txBody>
          <a:bodyPr/>
          <a:lstStyle/>
          <a:p>
            <a:pPr>
              <a:defRPr/>
            </a:pPr>
            <a:fld id="{7F0542C6-E3D8-4629-A601-0319F442BEBD}" type="slidenum">
              <a:rPr lang="en-GB"/>
              <a:pPr>
                <a:defRPr/>
              </a:pPr>
              <a:t>236</a:t>
            </a:fld>
            <a:endParaRPr lang="en-GB"/>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80258" name="Picture 4" descr="C:\Users\PLB\Pictures\Stock\Stock Images\Nature\grass.jpg">
            <a:extLst>
              <a:ext uri="{FF2B5EF4-FFF2-40B4-BE49-F238E27FC236}">
                <a16:creationId xmlns:a16="http://schemas.microsoft.com/office/drawing/2014/main" id="{4C14D34A-E66B-4EC3-A489-9DD17E76E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5540375"/>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259" name="Picture 3">
            <a:extLst>
              <a:ext uri="{FF2B5EF4-FFF2-40B4-BE49-F238E27FC236}">
                <a16:creationId xmlns:a16="http://schemas.microsoft.com/office/drawing/2014/main" id="{64007705-BAAD-40DC-89C6-D0BA5B581D2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138" y="250825"/>
            <a:ext cx="7950200" cy="532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C9F2879A-A0E4-453D-B4C3-7E024C75F3D1}"/>
              </a:ext>
            </a:extLst>
          </p:cNvPr>
          <p:cNvSpPr>
            <a:spLocks noGrp="1"/>
          </p:cNvSpPr>
          <p:nvPr>
            <p:ph type="sldNum" sz="quarter" idx="12"/>
          </p:nvPr>
        </p:nvSpPr>
        <p:spPr/>
        <p:txBody>
          <a:bodyPr/>
          <a:lstStyle/>
          <a:p>
            <a:pPr>
              <a:defRPr/>
            </a:pPr>
            <a:fld id="{192BD4BD-0DE4-4DA0-A912-0023C0A65B02}" type="slidenum">
              <a:rPr lang="en-GB"/>
              <a:pPr>
                <a:defRPr/>
              </a:pPr>
              <a:t>237</a:t>
            </a:fld>
            <a:endParaRPr lang="en-GB"/>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81282" name="Picture 4" descr="C:\Users\PLB\Pictures\Stock\Stock Images\Nature\grass.jpg">
            <a:extLst>
              <a:ext uri="{FF2B5EF4-FFF2-40B4-BE49-F238E27FC236}">
                <a16:creationId xmlns:a16="http://schemas.microsoft.com/office/drawing/2014/main" id="{52FFC97B-0943-49DC-8BE6-FC5E1A4CD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318"/>
          <a:stretch>
            <a:fillRect/>
          </a:stretch>
        </p:blipFill>
        <p:spPr bwMode="auto">
          <a:xfrm>
            <a:off x="0" y="5540375"/>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283" name="Group 3">
            <a:extLst>
              <a:ext uri="{FF2B5EF4-FFF2-40B4-BE49-F238E27FC236}">
                <a16:creationId xmlns:a16="http://schemas.microsoft.com/office/drawing/2014/main" id="{4A363AFA-F73A-4C3B-9D3E-46D8D760CFB5}"/>
              </a:ext>
            </a:extLst>
          </p:cNvPr>
          <p:cNvGrpSpPr>
            <a:grpSpLocks/>
          </p:cNvGrpSpPr>
          <p:nvPr/>
        </p:nvGrpSpPr>
        <p:grpSpPr bwMode="auto">
          <a:xfrm>
            <a:off x="0" y="3981450"/>
            <a:ext cx="1514475" cy="1276350"/>
            <a:chOff x="-2005748" y="645641"/>
            <a:chExt cx="1514475" cy="1276350"/>
          </a:xfrm>
        </p:grpSpPr>
        <p:pic>
          <p:nvPicPr>
            <p:cNvPr id="481290" name="Picture 7">
              <a:extLst>
                <a:ext uri="{FF2B5EF4-FFF2-40B4-BE49-F238E27FC236}">
                  <a16:creationId xmlns:a16="http://schemas.microsoft.com/office/drawing/2014/main" id="{D6EF4907-8A98-4F47-BDB8-73E8E90F1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748" y="645641"/>
              <a:ext cx="15144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291" name="Picture 2" descr="Home Page">
              <a:extLst>
                <a:ext uri="{FF2B5EF4-FFF2-40B4-BE49-F238E27FC236}">
                  <a16:creationId xmlns:a16="http://schemas.microsoft.com/office/drawing/2014/main" id="{C378B95C-FA0C-42F5-BF85-750D8D6C0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7362" y="764704"/>
              <a:ext cx="9906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B1DB5D6D-B3E3-44C2-9FC9-C53E5B5D682D}"/>
              </a:ext>
            </a:extLst>
          </p:cNvPr>
          <p:cNvSpPr txBox="1"/>
          <p:nvPr/>
        </p:nvSpPr>
        <p:spPr>
          <a:xfrm>
            <a:off x="442913" y="260350"/>
            <a:ext cx="8521700" cy="954088"/>
          </a:xfrm>
          <a:prstGeom prst="rect">
            <a:avLst/>
          </a:prstGeom>
          <a:noFill/>
        </p:spPr>
        <p:txBody>
          <a:bodyPr>
            <a:spAutoFit/>
          </a:bodyPr>
          <a:lstStyle/>
          <a:p>
            <a:pPr eaLnBrk="1" fontAlgn="auto" hangingPunct="1">
              <a:spcBef>
                <a:spcPts val="0"/>
              </a:spcBef>
              <a:spcAft>
                <a:spcPts val="0"/>
              </a:spcAft>
              <a:defRPr/>
            </a:pPr>
            <a:r>
              <a:rPr lang="en-US" sz="2800" b="1" dirty="0">
                <a:solidFill>
                  <a:prstClr val="black"/>
                </a:solidFill>
                <a:latin typeface="Calibri"/>
                <a:cs typeface="+mn-cs"/>
              </a:rPr>
              <a:t>Text-mining using updated ENVIRONMENTS-EOL methods</a:t>
            </a:r>
            <a:endParaRPr lang="en-GB" sz="2800" b="1" dirty="0">
              <a:solidFill>
                <a:prstClr val="black"/>
              </a:solidFill>
              <a:latin typeface="Calibri"/>
              <a:cs typeface="+mn-cs"/>
            </a:endParaRPr>
          </a:p>
        </p:txBody>
      </p:sp>
      <p:sp>
        <p:nvSpPr>
          <p:cNvPr id="11" name="TextBox 10">
            <a:extLst>
              <a:ext uri="{FF2B5EF4-FFF2-40B4-BE49-F238E27FC236}">
                <a16:creationId xmlns:a16="http://schemas.microsoft.com/office/drawing/2014/main" id="{025C6BB9-D1D4-4445-AF36-E6A93FF93CD2}"/>
              </a:ext>
            </a:extLst>
          </p:cNvPr>
          <p:cNvSpPr txBox="1"/>
          <p:nvPr/>
        </p:nvSpPr>
        <p:spPr>
          <a:xfrm>
            <a:off x="955675" y="1557338"/>
            <a:ext cx="5054600" cy="954087"/>
          </a:xfrm>
          <a:prstGeom prst="rect">
            <a:avLst/>
          </a:prstGeom>
          <a:noFill/>
        </p:spPr>
        <p:txBody>
          <a:bodyPr wrap="none">
            <a:spAutoFit/>
          </a:bodyPr>
          <a:lstStyle/>
          <a:p>
            <a:pPr eaLnBrk="1" fontAlgn="auto" hangingPunct="1">
              <a:spcBef>
                <a:spcPts val="0"/>
              </a:spcBef>
              <a:spcAft>
                <a:spcPts val="0"/>
              </a:spcAft>
              <a:defRPr/>
            </a:pPr>
            <a:r>
              <a:rPr lang="en-US" sz="2800" b="1" dirty="0">
                <a:solidFill>
                  <a:prstClr val="black"/>
                </a:solidFill>
                <a:latin typeface="Calibri"/>
                <a:cs typeface="+mn-cs"/>
              </a:rPr>
              <a:t>227,583 habitats with 1,605,974 </a:t>
            </a:r>
          </a:p>
          <a:p>
            <a:pPr eaLnBrk="1" fontAlgn="auto" hangingPunct="1">
              <a:spcBef>
                <a:spcPts val="0"/>
              </a:spcBef>
              <a:spcAft>
                <a:spcPts val="0"/>
              </a:spcAft>
              <a:defRPr/>
            </a:pPr>
            <a:r>
              <a:rPr lang="en-US" sz="2800" b="1" dirty="0">
                <a:solidFill>
                  <a:prstClr val="black"/>
                </a:solidFill>
                <a:latin typeface="Calibri"/>
                <a:cs typeface="+mn-cs"/>
              </a:rPr>
              <a:t>links to ENVO classes</a:t>
            </a:r>
            <a:endParaRPr lang="en-GB" sz="2800" b="1" dirty="0">
              <a:solidFill>
                <a:prstClr val="black"/>
              </a:solidFill>
              <a:latin typeface="Calibri"/>
              <a:cs typeface="+mn-cs"/>
            </a:endParaRPr>
          </a:p>
        </p:txBody>
      </p:sp>
      <p:sp>
        <p:nvSpPr>
          <p:cNvPr id="12" name="TextBox 11">
            <a:extLst>
              <a:ext uri="{FF2B5EF4-FFF2-40B4-BE49-F238E27FC236}">
                <a16:creationId xmlns:a16="http://schemas.microsoft.com/office/drawing/2014/main" id="{4F2C3640-36CC-4166-A2A6-E9B2CE6064A1}"/>
              </a:ext>
            </a:extLst>
          </p:cNvPr>
          <p:cNvSpPr txBox="1"/>
          <p:nvPr/>
        </p:nvSpPr>
        <p:spPr>
          <a:xfrm>
            <a:off x="3419475" y="2636838"/>
            <a:ext cx="5114925" cy="954087"/>
          </a:xfrm>
          <a:prstGeom prst="rect">
            <a:avLst/>
          </a:prstGeom>
          <a:noFill/>
        </p:spPr>
        <p:txBody>
          <a:bodyPr wrap="none">
            <a:spAutoFit/>
          </a:bodyPr>
          <a:lstStyle/>
          <a:p>
            <a:pPr eaLnBrk="1" fontAlgn="auto" hangingPunct="1">
              <a:spcBef>
                <a:spcPts val="0"/>
              </a:spcBef>
              <a:spcAft>
                <a:spcPts val="0"/>
              </a:spcAft>
              <a:defRPr/>
            </a:pPr>
            <a:r>
              <a:rPr lang="en-US" sz="2800" b="1" dirty="0">
                <a:solidFill>
                  <a:prstClr val="black"/>
                </a:solidFill>
                <a:latin typeface="Calibri"/>
                <a:cs typeface="+mn-cs"/>
              </a:rPr>
              <a:t>112,585 habitats of taxa linkable </a:t>
            </a:r>
          </a:p>
          <a:p>
            <a:pPr eaLnBrk="1" fontAlgn="auto" hangingPunct="1">
              <a:spcBef>
                <a:spcPts val="0"/>
              </a:spcBef>
              <a:spcAft>
                <a:spcPts val="0"/>
              </a:spcAft>
              <a:defRPr/>
            </a:pPr>
            <a:r>
              <a:rPr lang="en-US" sz="2800" b="1" dirty="0">
                <a:solidFill>
                  <a:prstClr val="black"/>
                </a:solidFill>
                <a:latin typeface="Calibri"/>
                <a:cs typeface="+mn-cs"/>
              </a:rPr>
              <a:t>to NCBI taxonomy via EOL API</a:t>
            </a:r>
            <a:endParaRPr lang="en-GB" sz="2800" b="1" dirty="0">
              <a:solidFill>
                <a:prstClr val="black"/>
              </a:solidFill>
              <a:latin typeface="Calibri"/>
              <a:cs typeface="+mn-cs"/>
            </a:endParaRPr>
          </a:p>
        </p:txBody>
      </p:sp>
      <p:sp>
        <p:nvSpPr>
          <p:cNvPr id="14" name="TextBox 13">
            <a:extLst>
              <a:ext uri="{FF2B5EF4-FFF2-40B4-BE49-F238E27FC236}">
                <a16:creationId xmlns:a16="http://schemas.microsoft.com/office/drawing/2014/main" id="{BAF1A8E7-1D77-4B9A-941A-F93FC3ECB904}"/>
              </a:ext>
            </a:extLst>
          </p:cNvPr>
          <p:cNvSpPr txBox="1"/>
          <p:nvPr/>
        </p:nvSpPr>
        <p:spPr>
          <a:xfrm>
            <a:off x="2268538" y="3860800"/>
            <a:ext cx="5287962" cy="954088"/>
          </a:xfrm>
          <a:prstGeom prst="rect">
            <a:avLst/>
          </a:prstGeom>
          <a:noFill/>
        </p:spPr>
        <p:txBody>
          <a:bodyPr>
            <a:spAutoFit/>
          </a:bodyPr>
          <a:lstStyle/>
          <a:p>
            <a:pPr eaLnBrk="1" fontAlgn="auto" hangingPunct="1">
              <a:spcBef>
                <a:spcPts val="0"/>
              </a:spcBef>
              <a:spcAft>
                <a:spcPts val="0"/>
              </a:spcAft>
              <a:defRPr/>
            </a:pPr>
            <a:r>
              <a:rPr lang="en-US" sz="2800" b="1" dirty="0">
                <a:solidFill>
                  <a:prstClr val="black"/>
                </a:solidFill>
                <a:latin typeface="Calibri"/>
                <a:cs typeface="+mn-cs"/>
              </a:rPr>
              <a:t>5,117 habitats of taxa in selected IUCN Red List categories</a:t>
            </a:r>
            <a:endParaRPr lang="en-GB" sz="2800" b="1" dirty="0">
              <a:solidFill>
                <a:prstClr val="black"/>
              </a:solidFill>
              <a:latin typeface="Calibri"/>
              <a:cs typeface="+mn-cs"/>
            </a:endParaRPr>
          </a:p>
        </p:txBody>
      </p:sp>
      <p:sp>
        <p:nvSpPr>
          <p:cNvPr id="7" name="Rectangle 6">
            <a:extLst>
              <a:ext uri="{FF2B5EF4-FFF2-40B4-BE49-F238E27FC236}">
                <a16:creationId xmlns:a16="http://schemas.microsoft.com/office/drawing/2014/main" id="{8E36258A-390E-4358-BB4E-E7E6EDFFBAD1}"/>
              </a:ext>
            </a:extLst>
          </p:cNvPr>
          <p:cNvSpPr/>
          <p:nvPr/>
        </p:nvSpPr>
        <p:spPr>
          <a:xfrm>
            <a:off x="2309813" y="5651500"/>
            <a:ext cx="4097337" cy="369888"/>
          </a:xfrm>
          <a:prstGeom prst="rect">
            <a:avLst/>
          </a:prstGeom>
        </p:spPr>
        <p:txBody>
          <a:bodyPr wrap="none">
            <a:spAutoFit/>
          </a:bodyPr>
          <a:lstStyle/>
          <a:p>
            <a:pPr eaLnBrk="1" fontAlgn="auto" hangingPunct="1">
              <a:spcBef>
                <a:spcPts val="0"/>
              </a:spcBef>
              <a:spcAft>
                <a:spcPts val="0"/>
              </a:spcAft>
              <a:defRPr/>
            </a:pPr>
            <a:r>
              <a:rPr lang="en-GB" u="sng" dirty="0">
                <a:solidFill>
                  <a:prstClr val="black"/>
                </a:solidFill>
                <a:latin typeface="Calibri"/>
                <a:cs typeface="+mn-cs"/>
                <a:hlinkClick r:id="rId5"/>
              </a:rPr>
              <a:t>http://dx.doi.org/10.5281/zenodo.35393</a:t>
            </a:r>
            <a:r>
              <a:rPr lang="en-GB" dirty="0">
                <a:solidFill>
                  <a:prstClr val="black"/>
                </a:solidFill>
                <a:latin typeface="Calibri"/>
                <a:cs typeface="+mn-cs"/>
              </a:rPr>
              <a:t>.</a:t>
            </a:r>
          </a:p>
        </p:txBody>
      </p:sp>
      <p:sp>
        <p:nvSpPr>
          <p:cNvPr id="3" name="Slide Number Placeholder 2">
            <a:extLst>
              <a:ext uri="{FF2B5EF4-FFF2-40B4-BE49-F238E27FC236}">
                <a16:creationId xmlns:a16="http://schemas.microsoft.com/office/drawing/2014/main" id="{6A4B2AD6-50FA-408E-AF4B-27AD77020DF8}"/>
              </a:ext>
            </a:extLst>
          </p:cNvPr>
          <p:cNvSpPr>
            <a:spLocks noGrp="1"/>
          </p:cNvSpPr>
          <p:nvPr>
            <p:ph type="sldNum" sz="quarter" idx="12"/>
          </p:nvPr>
        </p:nvSpPr>
        <p:spPr/>
        <p:txBody>
          <a:bodyPr/>
          <a:lstStyle/>
          <a:p>
            <a:pPr>
              <a:defRPr/>
            </a:pPr>
            <a:fld id="{78630927-2D6E-4977-91E2-C59754C243ED}" type="slidenum">
              <a:rPr lang="en-GB"/>
              <a:pPr>
                <a:defRPr/>
              </a:pPr>
              <a:t>238</a:t>
            </a:fld>
            <a:endParaRPr lang="en-GB"/>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9A04FD2D-D928-4A4B-BC90-6D6846DC849C}"/>
              </a:ext>
            </a:extLst>
          </p:cNvPr>
          <p:cNvSpPr/>
          <p:nvPr/>
        </p:nvSpPr>
        <p:spPr>
          <a:xfrm>
            <a:off x="2057400" y="3462338"/>
            <a:ext cx="2108200" cy="1135062"/>
          </a:xfrm>
          <a:custGeom>
            <a:avLst/>
            <a:gdLst>
              <a:gd name="connsiteX0" fmla="*/ 0 w 2108200"/>
              <a:gd name="connsiteY0" fmla="*/ 0 h 1134533"/>
              <a:gd name="connsiteX1" fmla="*/ 1532467 w 2108200"/>
              <a:gd name="connsiteY1" fmla="*/ 897466 h 1134533"/>
              <a:gd name="connsiteX2" fmla="*/ 2108200 w 2108200"/>
              <a:gd name="connsiteY2" fmla="*/ 1134533 h 1134533"/>
            </a:gdLst>
            <a:ahLst/>
            <a:cxnLst>
              <a:cxn ang="0">
                <a:pos x="connsiteX0" y="connsiteY0"/>
              </a:cxn>
              <a:cxn ang="0">
                <a:pos x="connsiteX1" y="connsiteY1"/>
              </a:cxn>
              <a:cxn ang="0">
                <a:pos x="connsiteX2" y="connsiteY2"/>
              </a:cxn>
            </a:cxnLst>
            <a:rect l="l" t="t" r="r" b="b"/>
            <a:pathLst>
              <a:path w="2108200" h="1134533">
                <a:moveTo>
                  <a:pt x="0" y="0"/>
                </a:moveTo>
                <a:cubicBezTo>
                  <a:pt x="590550" y="354188"/>
                  <a:pt x="1181100" y="708377"/>
                  <a:pt x="1532467" y="897466"/>
                </a:cubicBezTo>
                <a:cubicBezTo>
                  <a:pt x="1883834" y="1086555"/>
                  <a:pt x="1996017" y="1110544"/>
                  <a:pt x="2108200" y="1134533"/>
                </a:cubicBezTo>
              </a:path>
            </a:pathLst>
          </a:custGeom>
          <a:ln w="762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solidFill>
                <a:prstClr val="black"/>
              </a:solidFill>
            </a:endParaRPr>
          </a:p>
        </p:txBody>
      </p:sp>
      <p:pic>
        <p:nvPicPr>
          <p:cNvPr id="482307" name="Picture 2" descr="C:\Users\pbuttigi\Pictures\SDGIO_logo.png">
            <a:extLst>
              <a:ext uri="{FF2B5EF4-FFF2-40B4-BE49-F238E27FC236}">
                <a16:creationId xmlns:a16="http://schemas.microsoft.com/office/drawing/2014/main" id="{38F2617A-C8FE-4A4F-A731-41634DF9F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986" b="36926"/>
          <a:stretch>
            <a:fillRect/>
          </a:stretch>
        </p:blipFill>
        <p:spPr bwMode="auto">
          <a:xfrm>
            <a:off x="-12700" y="219075"/>
            <a:ext cx="25733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08" name="Picture 1">
            <a:extLst>
              <a:ext uri="{FF2B5EF4-FFF2-40B4-BE49-F238E27FC236}">
                <a16:creationId xmlns:a16="http://schemas.microsoft.com/office/drawing/2014/main" id="{1E0D0C81-9F52-4EB0-A947-701F863D6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3494"/>
          <a:stretch>
            <a:fillRect/>
          </a:stretch>
        </p:blipFill>
        <p:spPr bwMode="auto">
          <a:xfrm>
            <a:off x="368300" y="2530475"/>
            <a:ext cx="167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65D4D995-C4D5-4C77-8FB6-DB900C40987D}"/>
              </a:ext>
            </a:extLst>
          </p:cNvPr>
          <p:cNvSpPr/>
          <p:nvPr/>
        </p:nvSpPr>
        <p:spPr>
          <a:xfrm>
            <a:off x="1731963" y="750888"/>
            <a:ext cx="4121150" cy="1958975"/>
          </a:xfrm>
          <a:custGeom>
            <a:avLst/>
            <a:gdLst>
              <a:gd name="connsiteX0" fmla="*/ 0 w 4359729"/>
              <a:gd name="connsiteY0" fmla="*/ 1959429 h 1959429"/>
              <a:gd name="connsiteX1" fmla="*/ 2481943 w 4359729"/>
              <a:gd name="connsiteY1" fmla="*/ 326572 h 1959429"/>
              <a:gd name="connsiteX2" fmla="*/ 4359729 w 4359729"/>
              <a:gd name="connsiteY2" fmla="*/ 0 h 1959429"/>
            </a:gdLst>
            <a:ahLst/>
            <a:cxnLst>
              <a:cxn ang="0">
                <a:pos x="connsiteX0" y="connsiteY0"/>
              </a:cxn>
              <a:cxn ang="0">
                <a:pos x="connsiteX1" y="connsiteY1"/>
              </a:cxn>
              <a:cxn ang="0">
                <a:pos x="connsiteX2" y="connsiteY2"/>
              </a:cxn>
            </a:cxnLst>
            <a:rect l="l" t="t" r="r" b="b"/>
            <a:pathLst>
              <a:path w="4359729" h="1959429">
                <a:moveTo>
                  <a:pt x="0" y="1959429"/>
                </a:moveTo>
                <a:cubicBezTo>
                  <a:pt x="877661" y="1306286"/>
                  <a:pt x="1755322" y="653143"/>
                  <a:pt x="2481943" y="326572"/>
                </a:cubicBezTo>
                <a:cubicBezTo>
                  <a:pt x="3208564" y="1"/>
                  <a:pt x="3784146" y="0"/>
                  <a:pt x="4359729" y="0"/>
                </a:cubicBezTo>
              </a:path>
            </a:pathLst>
          </a:custGeom>
          <a:ln w="762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4" name="Rectangle 4">
            <a:extLst>
              <a:ext uri="{FF2B5EF4-FFF2-40B4-BE49-F238E27FC236}">
                <a16:creationId xmlns:a16="http://schemas.microsoft.com/office/drawing/2014/main" id="{44A83393-DB10-4269-B813-296EC453A9A9}"/>
              </a:ext>
            </a:extLst>
          </p:cNvPr>
          <p:cNvSpPr>
            <a:spLocks noChangeArrowheads="1"/>
          </p:cNvSpPr>
          <p:nvPr/>
        </p:nvSpPr>
        <p:spPr bwMode="auto">
          <a:xfrm>
            <a:off x="4584700" y="1628775"/>
            <a:ext cx="12684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4000" b="1" dirty="0" err="1">
                <a:solidFill>
                  <a:prstClr val="black"/>
                </a:solidFill>
                <a:latin typeface="Calibri"/>
                <a:cs typeface="+mn-cs"/>
              </a:rPr>
              <a:t>AgrO</a:t>
            </a:r>
            <a:endParaRPr lang="en-GB" altLang="en-US" sz="4000" b="1" dirty="0">
              <a:solidFill>
                <a:prstClr val="black"/>
              </a:solidFill>
              <a:latin typeface="Calibri"/>
              <a:cs typeface="+mn-cs"/>
            </a:endParaRPr>
          </a:p>
        </p:txBody>
      </p:sp>
      <p:cxnSp>
        <p:nvCxnSpPr>
          <p:cNvPr id="12" name="Straight Arrow Connector 11">
            <a:extLst>
              <a:ext uri="{FF2B5EF4-FFF2-40B4-BE49-F238E27FC236}">
                <a16:creationId xmlns:a16="http://schemas.microsoft.com/office/drawing/2014/main" id="{ECCF758E-75C1-4879-AFEF-444AE3F65B73}"/>
              </a:ext>
            </a:extLst>
          </p:cNvPr>
          <p:cNvCxnSpPr>
            <a:stCxn id="482308" idx="3"/>
          </p:cNvCxnSpPr>
          <p:nvPr/>
        </p:nvCxnSpPr>
        <p:spPr>
          <a:xfrm flipV="1">
            <a:off x="2043113" y="2276475"/>
            <a:ext cx="2319337" cy="808038"/>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B41CAC4-EC39-468A-BAA4-5501027C8AE1}"/>
              </a:ext>
            </a:extLst>
          </p:cNvPr>
          <p:cNvCxnSpPr>
            <a:stCxn id="482308" idx="0"/>
            <a:endCxn id="482307" idx="2"/>
          </p:cNvCxnSpPr>
          <p:nvPr/>
        </p:nvCxnSpPr>
        <p:spPr>
          <a:xfrm flipV="1">
            <a:off x="1206500" y="1149350"/>
            <a:ext cx="68263" cy="1381125"/>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2B7E1ED-6CA7-4DC1-AE41-15A346C48F3C}"/>
              </a:ext>
            </a:extLst>
          </p:cNvPr>
          <p:cNvSpPr txBox="1"/>
          <p:nvPr/>
        </p:nvSpPr>
        <p:spPr>
          <a:xfrm>
            <a:off x="490538" y="1674813"/>
            <a:ext cx="1566862" cy="30797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Interoperates with</a:t>
            </a:r>
          </a:p>
        </p:txBody>
      </p:sp>
      <p:pic>
        <p:nvPicPr>
          <p:cNvPr id="482314" name="Picture 5">
            <a:extLst>
              <a:ext uri="{FF2B5EF4-FFF2-40B4-BE49-F238E27FC236}">
                <a16:creationId xmlns:a16="http://schemas.microsoft.com/office/drawing/2014/main" id="{03BA402E-0986-4CC3-9401-05D04BE1B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4248150"/>
            <a:ext cx="3100387"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id="{527DDCFE-DD12-4757-A31A-F39C0AA04B70}"/>
              </a:ext>
            </a:extLst>
          </p:cNvPr>
          <p:cNvSpPr txBox="1"/>
          <p:nvPr/>
        </p:nvSpPr>
        <p:spPr>
          <a:xfrm>
            <a:off x="2705100" y="3724275"/>
            <a:ext cx="1230313" cy="52387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Interoperates </a:t>
            </a:r>
            <a:br>
              <a:rPr lang="en-GB" sz="1400" b="1" dirty="0">
                <a:solidFill>
                  <a:prstClr val="black"/>
                </a:solidFill>
                <a:latin typeface="Calibri"/>
                <a:cs typeface="+mn-cs"/>
              </a:rPr>
            </a:br>
            <a:r>
              <a:rPr lang="en-GB" sz="1400" b="1" dirty="0">
                <a:solidFill>
                  <a:prstClr val="black"/>
                </a:solidFill>
                <a:latin typeface="Calibri"/>
                <a:cs typeface="+mn-cs"/>
              </a:rPr>
              <a:t>with</a:t>
            </a:r>
          </a:p>
        </p:txBody>
      </p:sp>
      <p:pic>
        <p:nvPicPr>
          <p:cNvPr id="482316" name="Picture 2" descr="SFU-block-logo.svg">
            <a:extLst>
              <a:ext uri="{FF2B5EF4-FFF2-40B4-BE49-F238E27FC236}">
                <a16:creationId xmlns:a16="http://schemas.microsoft.com/office/drawing/2014/main" id="{1A48E563-DA24-4581-8E99-1C0BB1895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275" y="5411788"/>
            <a:ext cx="8429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7" name="Picture 4" descr="UC Davis wordmark.png">
            <a:extLst>
              <a:ext uri="{FF2B5EF4-FFF2-40B4-BE49-F238E27FC236}">
                <a16:creationId xmlns:a16="http://schemas.microsoft.com/office/drawing/2014/main" id="{C8812D7E-6F03-4B5F-8928-B002EB87F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486400"/>
            <a:ext cx="1733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8" name="Picture 6" descr="Logo of the University of California, Berkeley.svg">
            <a:extLst>
              <a:ext uri="{FF2B5EF4-FFF2-40B4-BE49-F238E27FC236}">
                <a16:creationId xmlns:a16="http://schemas.microsoft.com/office/drawing/2014/main" id="{E9FB2354-3C4B-4391-A189-9400C9B530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3714750"/>
            <a:ext cx="13858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9" name="Picture 8" descr="BC Centre for Disease Control">
            <a:extLst>
              <a:ext uri="{FF2B5EF4-FFF2-40B4-BE49-F238E27FC236}">
                <a16:creationId xmlns:a16="http://schemas.microsoft.com/office/drawing/2014/main" id="{065EABA1-DD5E-475B-8438-C1E7893756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9688" y="5302250"/>
            <a:ext cx="14684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20" name="Picture 12">
            <a:extLst>
              <a:ext uri="{FF2B5EF4-FFF2-40B4-BE49-F238E27FC236}">
                <a16:creationId xmlns:a16="http://schemas.microsoft.com/office/drawing/2014/main" id="{8697BE8E-895E-4999-A90E-9CFEF51BF6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4613" y="5930900"/>
            <a:ext cx="3252787" cy="66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2321" name="Picture 2" descr="Bioversity logo.svg">
            <a:extLst>
              <a:ext uri="{FF2B5EF4-FFF2-40B4-BE49-F238E27FC236}">
                <a16:creationId xmlns:a16="http://schemas.microsoft.com/office/drawing/2014/main" id="{9012B95E-22D9-475D-BC81-B99859DE0C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4838" y="1839913"/>
            <a:ext cx="8969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22" name="Picture 4" descr="Logo of the CGIAR">
            <a:extLst>
              <a:ext uri="{FF2B5EF4-FFF2-40B4-BE49-F238E27FC236}">
                <a16:creationId xmlns:a16="http://schemas.microsoft.com/office/drawing/2014/main" id="{29BFC903-2693-4CA2-A0E5-F51C3DF153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2800" y="1528763"/>
            <a:ext cx="106203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23" name="Picture 2" descr="C:\Users\pbuttigi\Pictures\ESIP-logo.jpg">
            <a:extLst>
              <a:ext uri="{FF2B5EF4-FFF2-40B4-BE49-F238E27FC236}">
                <a16:creationId xmlns:a16="http://schemas.microsoft.com/office/drawing/2014/main" id="{A711A11B-E74F-4AD1-BA9D-E427D2BAEA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5363" y="320675"/>
            <a:ext cx="14970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C34D0FB2-70DD-4A38-8624-46D1F3BB548C}"/>
              </a:ext>
            </a:extLst>
          </p:cNvPr>
          <p:cNvSpPr txBox="1"/>
          <p:nvPr/>
        </p:nvSpPr>
        <p:spPr>
          <a:xfrm>
            <a:off x="2782888" y="1520825"/>
            <a:ext cx="1146175" cy="30797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aligning with</a:t>
            </a:r>
          </a:p>
        </p:txBody>
      </p:sp>
      <p:sp>
        <p:nvSpPr>
          <p:cNvPr id="37" name="Rectangle 4">
            <a:extLst>
              <a:ext uri="{FF2B5EF4-FFF2-40B4-BE49-F238E27FC236}">
                <a16:creationId xmlns:a16="http://schemas.microsoft.com/office/drawing/2014/main" id="{4E2909C4-7749-4052-9ADB-3F92F301D3EC}"/>
              </a:ext>
            </a:extLst>
          </p:cNvPr>
          <p:cNvSpPr>
            <a:spLocks noChangeArrowheads="1"/>
          </p:cNvSpPr>
          <p:nvPr/>
        </p:nvSpPr>
        <p:spPr bwMode="auto">
          <a:xfrm>
            <a:off x="7589838" y="396875"/>
            <a:ext cx="16414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4000" b="1" dirty="0">
                <a:solidFill>
                  <a:prstClr val="black"/>
                </a:solidFill>
                <a:latin typeface="Calibri"/>
                <a:cs typeface="+mn-cs"/>
              </a:rPr>
              <a:t>SWEET</a:t>
            </a:r>
            <a:endParaRPr lang="en-GB" altLang="en-US" sz="4000" b="1" dirty="0">
              <a:solidFill>
                <a:prstClr val="black"/>
              </a:solidFill>
              <a:latin typeface="Calibri"/>
              <a:cs typeface="+mn-cs"/>
            </a:endParaRPr>
          </a:p>
        </p:txBody>
      </p:sp>
      <p:pic>
        <p:nvPicPr>
          <p:cNvPr id="482326" name="Picture 3" descr="C:\Users\pbuttigi\Pictures\Nasa_Logo.jpg">
            <a:extLst>
              <a:ext uri="{FF2B5EF4-FFF2-40B4-BE49-F238E27FC236}">
                <a16:creationId xmlns:a16="http://schemas.microsoft.com/office/drawing/2014/main" id="{FD6003A9-7FC7-43FF-8D36-79DBBC203D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9738" y="987425"/>
            <a:ext cx="10398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27" name="Picture 12" descr="http://www.stse-glitter.org/images/awi_logo.png">
            <a:extLst>
              <a:ext uri="{FF2B5EF4-FFF2-40B4-BE49-F238E27FC236}">
                <a16:creationId xmlns:a16="http://schemas.microsoft.com/office/drawing/2014/main" id="{62DAFF4B-3001-463D-8B3D-35AEC73FC2A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138" y="4187825"/>
            <a:ext cx="13938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a:extLst>
              <a:ext uri="{FF2B5EF4-FFF2-40B4-BE49-F238E27FC236}">
                <a16:creationId xmlns:a16="http://schemas.microsoft.com/office/drawing/2014/main" id="{A51B951C-9391-4832-A2F0-6ED214C0A610}"/>
              </a:ext>
            </a:extLst>
          </p:cNvPr>
          <p:cNvSpPr>
            <a:spLocks noChangeArrowheads="1"/>
          </p:cNvSpPr>
          <p:nvPr/>
        </p:nvSpPr>
        <p:spPr bwMode="auto">
          <a:xfrm>
            <a:off x="50800" y="6016625"/>
            <a:ext cx="39846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4000" b="1" dirty="0">
                <a:solidFill>
                  <a:prstClr val="black"/>
                </a:solidFill>
                <a:latin typeface="Calibri"/>
                <a:cs typeface="+mn-cs"/>
              </a:rPr>
              <a:t>PCO + GO + CHEBI</a:t>
            </a:r>
            <a:endParaRPr lang="en-GB" altLang="en-US" sz="4000" b="1" dirty="0">
              <a:solidFill>
                <a:prstClr val="black"/>
              </a:solidFill>
              <a:latin typeface="Calibri"/>
              <a:cs typeface="+mn-cs"/>
            </a:endParaRPr>
          </a:p>
        </p:txBody>
      </p:sp>
      <p:pic>
        <p:nvPicPr>
          <p:cNvPr id="482329" name="Picture 4" descr="http://wiki.gensc.org/images/0/0a/Full_gsc_logo_large_2010.png">
            <a:extLst>
              <a:ext uri="{FF2B5EF4-FFF2-40B4-BE49-F238E27FC236}">
                <a16:creationId xmlns:a16="http://schemas.microsoft.com/office/drawing/2014/main" id="{26339EFC-6759-4211-971E-B6A37E0A58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80270"/>
          <a:stretch>
            <a:fillRect/>
          </a:stretch>
        </p:blipFill>
        <p:spPr bwMode="auto">
          <a:xfrm>
            <a:off x="65088" y="4870450"/>
            <a:ext cx="8509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
            <a:extLst>
              <a:ext uri="{FF2B5EF4-FFF2-40B4-BE49-F238E27FC236}">
                <a16:creationId xmlns:a16="http://schemas.microsoft.com/office/drawing/2014/main" id="{7730D541-202C-4BBA-A38D-EE52329A4877}"/>
              </a:ext>
            </a:extLst>
          </p:cNvPr>
          <p:cNvSpPr>
            <a:spLocks noChangeArrowheads="1"/>
          </p:cNvSpPr>
          <p:nvPr/>
        </p:nvSpPr>
        <p:spPr bwMode="auto">
          <a:xfrm>
            <a:off x="5327650" y="2997200"/>
            <a:ext cx="19129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sz="4000" b="1" dirty="0" err="1">
                <a:solidFill>
                  <a:prstClr val="black"/>
                </a:solidFill>
                <a:latin typeface="Calibri"/>
                <a:cs typeface="+mn-cs"/>
              </a:rPr>
              <a:t>ecoCore</a:t>
            </a:r>
            <a:endParaRPr lang="en-GB" altLang="en-US" sz="4000" b="1" dirty="0">
              <a:solidFill>
                <a:prstClr val="black"/>
              </a:solidFill>
              <a:latin typeface="Calibri"/>
              <a:cs typeface="+mn-cs"/>
            </a:endParaRPr>
          </a:p>
        </p:txBody>
      </p:sp>
      <p:sp>
        <p:nvSpPr>
          <p:cNvPr id="48" name="Freeform 47">
            <a:extLst>
              <a:ext uri="{FF2B5EF4-FFF2-40B4-BE49-F238E27FC236}">
                <a16:creationId xmlns:a16="http://schemas.microsoft.com/office/drawing/2014/main" id="{0CA01DB8-F51D-4B56-9700-BA11C1B7D53D}"/>
              </a:ext>
            </a:extLst>
          </p:cNvPr>
          <p:cNvSpPr/>
          <p:nvPr/>
        </p:nvSpPr>
        <p:spPr>
          <a:xfrm>
            <a:off x="2220913" y="2997200"/>
            <a:ext cx="3101975" cy="284163"/>
          </a:xfrm>
          <a:custGeom>
            <a:avLst/>
            <a:gdLst>
              <a:gd name="connsiteX0" fmla="*/ 0 w 3102428"/>
              <a:gd name="connsiteY0" fmla="*/ 285179 h 285179"/>
              <a:gd name="connsiteX1" fmla="*/ 2155371 w 3102428"/>
              <a:gd name="connsiteY1" fmla="*/ 7593 h 285179"/>
              <a:gd name="connsiteX2" fmla="*/ 3102428 w 3102428"/>
              <a:gd name="connsiteY2" fmla="*/ 105565 h 285179"/>
            </a:gdLst>
            <a:ahLst/>
            <a:cxnLst>
              <a:cxn ang="0">
                <a:pos x="connsiteX0" y="connsiteY0"/>
              </a:cxn>
              <a:cxn ang="0">
                <a:pos x="connsiteX1" y="connsiteY1"/>
              </a:cxn>
              <a:cxn ang="0">
                <a:pos x="connsiteX2" y="connsiteY2"/>
              </a:cxn>
            </a:cxnLst>
            <a:rect l="l" t="t" r="r" b="b"/>
            <a:pathLst>
              <a:path w="3102428" h="285179">
                <a:moveTo>
                  <a:pt x="0" y="285179"/>
                </a:moveTo>
                <a:cubicBezTo>
                  <a:pt x="819150" y="161354"/>
                  <a:pt x="1638300" y="37529"/>
                  <a:pt x="2155371" y="7593"/>
                </a:cubicBezTo>
                <a:cubicBezTo>
                  <a:pt x="2672442" y="-22343"/>
                  <a:pt x="2887435" y="41611"/>
                  <a:pt x="3102428" y="105565"/>
                </a:cubicBezTo>
              </a:path>
            </a:pathLst>
          </a:custGeom>
          <a:ln w="762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52" name="TextBox 51">
            <a:extLst>
              <a:ext uri="{FF2B5EF4-FFF2-40B4-BE49-F238E27FC236}">
                <a16:creationId xmlns:a16="http://schemas.microsoft.com/office/drawing/2014/main" id="{4CE4030A-81AF-42A7-84AF-3CA456A91BD0}"/>
              </a:ext>
            </a:extLst>
          </p:cNvPr>
          <p:cNvSpPr txBox="1"/>
          <p:nvPr/>
        </p:nvSpPr>
        <p:spPr>
          <a:xfrm>
            <a:off x="2660650" y="2360613"/>
            <a:ext cx="1189038" cy="522287"/>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Interoperates</a:t>
            </a:r>
            <a:br>
              <a:rPr lang="en-GB" sz="1400" b="1" dirty="0">
                <a:solidFill>
                  <a:prstClr val="black"/>
                </a:solidFill>
                <a:latin typeface="Calibri"/>
                <a:cs typeface="+mn-cs"/>
              </a:rPr>
            </a:br>
            <a:r>
              <a:rPr lang="en-GB" sz="1400" b="1" dirty="0">
                <a:solidFill>
                  <a:prstClr val="black"/>
                </a:solidFill>
                <a:latin typeface="Calibri"/>
                <a:cs typeface="+mn-cs"/>
              </a:rPr>
              <a:t> with</a:t>
            </a:r>
          </a:p>
        </p:txBody>
      </p:sp>
      <p:sp>
        <p:nvSpPr>
          <p:cNvPr id="53" name="TextBox 52">
            <a:extLst>
              <a:ext uri="{FF2B5EF4-FFF2-40B4-BE49-F238E27FC236}">
                <a16:creationId xmlns:a16="http://schemas.microsoft.com/office/drawing/2014/main" id="{6C5CB2EA-FBC1-4253-8B68-A748CCDCDE55}"/>
              </a:ext>
            </a:extLst>
          </p:cNvPr>
          <p:cNvSpPr txBox="1"/>
          <p:nvPr/>
        </p:nvSpPr>
        <p:spPr>
          <a:xfrm>
            <a:off x="3311525" y="2908300"/>
            <a:ext cx="1230313" cy="52387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Interoperates </a:t>
            </a:r>
            <a:br>
              <a:rPr lang="en-GB" sz="1400" b="1" dirty="0">
                <a:solidFill>
                  <a:prstClr val="black"/>
                </a:solidFill>
                <a:latin typeface="Calibri"/>
                <a:cs typeface="+mn-cs"/>
              </a:rPr>
            </a:br>
            <a:r>
              <a:rPr lang="en-GB" sz="1400" b="1" dirty="0">
                <a:solidFill>
                  <a:prstClr val="black"/>
                </a:solidFill>
                <a:latin typeface="Calibri"/>
                <a:cs typeface="+mn-cs"/>
              </a:rPr>
              <a:t>with</a:t>
            </a:r>
          </a:p>
        </p:txBody>
      </p:sp>
      <p:pic>
        <p:nvPicPr>
          <p:cNvPr id="482334" name="Picture 5" descr="http://instaar.colorado.edu/~jenkinsc/postings/_wiPassword/images/cu_logo.png">
            <a:extLst>
              <a:ext uri="{FF2B5EF4-FFF2-40B4-BE49-F238E27FC236}">
                <a16:creationId xmlns:a16="http://schemas.microsoft.com/office/drawing/2014/main" id="{5FF6BD3A-4C63-4336-879A-F73BB612ADB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04088" y="2849563"/>
            <a:ext cx="15430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35" name="Picture 7" descr="Home">
            <a:extLst>
              <a:ext uri="{FF2B5EF4-FFF2-40B4-BE49-F238E27FC236}">
                <a16:creationId xmlns:a16="http://schemas.microsoft.com/office/drawing/2014/main" id="{77027DDD-A653-4533-B513-CB6010B948A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41975" y="3686175"/>
            <a:ext cx="1563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2336" name="Group 56">
            <a:extLst>
              <a:ext uri="{FF2B5EF4-FFF2-40B4-BE49-F238E27FC236}">
                <a16:creationId xmlns:a16="http://schemas.microsoft.com/office/drawing/2014/main" id="{A7F7D3EC-924A-4D7C-B604-C10B7C1FA6BB}"/>
              </a:ext>
            </a:extLst>
          </p:cNvPr>
          <p:cNvGrpSpPr>
            <a:grpSpLocks/>
          </p:cNvGrpSpPr>
          <p:nvPr/>
        </p:nvGrpSpPr>
        <p:grpSpPr bwMode="auto">
          <a:xfrm>
            <a:off x="7105650" y="3757613"/>
            <a:ext cx="1204913" cy="839787"/>
            <a:chOff x="7952913" y="4009497"/>
            <a:chExt cx="1204497" cy="840142"/>
          </a:xfrm>
        </p:grpSpPr>
        <p:pic>
          <p:nvPicPr>
            <p:cNvPr id="482342" name="Picture 11" descr="logo">
              <a:extLst>
                <a:ext uri="{FF2B5EF4-FFF2-40B4-BE49-F238E27FC236}">
                  <a16:creationId xmlns:a16="http://schemas.microsoft.com/office/drawing/2014/main" id="{3A702DC6-456A-4615-ABC3-EE8D7DB2F49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10931" y="4009497"/>
              <a:ext cx="536941" cy="53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a:extLst>
                <a:ext uri="{FF2B5EF4-FFF2-40B4-BE49-F238E27FC236}">
                  <a16:creationId xmlns:a16="http://schemas.microsoft.com/office/drawing/2014/main" id="{68AD9FAF-DE15-4EA2-A0C3-07E97A806022}"/>
                </a:ext>
              </a:extLst>
            </p:cNvPr>
            <p:cNvSpPr txBox="1"/>
            <p:nvPr/>
          </p:nvSpPr>
          <p:spPr>
            <a:xfrm>
              <a:off x="7952913" y="4541534"/>
              <a:ext cx="1204497" cy="30810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Data </a:t>
              </a:r>
              <a:r>
                <a:rPr lang="en-GB" sz="1400" b="1" dirty="0" err="1">
                  <a:solidFill>
                    <a:prstClr val="black"/>
                  </a:solidFill>
                  <a:latin typeface="Calibri"/>
                  <a:cs typeface="+mn-cs"/>
                </a:rPr>
                <a:t>Detektiv</a:t>
              </a:r>
              <a:endParaRPr lang="en-GB" sz="1400" b="1" dirty="0">
                <a:solidFill>
                  <a:prstClr val="black"/>
                </a:solidFill>
                <a:latin typeface="Calibri"/>
                <a:cs typeface="+mn-cs"/>
              </a:endParaRPr>
            </a:p>
          </p:txBody>
        </p:sp>
      </p:grpSp>
      <p:pic>
        <p:nvPicPr>
          <p:cNvPr id="482337" name="Picture 12" descr="C:\Users\pbuttigi\Pictures\unep_logo.jpg">
            <a:extLst>
              <a:ext uri="{FF2B5EF4-FFF2-40B4-BE49-F238E27FC236}">
                <a16:creationId xmlns:a16="http://schemas.microsoft.com/office/drawing/2014/main" id="{03ED3B01-1846-4AEF-AE78-08FA21C69C1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05100" y="150813"/>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38" name="Picture 2" descr="C:\Users\pbuttigi\Pictures\EMP_logo_no_background.png">
            <a:extLst>
              <a:ext uri="{FF2B5EF4-FFF2-40B4-BE49-F238E27FC236}">
                <a16:creationId xmlns:a16="http://schemas.microsoft.com/office/drawing/2014/main" id="{0EBF6731-C352-49CB-9B75-224B7F3AB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3150" y="5111750"/>
            <a:ext cx="1457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03F79761-AEC4-4D68-876F-33A5E969A694}"/>
              </a:ext>
            </a:extLst>
          </p:cNvPr>
          <p:cNvSpPr/>
          <p:nvPr/>
        </p:nvSpPr>
        <p:spPr>
          <a:xfrm>
            <a:off x="1731963" y="3560763"/>
            <a:ext cx="1308100" cy="2498725"/>
          </a:xfrm>
          <a:custGeom>
            <a:avLst/>
            <a:gdLst>
              <a:gd name="connsiteX0" fmla="*/ 0 w 1307343"/>
              <a:gd name="connsiteY0" fmla="*/ 0 h 2497666"/>
              <a:gd name="connsiteX1" fmla="*/ 1286933 w 1307343"/>
              <a:gd name="connsiteY1" fmla="*/ 1168400 h 2497666"/>
              <a:gd name="connsiteX2" fmla="*/ 668866 w 1307343"/>
              <a:gd name="connsiteY2" fmla="*/ 2497666 h 2497666"/>
            </a:gdLst>
            <a:ahLst/>
            <a:cxnLst>
              <a:cxn ang="0">
                <a:pos x="connsiteX0" y="connsiteY0"/>
              </a:cxn>
              <a:cxn ang="0">
                <a:pos x="connsiteX1" y="connsiteY1"/>
              </a:cxn>
              <a:cxn ang="0">
                <a:pos x="connsiteX2" y="connsiteY2"/>
              </a:cxn>
            </a:cxnLst>
            <a:rect l="l" t="t" r="r" b="b"/>
            <a:pathLst>
              <a:path w="1307343" h="2497666">
                <a:moveTo>
                  <a:pt x="0" y="0"/>
                </a:moveTo>
                <a:cubicBezTo>
                  <a:pt x="587727" y="376061"/>
                  <a:pt x="1175455" y="752122"/>
                  <a:pt x="1286933" y="1168400"/>
                </a:cubicBezTo>
                <a:cubicBezTo>
                  <a:pt x="1398411" y="1584678"/>
                  <a:pt x="1033638" y="2041172"/>
                  <a:pt x="668866" y="2497666"/>
                </a:cubicBezTo>
              </a:path>
            </a:pathLst>
          </a:custGeom>
          <a:ln w="762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GB">
              <a:solidFill>
                <a:prstClr val="black"/>
              </a:solidFill>
            </a:endParaRPr>
          </a:p>
        </p:txBody>
      </p:sp>
      <p:sp>
        <p:nvSpPr>
          <p:cNvPr id="43" name="TextBox 42">
            <a:extLst>
              <a:ext uri="{FF2B5EF4-FFF2-40B4-BE49-F238E27FC236}">
                <a16:creationId xmlns:a16="http://schemas.microsoft.com/office/drawing/2014/main" id="{85ED638A-675D-460B-9967-850539AB9B57}"/>
              </a:ext>
            </a:extLst>
          </p:cNvPr>
          <p:cNvSpPr txBox="1"/>
          <p:nvPr/>
        </p:nvSpPr>
        <p:spPr>
          <a:xfrm>
            <a:off x="2490788" y="4584700"/>
            <a:ext cx="1230312" cy="523875"/>
          </a:xfrm>
          <a:prstGeom prst="rect">
            <a:avLst/>
          </a:prstGeom>
          <a:solidFill>
            <a:schemeClr val="bg1"/>
          </a:solidFill>
        </p:spPr>
        <p:txBody>
          <a:bodyPr wrap="none">
            <a:spAutoFit/>
          </a:bodyPr>
          <a:lstStyle/>
          <a:p>
            <a:pPr eaLnBrk="1" fontAlgn="auto" hangingPunct="1">
              <a:spcBef>
                <a:spcPts val="0"/>
              </a:spcBef>
              <a:spcAft>
                <a:spcPts val="0"/>
              </a:spcAft>
              <a:defRPr/>
            </a:pPr>
            <a:r>
              <a:rPr lang="en-GB" sz="1400" b="1" dirty="0">
                <a:solidFill>
                  <a:prstClr val="black"/>
                </a:solidFill>
                <a:latin typeface="Calibri"/>
                <a:cs typeface="+mn-cs"/>
              </a:rPr>
              <a:t>Interoperates </a:t>
            </a:r>
            <a:br>
              <a:rPr lang="en-GB" sz="1400" b="1" dirty="0">
                <a:solidFill>
                  <a:prstClr val="black"/>
                </a:solidFill>
                <a:latin typeface="Calibri"/>
                <a:cs typeface="+mn-cs"/>
              </a:rPr>
            </a:br>
            <a:r>
              <a:rPr lang="en-GB" sz="1400" b="1" dirty="0">
                <a:solidFill>
                  <a:prstClr val="black"/>
                </a:solidFill>
                <a:latin typeface="Calibri"/>
                <a:cs typeface="+mn-cs"/>
              </a:rPr>
              <a:t>with</a:t>
            </a:r>
          </a:p>
        </p:txBody>
      </p:sp>
      <p:sp>
        <p:nvSpPr>
          <p:cNvPr id="7" name="Slide Number Placeholder 6">
            <a:extLst>
              <a:ext uri="{FF2B5EF4-FFF2-40B4-BE49-F238E27FC236}">
                <a16:creationId xmlns:a16="http://schemas.microsoft.com/office/drawing/2014/main" id="{22D1BD4B-1D6B-4D54-BDCF-7E69E504238D}"/>
              </a:ext>
            </a:extLst>
          </p:cNvPr>
          <p:cNvSpPr>
            <a:spLocks noGrp="1"/>
          </p:cNvSpPr>
          <p:nvPr>
            <p:ph type="sldNum" sz="quarter" idx="12"/>
          </p:nvPr>
        </p:nvSpPr>
        <p:spPr/>
        <p:txBody>
          <a:bodyPr/>
          <a:lstStyle/>
          <a:p>
            <a:pPr>
              <a:defRPr/>
            </a:pPr>
            <a:fld id="{70E0E464-D567-4027-87CD-10FA529552D1}" type="slidenum">
              <a:rPr lang="en-GB"/>
              <a:pPr>
                <a:defRPr/>
              </a:pPr>
              <a:t>239</a:t>
            </a:fld>
            <a:endParaRPr lang="en-GB"/>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3FB4E7D1-A4F2-4103-9B66-23D9F9D7E5A9}"/>
              </a:ext>
            </a:extLst>
          </p:cNvPr>
          <p:cNvSpPr>
            <a:spLocks noGrp="1"/>
          </p:cNvSpPr>
          <p:nvPr>
            <p:ph type="title"/>
          </p:nvPr>
        </p:nvSpPr>
        <p:spPr>
          <a:xfrm>
            <a:off x="457200" y="0"/>
            <a:ext cx="8229600" cy="1143000"/>
          </a:xfrm>
        </p:spPr>
        <p:txBody>
          <a:bodyPr/>
          <a:lstStyle/>
          <a:p>
            <a:r>
              <a:rPr lang="en-US" altLang="en-US"/>
              <a:t>Current list (9/28/2017)</a:t>
            </a:r>
          </a:p>
        </p:txBody>
      </p:sp>
      <p:pic>
        <p:nvPicPr>
          <p:cNvPr id="192515" name="Content Placeholder 5">
            <a:extLst>
              <a:ext uri="{FF2B5EF4-FFF2-40B4-BE49-F238E27FC236}">
                <a16:creationId xmlns:a16="http://schemas.microsoft.com/office/drawing/2014/main" id="{7A35F758-C266-40F8-8FCE-A045BEC5AC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137" t="15005" r="14030" b="5717"/>
          <a:stretch>
            <a:fillRect/>
          </a:stretch>
        </p:blipFill>
        <p:spPr>
          <a:xfrm>
            <a:off x="-9525" y="1044575"/>
            <a:ext cx="9124950" cy="5508625"/>
          </a:xfrm>
        </p:spPr>
      </p:pic>
      <p:sp>
        <p:nvSpPr>
          <p:cNvPr id="192516" name="Slide Number Placeholder 4">
            <a:extLst>
              <a:ext uri="{FF2B5EF4-FFF2-40B4-BE49-F238E27FC236}">
                <a16:creationId xmlns:a16="http://schemas.microsoft.com/office/drawing/2014/main" id="{5C1D4779-FB68-4C00-B6AE-3C5D3FD9C3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8A4B29-14DD-4A82-935D-B48962F7BC57}" type="slidenum">
              <a:rPr lang="en-US" altLang="en-US" sz="1200" smtClean="0">
                <a:solidFill>
                  <a:srgbClr val="898989"/>
                </a:solidFill>
              </a:rPr>
              <a:pPr>
                <a:spcBef>
                  <a:spcPct val="0"/>
                </a:spcBef>
                <a:buFontTx/>
                <a:buNone/>
              </a:pPr>
              <a:t>24</a:t>
            </a:fld>
            <a:endParaRPr lang="en-US" altLang="en-US" sz="1200">
              <a:solidFill>
                <a:srgbClr val="898989"/>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83330" name="Picture 2">
            <a:extLst>
              <a:ext uri="{FF2B5EF4-FFF2-40B4-BE49-F238E27FC236}">
                <a16:creationId xmlns:a16="http://schemas.microsoft.com/office/drawing/2014/main" id="{1AEB2794-FDE9-4C90-88C4-CA80A5A63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8688388" cy="597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3331" name="Group 9">
            <a:extLst>
              <a:ext uri="{FF2B5EF4-FFF2-40B4-BE49-F238E27FC236}">
                <a16:creationId xmlns:a16="http://schemas.microsoft.com/office/drawing/2014/main" id="{22ABBB76-2508-430F-A326-3F28366BFC1F}"/>
              </a:ext>
            </a:extLst>
          </p:cNvPr>
          <p:cNvGrpSpPr>
            <a:grpSpLocks/>
          </p:cNvGrpSpPr>
          <p:nvPr/>
        </p:nvGrpSpPr>
        <p:grpSpPr bwMode="auto">
          <a:xfrm>
            <a:off x="5940425" y="5075238"/>
            <a:ext cx="2754313" cy="1084262"/>
            <a:chOff x="5940152" y="4797152"/>
            <a:chExt cx="2754155" cy="1083556"/>
          </a:xfrm>
        </p:grpSpPr>
        <p:pic>
          <p:nvPicPr>
            <p:cNvPr id="483339" name="Picture 4">
              <a:extLst>
                <a:ext uri="{FF2B5EF4-FFF2-40B4-BE49-F238E27FC236}">
                  <a16:creationId xmlns:a16="http://schemas.microsoft.com/office/drawing/2014/main" id="{7E76EC4B-D460-4C5E-895C-4C3579E93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797152"/>
              <a:ext cx="1506636" cy="49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B0A3D78-C038-40A8-AD9F-25AD34154097}"/>
                </a:ext>
              </a:extLst>
            </p:cNvPr>
            <p:cNvSpPr txBox="1"/>
            <p:nvPr/>
          </p:nvSpPr>
          <p:spPr>
            <a:xfrm>
              <a:off x="6156040" y="5295302"/>
              <a:ext cx="2538267" cy="585406"/>
            </a:xfrm>
            <a:prstGeom prst="rect">
              <a:avLst/>
            </a:prstGeom>
            <a:noFill/>
          </p:spPr>
          <p:txBody>
            <a:bodyPr wrap="none">
              <a:spAutoFit/>
            </a:bodyPr>
            <a:lstStyle/>
            <a:p>
              <a:pPr eaLnBrk="1" fontAlgn="auto" hangingPunct="1">
                <a:spcBef>
                  <a:spcPts val="0"/>
                </a:spcBef>
                <a:spcAft>
                  <a:spcPts val="0"/>
                </a:spcAft>
                <a:defRPr/>
              </a:pPr>
              <a:r>
                <a:rPr lang="en-GB" sz="1600" b="1" dirty="0">
                  <a:solidFill>
                    <a:prstClr val="black"/>
                  </a:solidFill>
                  <a:latin typeface="Calibri"/>
                  <a:cs typeface="+mn-cs"/>
                </a:rPr>
                <a:t>The Chemical Entities of</a:t>
              </a:r>
            </a:p>
            <a:p>
              <a:pPr eaLnBrk="1" fontAlgn="auto" hangingPunct="1">
                <a:spcBef>
                  <a:spcPts val="0"/>
                </a:spcBef>
                <a:spcAft>
                  <a:spcPts val="0"/>
                </a:spcAft>
                <a:defRPr/>
              </a:pPr>
              <a:r>
                <a:rPr lang="en-GB" sz="1600" b="1" dirty="0">
                  <a:solidFill>
                    <a:prstClr val="black"/>
                  </a:solidFill>
                  <a:latin typeface="Calibri"/>
                  <a:cs typeface="+mn-cs"/>
                </a:rPr>
                <a:t>Biological Interest Ontology</a:t>
              </a:r>
            </a:p>
          </p:txBody>
        </p:sp>
      </p:grpSp>
      <p:grpSp>
        <p:nvGrpSpPr>
          <p:cNvPr id="483332" name="Group 8">
            <a:extLst>
              <a:ext uri="{FF2B5EF4-FFF2-40B4-BE49-F238E27FC236}">
                <a16:creationId xmlns:a16="http://schemas.microsoft.com/office/drawing/2014/main" id="{B589198F-F6CE-47D4-86FE-7B8D02EEBF54}"/>
              </a:ext>
            </a:extLst>
          </p:cNvPr>
          <p:cNvGrpSpPr>
            <a:grpSpLocks/>
          </p:cNvGrpSpPr>
          <p:nvPr/>
        </p:nvGrpSpPr>
        <p:grpSpPr bwMode="auto">
          <a:xfrm>
            <a:off x="7092950" y="425450"/>
            <a:ext cx="1785938" cy="1069975"/>
            <a:chOff x="6904117" y="271387"/>
            <a:chExt cx="1786695" cy="1070037"/>
          </a:xfrm>
        </p:grpSpPr>
        <p:pic>
          <p:nvPicPr>
            <p:cNvPr id="483337" name="Picture 2" descr="C:\Users\pbuttigi\Pictures\SDGIO_logo.png">
              <a:extLst>
                <a:ext uri="{FF2B5EF4-FFF2-40B4-BE49-F238E27FC236}">
                  <a16:creationId xmlns:a16="http://schemas.microsoft.com/office/drawing/2014/main" id="{020A9E3C-4563-413A-B5D2-62DDD4191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5986" b="36926"/>
            <a:stretch>
              <a:fillRect/>
            </a:stretch>
          </p:blipFill>
          <p:spPr bwMode="auto">
            <a:xfrm>
              <a:off x="6904117" y="271387"/>
              <a:ext cx="1325126" cy="47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71B09BA-6380-4940-B390-4832D93F40A9}"/>
                </a:ext>
              </a:extLst>
            </p:cNvPr>
            <p:cNvSpPr txBox="1"/>
            <p:nvPr/>
          </p:nvSpPr>
          <p:spPr>
            <a:xfrm>
              <a:off x="6932704" y="757190"/>
              <a:ext cx="1758108" cy="584234"/>
            </a:xfrm>
            <a:prstGeom prst="rect">
              <a:avLst/>
            </a:prstGeom>
            <a:noFill/>
          </p:spPr>
          <p:txBody>
            <a:bodyPr wrap="none">
              <a:spAutoFit/>
            </a:bodyPr>
            <a:lstStyle/>
            <a:p>
              <a:pPr eaLnBrk="1" fontAlgn="auto" hangingPunct="1">
                <a:spcBef>
                  <a:spcPts val="0"/>
                </a:spcBef>
                <a:spcAft>
                  <a:spcPts val="0"/>
                </a:spcAft>
                <a:defRPr/>
              </a:pPr>
              <a:r>
                <a:rPr lang="en-GB" sz="1600" b="1" dirty="0">
                  <a:solidFill>
                    <a:prstClr val="black"/>
                  </a:solidFill>
                  <a:latin typeface="Calibri"/>
                  <a:cs typeface="+mn-cs"/>
                </a:rPr>
                <a:t>The SDG Interface </a:t>
              </a:r>
              <a:br>
                <a:rPr lang="en-GB" sz="1600" b="1" dirty="0">
                  <a:solidFill>
                    <a:prstClr val="black"/>
                  </a:solidFill>
                  <a:latin typeface="Calibri"/>
                  <a:cs typeface="+mn-cs"/>
                </a:rPr>
              </a:br>
              <a:r>
                <a:rPr lang="en-GB" sz="1600" b="1" dirty="0">
                  <a:solidFill>
                    <a:prstClr val="black"/>
                  </a:solidFill>
                  <a:latin typeface="Calibri"/>
                  <a:cs typeface="+mn-cs"/>
                </a:rPr>
                <a:t>Ontology</a:t>
              </a:r>
            </a:p>
          </p:txBody>
        </p:sp>
      </p:grpSp>
      <p:grpSp>
        <p:nvGrpSpPr>
          <p:cNvPr id="483333" name="Group 11">
            <a:extLst>
              <a:ext uri="{FF2B5EF4-FFF2-40B4-BE49-F238E27FC236}">
                <a16:creationId xmlns:a16="http://schemas.microsoft.com/office/drawing/2014/main" id="{7E9C5F67-ECED-49E1-A0B0-174AFF5B1AD7}"/>
              </a:ext>
            </a:extLst>
          </p:cNvPr>
          <p:cNvGrpSpPr>
            <a:grpSpLocks/>
          </p:cNvGrpSpPr>
          <p:nvPr/>
        </p:nvGrpSpPr>
        <p:grpSpPr bwMode="auto">
          <a:xfrm>
            <a:off x="188913" y="271463"/>
            <a:ext cx="2584450" cy="1027112"/>
            <a:chOff x="755576" y="1011512"/>
            <a:chExt cx="3512649" cy="1396890"/>
          </a:xfrm>
        </p:grpSpPr>
        <p:pic>
          <p:nvPicPr>
            <p:cNvPr id="483335" name="Picture 1">
              <a:extLst>
                <a:ext uri="{FF2B5EF4-FFF2-40B4-BE49-F238E27FC236}">
                  <a16:creationId xmlns:a16="http://schemas.microsoft.com/office/drawing/2014/main" id="{CB8BC212-4C63-4EF6-B815-55FF4EC0B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3494"/>
            <a:stretch>
              <a:fillRect/>
            </a:stretch>
          </p:blipFill>
          <p:spPr bwMode="auto">
            <a:xfrm>
              <a:off x="755576" y="1011512"/>
              <a:ext cx="1656185" cy="109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2B7DF56-2156-4389-9614-C416F178A4D2}"/>
                </a:ext>
              </a:extLst>
            </p:cNvPr>
            <p:cNvSpPr txBox="1"/>
            <p:nvPr/>
          </p:nvSpPr>
          <p:spPr>
            <a:xfrm>
              <a:off x="910927" y="1948530"/>
              <a:ext cx="3357298" cy="459872"/>
            </a:xfrm>
            <a:prstGeom prst="rect">
              <a:avLst/>
            </a:prstGeom>
            <a:noFill/>
          </p:spPr>
          <p:txBody>
            <a:bodyPr wrap="none">
              <a:spAutoFit/>
            </a:bodyPr>
            <a:lstStyle/>
            <a:p>
              <a:pPr eaLnBrk="1" fontAlgn="auto" hangingPunct="1">
                <a:spcBef>
                  <a:spcPts val="0"/>
                </a:spcBef>
                <a:spcAft>
                  <a:spcPts val="0"/>
                </a:spcAft>
                <a:defRPr/>
              </a:pPr>
              <a:r>
                <a:rPr lang="en-GB" sz="1600" b="1" dirty="0">
                  <a:solidFill>
                    <a:prstClr val="black"/>
                  </a:solidFill>
                  <a:latin typeface="Calibri"/>
                  <a:cs typeface="+mn-cs"/>
                </a:rPr>
                <a:t>The Environment Ontology</a:t>
              </a:r>
            </a:p>
          </p:txBody>
        </p:sp>
      </p:grpSp>
      <p:sp>
        <p:nvSpPr>
          <p:cNvPr id="6" name="Slide Number Placeholder 5">
            <a:extLst>
              <a:ext uri="{FF2B5EF4-FFF2-40B4-BE49-F238E27FC236}">
                <a16:creationId xmlns:a16="http://schemas.microsoft.com/office/drawing/2014/main" id="{B276F10A-BA76-43FB-B039-6E7A818399AA}"/>
              </a:ext>
            </a:extLst>
          </p:cNvPr>
          <p:cNvSpPr>
            <a:spLocks noGrp="1"/>
          </p:cNvSpPr>
          <p:nvPr>
            <p:ph type="sldNum" sz="quarter" idx="12"/>
          </p:nvPr>
        </p:nvSpPr>
        <p:spPr/>
        <p:txBody>
          <a:bodyPr/>
          <a:lstStyle/>
          <a:p>
            <a:pPr>
              <a:defRPr/>
            </a:pPr>
            <a:fld id="{61DED068-D7BE-4987-ADCA-EFF5270BFDFB}" type="slidenum">
              <a:rPr lang="en-GB"/>
              <a:pPr>
                <a:defRPr/>
              </a:pPr>
              <a:t>240</a:t>
            </a:fld>
            <a:endParaRPr lang="en-GB"/>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45EA37B-B833-4009-BF46-AF3A5FCDFBF1}"/>
              </a:ext>
            </a:extLst>
          </p:cNvPr>
          <p:cNvSpPr/>
          <p:nvPr/>
        </p:nvSpPr>
        <p:spPr>
          <a:xfrm rot="16200000">
            <a:off x="5992019" y="1989931"/>
            <a:ext cx="5400676" cy="935037"/>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485379" name="Rectangle 2">
            <a:extLst>
              <a:ext uri="{FF2B5EF4-FFF2-40B4-BE49-F238E27FC236}">
                <a16:creationId xmlns:a16="http://schemas.microsoft.com/office/drawing/2014/main" id="{164793F7-790E-4BDE-9CB3-2400DEDB34C4}"/>
              </a:ext>
            </a:extLst>
          </p:cNvPr>
          <p:cNvSpPr>
            <a:spLocks noChangeArrowheads="1"/>
          </p:cNvSpPr>
          <p:nvPr/>
        </p:nvSpPr>
        <p:spPr bwMode="auto">
          <a:xfrm>
            <a:off x="296863" y="47625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00B0F0"/>
                </a:solidFill>
              </a:rPr>
              <a:t>Acknowledgements</a:t>
            </a:r>
            <a:endParaRPr lang="en-GB" altLang="en-US">
              <a:solidFill>
                <a:srgbClr val="00B0F0"/>
              </a:solidFill>
            </a:endParaRPr>
          </a:p>
        </p:txBody>
      </p:sp>
      <p:sp>
        <p:nvSpPr>
          <p:cNvPr id="4" name="Rectangle 4">
            <a:extLst>
              <a:ext uri="{FF2B5EF4-FFF2-40B4-BE49-F238E27FC236}">
                <a16:creationId xmlns:a16="http://schemas.microsoft.com/office/drawing/2014/main" id="{2696DACF-B256-436E-A37E-CE79F3AD3312}"/>
              </a:ext>
            </a:extLst>
          </p:cNvPr>
          <p:cNvSpPr>
            <a:spLocks noChangeArrowheads="1"/>
          </p:cNvSpPr>
          <p:nvPr/>
        </p:nvSpPr>
        <p:spPr bwMode="auto">
          <a:xfrm>
            <a:off x="5076825" y="2498725"/>
            <a:ext cx="29845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b="1" dirty="0">
                <a:solidFill>
                  <a:prstClr val="black"/>
                </a:solidFill>
                <a:latin typeface="Calibri"/>
                <a:cs typeface="+mn-cs"/>
              </a:rPr>
              <a:t>Chris </a:t>
            </a:r>
            <a:r>
              <a:rPr lang="en-US" altLang="en-US" b="1" dirty="0" err="1">
                <a:solidFill>
                  <a:prstClr val="black"/>
                </a:solidFill>
                <a:latin typeface="Calibri"/>
                <a:cs typeface="+mn-cs"/>
              </a:rPr>
              <a:t>Mungall</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Ramona Walls</a:t>
            </a:r>
          </a:p>
          <a:p>
            <a:pPr eaLnBrk="1" fontAlgn="auto" hangingPunct="1">
              <a:spcBef>
                <a:spcPts val="0"/>
              </a:spcBef>
              <a:spcAft>
                <a:spcPts val="0"/>
              </a:spcAft>
              <a:defRPr/>
            </a:pPr>
            <a:r>
              <a:rPr lang="en-US" altLang="en-US" b="1" dirty="0" err="1">
                <a:solidFill>
                  <a:prstClr val="black"/>
                </a:solidFill>
                <a:latin typeface="Calibri"/>
                <a:cs typeface="+mn-cs"/>
              </a:rPr>
              <a:t>Evangelos</a:t>
            </a:r>
            <a:r>
              <a:rPr lang="en-US" altLang="en-US" b="1" dirty="0">
                <a:solidFill>
                  <a:prstClr val="black"/>
                </a:solidFill>
                <a:latin typeface="Calibri"/>
                <a:cs typeface="+mn-cs"/>
              </a:rPr>
              <a:t> </a:t>
            </a:r>
            <a:r>
              <a:rPr lang="en-US" altLang="en-US" b="1" dirty="0" err="1">
                <a:solidFill>
                  <a:prstClr val="black"/>
                </a:solidFill>
                <a:latin typeface="Calibri"/>
                <a:cs typeface="+mn-cs"/>
              </a:rPr>
              <a:t>Pafilis</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Mark </a:t>
            </a:r>
            <a:r>
              <a:rPr lang="en-US" altLang="en-US" b="1" dirty="0" err="1">
                <a:solidFill>
                  <a:prstClr val="black"/>
                </a:solidFill>
                <a:latin typeface="Calibri"/>
                <a:cs typeface="+mn-cs"/>
              </a:rPr>
              <a:t>Schildhauer</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Barry Smith</a:t>
            </a:r>
          </a:p>
          <a:p>
            <a:pPr eaLnBrk="1" fontAlgn="auto" hangingPunct="1">
              <a:spcBef>
                <a:spcPts val="0"/>
              </a:spcBef>
              <a:spcAft>
                <a:spcPts val="0"/>
              </a:spcAft>
              <a:defRPr/>
            </a:pPr>
            <a:r>
              <a:rPr lang="en-US" altLang="en-US" b="1" dirty="0">
                <a:solidFill>
                  <a:prstClr val="black"/>
                </a:solidFill>
                <a:latin typeface="Calibri"/>
                <a:cs typeface="+mn-cs"/>
              </a:rPr>
              <a:t>Suzanna Lewis</a:t>
            </a:r>
          </a:p>
          <a:p>
            <a:pPr eaLnBrk="1" fontAlgn="auto" hangingPunct="1">
              <a:spcBef>
                <a:spcPts val="0"/>
              </a:spcBef>
              <a:spcAft>
                <a:spcPts val="0"/>
              </a:spcAft>
              <a:defRPr/>
            </a:pPr>
            <a:r>
              <a:rPr lang="en-US" altLang="en-US" b="1" dirty="0">
                <a:solidFill>
                  <a:prstClr val="black"/>
                </a:solidFill>
                <a:latin typeface="Calibri"/>
                <a:cs typeface="+mn-cs"/>
              </a:rPr>
              <a:t>and many, many contributors</a:t>
            </a:r>
            <a:endParaRPr lang="en-GB" altLang="en-US" b="1" dirty="0">
              <a:solidFill>
                <a:prstClr val="black"/>
              </a:solidFill>
              <a:latin typeface="Calibri"/>
              <a:cs typeface="+mn-cs"/>
            </a:endParaRPr>
          </a:p>
        </p:txBody>
      </p:sp>
      <p:pic>
        <p:nvPicPr>
          <p:cNvPr id="485381" name="Picture 16" descr="http://www.stse-glitter.org/images/awi_logo.png">
            <a:extLst>
              <a:ext uri="{FF2B5EF4-FFF2-40B4-BE49-F238E27FC236}">
                <a16:creationId xmlns:a16="http://schemas.microsoft.com/office/drawing/2014/main" id="{3623695C-33B3-4D1E-9266-F032FDD93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641475"/>
            <a:ext cx="21986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2" name="Picture 1">
            <a:extLst>
              <a:ext uri="{FF2B5EF4-FFF2-40B4-BE49-F238E27FC236}">
                <a16:creationId xmlns:a16="http://schemas.microsoft.com/office/drawing/2014/main" id="{2DB835BC-F974-4993-952D-0C16D7851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494"/>
          <a:stretch>
            <a:fillRect/>
          </a:stretch>
        </p:blipFill>
        <p:spPr bwMode="auto">
          <a:xfrm>
            <a:off x="5021263" y="1055688"/>
            <a:ext cx="2057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582714D9-B96F-4112-8A7A-842484B7B0E4}"/>
              </a:ext>
            </a:extLst>
          </p:cNvPr>
          <p:cNvSpPr>
            <a:spLocks noChangeArrowheads="1"/>
          </p:cNvSpPr>
          <p:nvPr/>
        </p:nvSpPr>
        <p:spPr bwMode="auto">
          <a:xfrm>
            <a:off x="2498725" y="1976438"/>
            <a:ext cx="15430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b="1" dirty="0">
                <a:solidFill>
                  <a:prstClr val="black"/>
                </a:solidFill>
                <a:latin typeface="Calibri"/>
                <a:cs typeface="+mn-cs"/>
              </a:rPr>
              <a:t>Antje </a:t>
            </a:r>
            <a:r>
              <a:rPr lang="en-GB" altLang="en-US" b="1" dirty="0" err="1">
                <a:solidFill>
                  <a:prstClr val="black"/>
                </a:solidFill>
                <a:latin typeface="Calibri"/>
                <a:cs typeface="+mn-cs"/>
              </a:rPr>
              <a:t>Boetius</a:t>
            </a:r>
            <a:endParaRPr lang="en-GB"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Habitat Group</a:t>
            </a:r>
            <a:endParaRPr lang="en-GB" altLang="en-US" b="1" dirty="0">
              <a:solidFill>
                <a:prstClr val="black"/>
              </a:solidFill>
              <a:latin typeface="Calibri"/>
              <a:cs typeface="+mn-cs"/>
            </a:endParaRPr>
          </a:p>
        </p:txBody>
      </p:sp>
      <p:sp>
        <p:nvSpPr>
          <p:cNvPr id="8" name="Rectangle 7">
            <a:extLst>
              <a:ext uri="{FF2B5EF4-FFF2-40B4-BE49-F238E27FC236}">
                <a16:creationId xmlns:a16="http://schemas.microsoft.com/office/drawing/2014/main" id="{05399B9E-0849-4577-807A-D3F02C561757}"/>
              </a:ext>
            </a:extLst>
          </p:cNvPr>
          <p:cNvSpPr>
            <a:spLocks noChangeArrowheads="1"/>
          </p:cNvSpPr>
          <p:nvPr/>
        </p:nvSpPr>
        <p:spPr bwMode="auto">
          <a:xfrm>
            <a:off x="2233613" y="4443413"/>
            <a:ext cx="2092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GB" altLang="en-US" b="1" dirty="0">
                <a:solidFill>
                  <a:prstClr val="black"/>
                </a:solidFill>
                <a:latin typeface="Calibri"/>
                <a:cs typeface="+mn-cs"/>
              </a:rPr>
              <a:t>Jacqueline </a:t>
            </a:r>
            <a:r>
              <a:rPr lang="en-GB" altLang="en-US" b="1" dirty="0" err="1">
                <a:solidFill>
                  <a:prstClr val="black"/>
                </a:solidFill>
                <a:latin typeface="Calibri"/>
                <a:cs typeface="+mn-cs"/>
              </a:rPr>
              <a:t>McGlade</a:t>
            </a:r>
            <a:endParaRPr lang="en-GB" altLang="en-US" b="1" dirty="0">
              <a:solidFill>
                <a:prstClr val="black"/>
              </a:solidFill>
              <a:latin typeface="Calibri"/>
              <a:cs typeface="+mn-cs"/>
            </a:endParaRPr>
          </a:p>
          <a:p>
            <a:pPr eaLnBrk="1" fontAlgn="auto" hangingPunct="1">
              <a:spcBef>
                <a:spcPts val="0"/>
              </a:spcBef>
              <a:spcAft>
                <a:spcPts val="0"/>
              </a:spcAft>
              <a:defRPr/>
            </a:pPr>
            <a:r>
              <a:rPr lang="en-US" altLang="en-US" b="1" dirty="0" err="1">
                <a:solidFill>
                  <a:prstClr val="black"/>
                </a:solidFill>
                <a:latin typeface="Calibri"/>
                <a:cs typeface="+mn-cs"/>
              </a:rPr>
              <a:t>Ludgarde</a:t>
            </a:r>
            <a:r>
              <a:rPr lang="en-US" altLang="en-US" b="1" dirty="0">
                <a:solidFill>
                  <a:prstClr val="black"/>
                </a:solidFill>
                <a:latin typeface="Calibri"/>
                <a:cs typeface="+mn-cs"/>
              </a:rPr>
              <a:t> </a:t>
            </a:r>
            <a:r>
              <a:rPr lang="en-US" altLang="en-US" b="1" dirty="0" err="1">
                <a:solidFill>
                  <a:prstClr val="black"/>
                </a:solidFill>
                <a:latin typeface="Calibri"/>
                <a:cs typeface="+mn-cs"/>
              </a:rPr>
              <a:t>Coppens</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err="1">
                <a:solidFill>
                  <a:prstClr val="black"/>
                </a:solidFill>
                <a:latin typeface="Calibri"/>
                <a:cs typeface="+mn-cs"/>
              </a:rPr>
              <a:t>Priyanka</a:t>
            </a:r>
            <a:r>
              <a:rPr lang="en-US" altLang="en-US" b="1" dirty="0">
                <a:solidFill>
                  <a:prstClr val="black"/>
                </a:solidFill>
                <a:latin typeface="Calibri"/>
                <a:cs typeface="+mn-cs"/>
              </a:rPr>
              <a:t> </a:t>
            </a:r>
            <a:r>
              <a:rPr lang="en-US" altLang="en-US" b="1" dirty="0" err="1">
                <a:solidFill>
                  <a:prstClr val="black"/>
                </a:solidFill>
                <a:latin typeface="Calibri"/>
                <a:cs typeface="+mn-cs"/>
              </a:rPr>
              <a:t>DeSouza</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Mark Jensen</a:t>
            </a:r>
            <a:endParaRPr lang="en-GB" altLang="en-US" b="1" dirty="0">
              <a:solidFill>
                <a:prstClr val="black"/>
              </a:solidFill>
              <a:latin typeface="Calibri"/>
              <a:cs typeface="+mn-cs"/>
            </a:endParaRPr>
          </a:p>
        </p:txBody>
      </p:sp>
      <p:pic>
        <p:nvPicPr>
          <p:cNvPr id="485385" name="Picture 16">
            <a:extLst>
              <a:ext uri="{FF2B5EF4-FFF2-40B4-BE49-F238E27FC236}">
                <a16:creationId xmlns:a16="http://schemas.microsoft.com/office/drawing/2014/main" id="{D94C1F24-D501-4A0B-B431-40A3D0C76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4338638"/>
            <a:ext cx="1350962"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5386" name="Picture 2" descr="C:\Users\pbuttigi\Pictures\SDGIO_logo.png">
            <a:extLst>
              <a:ext uri="{FF2B5EF4-FFF2-40B4-BE49-F238E27FC236}">
                <a16:creationId xmlns:a16="http://schemas.microsoft.com/office/drawing/2014/main" id="{67B77AFF-79EB-4795-8B99-676A2134E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5986" b="36926"/>
          <a:stretch>
            <a:fillRect/>
          </a:stretch>
        </p:blipFill>
        <p:spPr bwMode="auto">
          <a:xfrm>
            <a:off x="1497013" y="5703888"/>
            <a:ext cx="284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387" name="Picture 495">
            <a:extLst>
              <a:ext uri="{FF2B5EF4-FFF2-40B4-BE49-F238E27FC236}">
                <a16:creationId xmlns:a16="http://schemas.microsoft.com/office/drawing/2014/main" id="{5DD9BAC2-321F-467B-9FA8-B17D8C0E84B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375" y="2811463"/>
            <a:ext cx="13335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5388" name="Group 7">
            <a:extLst>
              <a:ext uri="{FF2B5EF4-FFF2-40B4-BE49-F238E27FC236}">
                <a16:creationId xmlns:a16="http://schemas.microsoft.com/office/drawing/2014/main" id="{B63C4A5F-15D4-4410-B1AC-45FF3B47EB7F}"/>
              </a:ext>
            </a:extLst>
          </p:cNvPr>
          <p:cNvGrpSpPr>
            <a:grpSpLocks/>
          </p:cNvGrpSpPr>
          <p:nvPr/>
        </p:nvGrpSpPr>
        <p:grpSpPr bwMode="auto">
          <a:xfrm>
            <a:off x="263525" y="2741613"/>
            <a:ext cx="1252538" cy="1250950"/>
            <a:chOff x="317" y="317"/>
            <a:chExt cx="2222" cy="2222"/>
          </a:xfrm>
        </p:grpSpPr>
        <p:sp>
          <p:nvSpPr>
            <p:cNvPr id="13" name="Oval 8">
              <a:extLst>
                <a:ext uri="{FF2B5EF4-FFF2-40B4-BE49-F238E27FC236}">
                  <a16:creationId xmlns:a16="http://schemas.microsoft.com/office/drawing/2014/main" id="{5A8EF18C-0F20-4A01-9CB3-7EF116EC9C85}"/>
                </a:ext>
              </a:extLst>
            </p:cNvPr>
            <p:cNvSpPr>
              <a:spLocks noChangeArrowheads="1"/>
            </p:cNvSpPr>
            <p:nvPr/>
          </p:nvSpPr>
          <p:spPr bwMode="auto">
            <a:xfrm>
              <a:off x="317" y="317"/>
              <a:ext cx="2222" cy="2222"/>
            </a:xfrm>
            <a:prstGeom prst="ellipse">
              <a:avLst/>
            </a:prstGeom>
            <a:solidFill>
              <a:srgbClr val="FFFFFF"/>
            </a:solidFill>
            <a:ln w="9525">
              <a:noFill/>
              <a:round/>
              <a:headEnd/>
              <a:tailEnd/>
            </a:ln>
          </p:spPr>
          <p:txBody>
            <a:bodyPr wrap="none" anchor="ctr"/>
            <a:lstStyle/>
            <a:p>
              <a:pPr eaLnBrk="1" fontAlgn="auto" hangingPunct="1">
                <a:spcBef>
                  <a:spcPts val="0"/>
                </a:spcBef>
                <a:spcAft>
                  <a:spcPts val="0"/>
                </a:spcAft>
                <a:defRPr/>
              </a:pPr>
              <a:endParaRPr lang="de-DE">
                <a:solidFill>
                  <a:prstClr val="black"/>
                </a:solidFill>
                <a:latin typeface="Calibri" pitchFamily="34" charset="0"/>
                <a:cs typeface="+mn-cs"/>
              </a:endParaRPr>
            </a:p>
          </p:txBody>
        </p:sp>
        <p:pic>
          <p:nvPicPr>
            <p:cNvPr id="485394" name="Picture 9">
              <a:extLst>
                <a:ext uri="{FF2B5EF4-FFF2-40B4-BE49-F238E27FC236}">
                  <a16:creationId xmlns:a16="http://schemas.microsoft.com/office/drawing/2014/main" id="{B6E8DA9E-1FAB-4F25-A07D-F9F515C04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 y="400"/>
              <a:ext cx="2058" cy="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7">
            <a:extLst>
              <a:ext uri="{FF2B5EF4-FFF2-40B4-BE49-F238E27FC236}">
                <a16:creationId xmlns:a16="http://schemas.microsoft.com/office/drawing/2014/main" id="{26B44693-4F08-4145-878D-8A5731AB6133}"/>
              </a:ext>
            </a:extLst>
          </p:cNvPr>
          <p:cNvSpPr>
            <a:spLocks noChangeArrowheads="1"/>
          </p:cNvSpPr>
          <p:nvPr/>
        </p:nvSpPr>
        <p:spPr bwMode="auto">
          <a:xfrm>
            <a:off x="2627313" y="3044825"/>
            <a:ext cx="22479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b="1" dirty="0">
                <a:solidFill>
                  <a:prstClr val="black"/>
                </a:solidFill>
                <a:latin typeface="Calibri"/>
                <a:cs typeface="+mn-cs"/>
              </a:rPr>
              <a:t>Frank Oliver </a:t>
            </a:r>
            <a:r>
              <a:rPr lang="en-US" altLang="en-US" b="1" dirty="0" err="1">
                <a:solidFill>
                  <a:prstClr val="black"/>
                </a:solidFill>
                <a:latin typeface="Calibri"/>
                <a:cs typeface="+mn-cs"/>
              </a:rPr>
              <a:t>Glöckner</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Renzo </a:t>
            </a:r>
            <a:r>
              <a:rPr lang="en-US" altLang="en-US" b="1" dirty="0" err="1">
                <a:solidFill>
                  <a:prstClr val="black"/>
                </a:solidFill>
                <a:latin typeface="Calibri"/>
                <a:cs typeface="+mn-cs"/>
              </a:rPr>
              <a:t>Kottmann</a:t>
            </a:r>
            <a:endParaRPr lang="en-US" altLang="en-US" b="1" dirty="0">
              <a:solidFill>
                <a:prstClr val="black"/>
              </a:solidFill>
              <a:latin typeface="Calibri"/>
              <a:cs typeface="+mn-cs"/>
            </a:endParaRPr>
          </a:p>
          <a:p>
            <a:pPr eaLnBrk="1" fontAlgn="auto" hangingPunct="1">
              <a:spcBef>
                <a:spcPts val="0"/>
              </a:spcBef>
              <a:spcAft>
                <a:spcPts val="0"/>
              </a:spcAft>
              <a:defRPr/>
            </a:pPr>
            <a:r>
              <a:rPr lang="en-US" altLang="en-US" b="1" dirty="0">
                <a:solidFill>
                  <a:prstClr val="black"/>
                </a:solidFill>
                <a:latin typeface="Calibri"/>
                <a:cs typeface="+mn-cs"/>
              </a:rPr>
              <a:t>MGG</a:t>
            </a:r>
            <a:endParaRPr lang="en-GB" altLang="en-US" b="1" dirty="0">
              <a:solidFill>
                <a:prstClr val="black"/>
              </a:solidFill>
              <a:latin typeface="Calibri"/>
              <a:cs typeface="+mn-cs"/>
            </a:endParaRPr>
          </a:p>
        </p:txBody>
      </p:sp>
      <p:pic>
        <p:nvPicPr>
          <p:cNvPr id="485390" name="Picture 2" descr="University of Sheffield coat of arms.png">
            <a:extLst>
              <a:ext uri="{FF2B5EF4-FFF2-40B4-BE49-F238E27FC236}">
                <a16:creationId xmlns:a16="http://schemas.microsoft.com/office/drawing/2014/main" id="{654ADBDD-D581-48BC-955F-E7A1BE9432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8088" y="4924425"/>
            <a:ext cx="13112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4644091-261C-403C-BA0F-6D04BA42BC6D}"/>
              </a:ext>
            </a:extLst>
          </p:cNvPr>
          <p:cNvSpPr>
            <a:spLocks noChangeArrowheads="1"/>
          </p:cNvSpPr>
          <p:nvPr/>
        </p:nvSpPr>
        <p:spPr bwMode="auto">
          <a:xfrm>
            <a:off x="6443663" y="5321300"/>
            <a:ext cx="148431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n-US" altLang="en-US" b="1" dirty="0">
                <a:solidFill>
                  <a:prstClr val="black"/>
                </a:solidFill>
                <a:latin typeface="Calibri"/>
                <a:cs typeface="+mn-cs"/>
              </a:rPr>
              <a:t>Miriam Grace</a:t>
            </a:r>
          </a:p>
          <a:p>
            <a:pPr eaLnBrk="1" fontAlgn="auto" hangingPunct="1">
              <a:spcBef>
                <a:spcPts val="0"/>
              </a:spcBef>
              <a:spcAft>
                <a:spcPts val="0"/>
              </a:spcAft>
              <a:defRPr/>
            </a:pPr>
            <a:r>
              <a:rPr lang="en-US" altLang="en-US" b="1" dirty="0">
                <a:solidFill>
                  <a:prstClr val="black"/>
                </a:solidFill>
                <a:latin typeface="Calibri"/>
                <a:cs typeface="+mn-cs"/>
              </a:rPr>
              <a:t>Tom J. Webb</a:t>
            </a:r>
            <a:endParaRPr lang="en-GB" altLang="en-US" b="1" dirty="0">
              <a:solidFill>
                <a:prstClr val="black"/>
              </a:solidFill>
              <a:latin typeface="Calibri"/>
              <a:cs typeface="+mn-cs"/>
            </a:endParaRPr>
          </a:p>
        </p:txBody>
      </p:sp>
      <p:sp>
        <p:nvSpPr>
          <p:cNvPr id="18" name="Slide Number Placeholder 17">
            <a:extLst>
              <a:ext uri="{FF2B5EF4-FFF2-40B4-BE49-F238E27FC236}">
                <a16:creationId xmlns:a16="http://schemas.microsoft.com/office/drawing/2014/main" id="{1A3A7B57-AF46-476E-AAE8-5B11D8313B2E}"/>
              </a:ext>
            </a:extLst>
          </p:cNvPr>
          <p:cNvSpPr>
            <a:spLocks noGrp="1"/>
          </p:cNvSpPr>
          <p:nvPr>
            <p:ph type="sldNum" sz="quarter" idx="12"/>
          </p:nvPr>
        </p:nvSpPr>
        <p:spPr/>
        <p:txBody>
          <a:bodyPr/>
          <a:lstStyle/>
          <a:p>
            <a:pPr>
              <a:defRPr/>
            </a:pPr>
            <a:fld id="{E0D91DE7-D117-4B6A-821C-3FFFB50492DA}" type="slidenum">
              <a:rPr lang="en-GB"/>
              <a:pPr>
                <a:defRPr/>
              </a:pPr>
              <a:t>241</a:t>
            </a:fld>
            <a:endParaRPr lang="en-GB"/>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itle 1">
            <a:extLst>
              <a:ext uri="{FF2B5EF4-FFF2-40B4-BE49-F238E27FC236}">
                <a16:creationId xmlns:a16="http://schemas.microsoft.com/office/drawing/2014/main" id="{1672B441-3937-4F91-8926-DFC807738C0A}"/>
              </a:ext>
            </a:extLst>
          </p:cNvPr>
          <p:cNvSpPr>
            <a:spLocks noGrp="1" noChangeArrowheads="1"/>
          </p:cNvSpPr>
          <p:nvPr>
            <p:ph type="title"/>
          </p:nvPr>
        </p:nvSpPr>
        <p:spPr/>
        <p:txBody>
          <a:bodyPr/>
          <a:lstStyle/>
          <a:p>
            <a:pPr eaLnBrk="1" hangingPunct="1"/>
            <a:r>
              <a:rPr lang="en-US" altLang="en-US"/>
              <a:t>ENVO top level</a:t>
            </a:r>
          </a:p>
        </p:txBody>
      </p:sp>
      <p:sp>
        <p:nvSpPr>
          <p:cNvPr id="4" name="Slide Number Placeholder 3">
            <a:extLst>
              <a:ext uri="{FF2B5EF4-FFF2-40B4-BE49-F238E27FC236}">
                <a16:creationId xmlns:a16="http://schemas.microsoft.com/office/drawing/2014/main" id="{87FAE4C7-1B45-4049-8B09-014884C584AE}"/>
              </a:ext>
            </a:extLst>
          </p:cNvPr>
          <p:cNvSpPr>
            <a:spLocks noGrp="1"/>
          </p:cNvSpPr>
          <p:nvPr>
            <p:ph type="sldNum" sz="quarter" idx="12"/>
          </p:nvPr>
        </p:nvSpPr>
        <p:spPr/>
        <p:txBody>
          <a:bodyPr/>
          <a:lstStyle/>
          <a:p>
            <a:pPr>
              <a:defRPr/>
            </a:pPr>
            <a:fld id="{BFACE336-BBC4-46FB-BD75-9822CC76D06C}" type="slidenum">
              <a:rPr lang="en-US"/>
              <a:pPr>
                <a:defRPr/>
              </a:pPr>
              <a:t>242</a:t>
            </a:fld>
            <a:endParaRPr lang="en-US" dirty="0"/>
          </a:p>
        </p:txBody>
      </p:sp>
      <p:sp>
        <p:nvSpPr>
          <p:cNvPr id="486404" name="Rectangle 2">
            <a:extLst>
              <a:ext uri="{FF2B5EF4-FFF2-40B4-BE49-F238E27FC236}">
                <a16:creationId xmlns:a16="http://schemas.microsoft.com/office/drawing/2014/main" id="{EF8CF6BA-8158-4E44-A90D-317998F84B57}"/>
              </a:ext>
            </a:extLst>
          </p:cNvPr>
          <p:cNvSpPr>
            <a:spLocks noChangeArrowheads="1"/>
          </p:cNvSpPr>
          <p:nvPr/>
        </p:nvSpPr>
        <p:spPr bwMode="auto">
          <a:xfrm>
            <a:off x="1143000" y="855663"/>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solidFill>
                <a:srgbClr val="000000"/>
              </a:solidFill>
              <a:latin typeface="Arial" panose="020B0604020202020204" pitchFamily="34" charset="0"/>
            </a:endParaRPr>
          </a:p>
        </p:txBody>
      </p:sp>
      <p:graphicFrame>
        <p:nvGraphicFramePr>
          <p:cNvPr id="6" name="Diagram 5">
            <a:extLst>
              <a:ext uri="{FF2B5EF4-FFF2-40B4-BE49-F238E27FC236}">
                <a16:creationId xmlns:a16="http://schemas.microsoft.com/office/drawing/2014/main" id="{F97D055A-41C1-4DEE-99FF-2BBFCF6DDF68}"/>
              </a:ext>
            </a:extLst>
          </p:cNvPr>
          <p:cNvGraphicFramePr/>
          <p:nvPr/>
        </p:nvGraphicFramePr>
        <p:xfrm>
          <a:off x="0" y="1201825"/>
          <a:ext cx="9144000" cy="56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86406" name="Rectangle 3">
            <a:extLst>
              <a:ext uri="{FF2B5EF4-FFF2-40B4-BE49-F238E27FC236}">
                <a16:creationId xmlns:a16="http://schemas.microsoft.com/office/drawing/2014/main" id="{A3DC0408-2EF3-4613-B9E7-AF230EAA3A27}"/>
              </a:ext>
            </a:extLst>
          </p:cNvPr>
          <p:cNvSpPr>
            <a:spLocks noChangeArrowheads="1"/>
          </p:cNvSpPr>
          <p:nvPr/>
        </p:nvSpPr>
        <p:spPr bwMode="auto">
          <a:xfrm>
            <a:off x="1143000" y="3427413"/>
            <a:ext cx="138113"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solidFill>
                <a:srgbClr val="000000"/>
              </a:solidFill>
              <a:latin typeface="Arial" panose="020B0604020202020204" pitchFamily="34" charset="0"/>
            </a:endParaRPr>
          </a:p>
        </p:txBody>
      </p:sp>
      <p:sp>
        <p:nvSpPr>
          <p:cNvPr id="486407" name="TextBox 2">
            <a:extLst>
              <a:ext uri="{FF2B5EF4-FFF2-40B4-BE49-F238E27FC236}">
                <a16:creationId xmlns:a16="http://schemas.microsoft.com/office/drawing/2014/main" id="{45BA17A3-96BF-4F37-89F6-AF6B19F8A2D5}"/>
              </a:ext>
            </a:extLst>
          </p:cNvPr>
          <p:cNvSpPr txBox="1">
            <a:spLocks noChangeArrowheads="1"/>
          </p:cNvSpPr>
          <p:nvPr/>
        </p:nvSpPr>
        <p:spPr bwMode="auto">
          <a:xfrm>
            <a:off x="5772150" y="5894388"/>
            <a:ext cx="2400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0000"/>
                </a:solidFill>
                <a:latin typeface="Arial" panose="020B0604020202020204" pitchFamily="34" charset="0"/>
              </a:rPr>
              <a:t>re ‘ocean’ – compare ambiguity of ‘Manhattan’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0939E-EC34-459E-B634-FDAF427FC09A}"/>
              </a:ext>
            </a:extLst>
          </p:cNvPr>
          <p:cNvSpPr>
            <a:spLocks noGrp="1"/>
          </p:cNvSpPr>
          <p:nvPr>
            <p:ph type="sldNum" sz="quarter" idx="12"/>
          </p:nvPr>
        </p:nvSpPr>
        <p:spPr/>
        <p:txBody>
          <a:bodyPr/>
          <a:lstStyle/>
          <a:p>
            <a:pPr>
              <a:defRPr/>
            </a:pPr>
            <a:fld id="{49967CE6-A6AA-43B9-852B-2679AE32D16C}" type="slidenum">
              <a:rPr lang="en-GB"/>
              <a:pPr>
                <a:defRPr/>
              </a:pPr>
              <a:t>243</a:t>
            </a:fld>
            <a:endParaRPr lang="en-GB"/>
          </a:p>
        </p:txBody>
      </p:sp>
      <p:sp>
        <p:nvSpPr>
          <p:cNvPr id="487427" name="TextBox 3">
            <a:extLst>
              <a:ext uri="{FF2B5EF4-FFF2-40B4-BE49-F238E27FC236}">
                <a16:creationId xmlns:a16="http://schemas.microsoft.com/office/drawing/2014/main" id="{6746D5E0-FC2C-4C7B-9599-8969B1FB6B56}"/>
              </a:ext>
            </a:extLst>
          </p:cNvPr>
          <p:cNvSpPr txBox="1">
            <a:spLocks noChangeArrowheads="1"/>
          </p:cNvSpPr>
          <p:nvPr/>
        </p:nvSpPr>
        <p:spPr bwMode="auto">
          <a:xfrm>
            <a:off x="1371600" y="3048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latin typeface="Arial" panose="020B0604020202020204" pitchFamily="34" charset="0"/>
              </a:rPr>
              <a:t>ENVO proposed Definitions</a:t>
            </a:r>
          </a:p>
        </p:txBody>
      </p:sp>
      <p:graphicFrame>
        <p:nvGraphicFramePr>
          <p:cNvPr id="6" name="Table 5">
            <a:extLst>
              <a:ext uri="{FF2B5EF4-FFF2-40B4-BE49-F238E27FC236}">
                <a16:creationId xmlns:a16="http://schemas.microsoft.com/office/drawing/2014/main" id="{C490C186-6D06-4667-B33D-22AE4D20F504}"/>
              </a:ext>
            </a:extLst>
          </p:cNvPr>
          <p:cNvGraphicFramePr>
            <a:graphicFrameLocks noGrp="1"/>
          </p:cNvGraphicFramePr>
          <p:nvPr/>
        </p:nvGraphicFramePr>
        <p:xfrm>
          <a:off x="685800" y="1828800"/>
          <a:ext cx="8229600" cy="3657600"/>
        </p:xfrm>
        <a:graphic>
          <a:graphicData uri="http://schemas.openxmlformats.org/drawingml/2006/table">
            <a:tbl>
              <a:tblPr/>
              <a:tblGrid>
                <a:gridCol w="8229600">
                  <a:extLst>
                    <a:ext uri="{9D8B030D-6E8A-4147-A177-3AD203B41FA5}">
                      <a16:colId xmlns:a16="http://schemas.microsoft.com/office/drawing/2014/main" val="338935444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effectLst/>
                        </a:rPr>
                        <a:t>system =def. material entity consisting of multiple components that are causally integrated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chemeClr val="tx1"/>
                          </a:solidFill>
                          <a:effectLst/>
                        </a:rPr>
                        <a:t>a</a:t>
                      </a:r>
                      <a:r>
                        <a:rPr lang="en-US" sz="2400" dirty="0">
                          <a:solidFill>
                            <a:schemeClr val="tx1"/>
                          </a:solidFill>
                          <a:effectLst/>
                        </a:rPr>
                        <a:t> environs </a:t>
                      </a:r>
                      <a:r>
                        <a:rPr lang="en-US" sz="2400" b="0" i="1" dirty="0">
                          <a:solidFill>
                            <a:schemeClr val="tx1"/>
                          </a:solidFill>
                          <a:effectLst/>
                        </a:rPr>
                        <a:t>b </a:t>
                      </a:r>
                      <a:r>
                        <a:rPr lang="en-US" sz="2400" b="0" i="0" dirty="0">
                          <a:solidFill>
                            <a:schemeClr val="tx1"/>
                          </a:solidFill>
                          <a:effectLst/>
                        </a:rPr>
                        <a:t>=def. </a:t>
                      </a:r>
                      <a:r>
                        <a:rPr lang="en-US" sz="2400" b="0" i="1" dirty="0">
                          <a:solidFill>
                            <a:schemeClr val="tx1"/>
                          </a:solidFill>
                          <a:effectLst/>
                        </a:rPr>
                        <a:t>a </a:t>
                      </a:r>
                      <a:r>
                        <a:rPr lang="en-US" sz="2400" b="0" i="0" dirty="0">
                          <a:solidFill>
                            <a:schemeClr val="tx1"/>
                          </a:solidFill>
                          <a:effectLst/>
                        </a:rPr>
                        <a:t>is </a:t>
                      </a:r>
                      <a:r>
                        <a:rPr lang="en-US" sz="2400" b="0" i="0" kern="1200" dirty="0">
                          <a:solidFill>
                            <a:schemeClr val="tx1"/>
                          </a:solidFill>
                          <a:effectLst/>
                          <a:latin typeface="+mn-lt"/>
                          <a:ea typeface="+mn-ea"/>
                          <a:cs typeface="+mn-cs"/>
                        </a:rPr>
                        <a:t>a system and </a:t>
                      </a:r>
                      <a:r>
                        <a:rPr lang="en-US" sz="2400" b="0" i="1" kern="1200" dirty="0">
                          <a:solidFill>
                            <a:schemeClr val="tx1"/>
                          </a:solidFill>
                          <a:effectLst/>
                          <a:latin typeface="+mn-lt"/>
                          <a:ea typeface="+mn-ea"/>
                          <a:cs typeface="+mn-cs"/>
                        </a:rPr>
                        <a:t>b </a:t>
                      </a:r>
                      <a:r>
                        <a:rPr lang="en-US" sz="2400" b="0" i="0" kern="1200" dirty="0">
                          <a:solidFill>
                            <a:schemeClr val="tx1"/>
                          </a:solidFill>
                          <a:effectLst/>
                          <a:latin typeface="+mn-lt"/>
                          <a:ea typeface="+mn-ea"/>
                          <a:cs typeface="+mn-cs"/>
                        </a:rPr>
                        <a:t>is a material entity and </a:t>
                      </a:r>
                      <a:r>
                        <a:rPr lang="en-US" sz="2400" b="0" i="1" kern="1200" dirty="0">
                          <a:solidFill>
                            <a:schemeClr val="tx1"/>
                          </a:solidFill>
                          <a:effectLst/>
                          <a:latin typeface="+mn-lt"/>
                          <a:ea typeface="+mn-ea"/>
                          <a:cs typeface="+mn-cs"/>
                        </a:rPr>
                        <a:t>b </a:t>
                      </a:r>
                      <a:r>
                        <a:rPr lang="en-US" sz="2400" b="0" i="0" kern="1200" dirty="0">
                          <a:solidFill>
                            <a:schemeClr val="tx1"/>
                          </a:solidFill>
                          <a:effectLst/>
                          <a:latin typeface="+mn-lt"/>
                          <a:ea typeface="+mn-ea"/>
                          <a:cs typeface="+mn-cs"/>
                        </a:rPr>
                        <a:t>is (at least partially) located in the site of </a:t>
                      </a:r>
                      <a:r>
                        <a:rPr lang="en-US" sz="2400" b="0" i="1" kern="1200" dirty="0">
                          <a:solidFill>
                            <a:schemeClr val="tx1"/>
                          </a:solidFill>
                          <a:effectLst/>
                          <a:latin typeface="+mn-lt"/>
                          <a:ea typeface="+mn-ea"/>
                          <a:cs typeface="+mn-cs"/>
                        </a:rPr>
                        <a:t>a </a:t>
                      </a:r>
                      <a:r>
                        <a:rPr lang="en-US" sz="2400" b="0" i="0" kern="1200" dirty="0">
                          <a:solidFill>
                            <a:schemeClr val="tx1"/>
                          </a:solidFill>
                          <a:effectLst/>
                          <a:latin typeface="+mn-lt"/>
                          <a:ea typeface="+mn-ea"/>
                          <a:cs typeface="+mn-cs"/>
                        </a:rPr>
                        <a:t>and </a:t>
                      </a:r>
                      <a:r>
                        <a:rPr lang="en-US" sz="2400" b="0" i="1" kern="1200" dirty="0">
                          <a:solidFill>
                            <a:schemeClr val="tx1"/>
                          </a:solidFill>
                          <a:effectLst/>
                          <a:latin typeface="+mn-lt"/>
                          <a:ea typeface="+mn-ea"/>
                          <a:cs typeface="+mn-cs"/>
                        </a:rPr>
                        <a:t>b </a:t>
                      </a:r>
                      <a:r>
                        <a:rPr lang="en-US" sz="2400" b="0" i="0" kern="1200" dirty="0">
                          <a:solidFill>
                            <a:schemeClr val="tx1"/>
                          </a:solidFill>
                          <a:effectLst/>
                          <a:latin typeface="+mn-lt"/>
                          <a:ea typeface="+mn-ea"/>
                          <a:cs typeface="+mn-cs"/>
                        </a:rPr>
                        <a:t>causally influences </a:t>
                      </a:r>
                      <a:r>
                        <a:rPr lang="en-US" sz="2400" b="0" i="1"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effectLst/>
                        </a:rPr>
                        <a:t>environmental system =def.  </a:t>
                      </a:r>
                      <a:r>
                        <a:rPr lang="en-US" sz="2400" i="0" dirty="0">
                          <a:solidFill>
                            <a:schemeClr val="tx1"/>
                          </a:solidFill>
                          <a:effectLst/>
                        </a:rPr>
                        <a:t>a system which has the disposition to environ one or more material entities</a:t>
                      </a:r>
                      <a:endParaRPr lang="en-US" sz="2400" dirty="0">
                        <a:solidFill>
                          <a:schemeClr val="tx1"/>
                        </a:solidFill>
                        <a:effectLst/>
                      </a:endParaRPr>
                    </a:p>
                    <a:p>
                      <a:endParaRPr lang="en-US" sz="2400" dirty="0">
                        <a:solidFill>
                          <a:srgbClr val="666699"/>
                        </a:solidFill>
                        <a:effectLst/>
                      </a:endParaRPr>
                    </a:p>
                  </a:txBody>
                  <a:tcPr marL="0" marR="0" marT="0" marB="0" anchor="ctr">
                    <a:lnL>
                      <a:noFill/>
                    </a:lnL>
                    <a:lnR w="12700"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996519"/>
                  </a:ext>
                </a:extLst>
              </a:tr>
            </a:tbl>
          </a:graphicData>
        </a:graphic>
      </p:graphicFrame>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1">
            <a:extLst>
              <a:ext uri="{FF2B5EF4-FFF2-40B4-BE49-F238E27FC236}">
                <a16:creationId xmlns:a16="http://schemas.microsoft.com/office/drawing/2014/main" id="{15DA8730-718F-42BD-8727-359BC4882090}"/>
              </a:ext>
            </a:extLst>
          </p:cNvPr>
          <p:cNvSpPr>
            <a:spLocks noGrp="1" noChangeArrowheads="1"/>
          </p:cNvSpPr>
          <p:nvPr>
            <p:ph type="title"/>
          </p:nvPr>
        </p:nvSpPr>
        <p:spPr/>
        <p:txBody>
          <a:bodyPr/>
          <a:lstStyle/>
          <a:p>
            <a:r>
              <a:rPr lang="en-US" altLang="en-US"/>
              <a:t>Types of system</a:t>
            </a:r>
          </a:p>
        </p:txBody>
      </p:sp>
      <p:sp>
        <p:nvSpPr>
          <p:cNvPr id="488451" name="Text Placeholder 2">
            <a:extLst>
              <a:ext uri="{FF2B5EF4-FFF2-40B4-BE49-F238E27FC236}">
                <a16:creationId xmlns:a16="http://schemas.microsoft.com/office/drawing/2014/main" id="{6929C1C4-C264-4606-A9A6-D7EC66EB5F95}"/>
              </a:ext>
            </a:extLst>
          </p:cNvPr>
          <p:cNvSpPr>
            <a:spLocks noGrp="1" noChangeArrowheads="1"/>
          </p:cNvSpPr>
          <p:nvPr>
            <p:ph type="body" sz="half" idx="1"/>
          </p:nvPr>
        </p:nvSpPr>
        <p:spPr>
          <a:xfrm>
            <a:off x="457200" y="1524000"/>
            <a:ext cx="8229600" cy="4602163"/>
          </a:xfrm>
        </p:spPr>
        <p:txBody>
          <a:bodyPr/>
          <a:lstStyle/>
          <a:p>
            <a:r>
              <a:rPr lang="en-US" altLang="en-US"/>
              <a:t>designed</a:t>
            </a:r>
          </a:p>
          <a:p>
            <a:r>
              <a:rPr lang="en-US" altLang="en-US"/>
              <a:t>      artifact (hydraulic system)</a:t>
            </a:r>
          </a:p>
          <a:p>
            <a:r>
              <a:rPr lang="en-US" altLang="en-US"/>
              <a:t>      institutional (transport system)</a:t>
            </a:r>
          </a:p>
          <a:p>
            <a:r>
              <a:rPr lang="en-US" altLang="en-US"/>
              <a:t>natural</a:t>
            </a:r>
          </a:p>
          <a:p>
            <a:r>
              <a:rPr lang="en-US" altLang="en-US"/>
              <a:t>       physical (solar system)</a:t>
            </a:r>
          </a:p>
          <a:p>
            <a:r>
              <a:rPr lang="en-US" altLang="en-US"/>
              <a:t>       ecosystem (biosystem???)</a:t>
            </a:r>
          </a:p>
          <a:p>
            <a:r>
              <a:rPr lang="en-US" altLang="en-US"/>
              <a:t>       organism system (cardiovascular system)</a:t>
            </a:r>
          </a:p>
          <a:p>
            <a:br>
              <a:rPr lang="en-US" altLang="en-US"/>
            </a:br>
            <a:endParaRPr lang="en-US" altLang="en-US"/>
          </a:p>
          <a:p>
            <a:br>
              <a:rPr lang="en-US" altLang="en-US"/>
            </a:br>
            <a:endParaRPr lang="en-US" altLang="en-US"/>
          </a:p>
        </p:txBody>
      </p:sp>
      <p:sp>
        <p:nvSpPr>
          <p:cNvPr id="4" name="Slide Number Placeholder 3">
            <a:extLst>
              <a:ext uri="{FF2B5EF4-FFF2-40B4-BE49-F238E27FC236}">
                <a16:creationId xmlns:a16="http://schemas.microsoft.com/office/drawing/2014/main" id="{E11092A0-9B1A-4CCF-BF67-D17BCEE3AD33}"/>
              </a:ext>
            </a:extLst>
          </p:cNvPr>
          <p:cNvSpPr>
            <a:spLocks noGrp="1"/>
          </p:cNvSpPr>
          <p:nvPr>
            <p:ph type="sldNum" sz="quarter" idx="12"/>
          </p:nvPr>
        </p:nvSpPr>
        <p:spPr/>
        <p:txBody>
          <a:bodyPr/>
          <a:lstStyle/>
          <a:p>
            <a:pPr defTabSz="685800" fontAlgn="auto">
              <a:spcBef>
                <a:spcPts val="0"/>
              </a:spcBef>
              <a:spcAft>
                <a:spcPts val="0"/>
              </a:spcAft>
              <a:defRPr/>
            </a:pPr>
            <a:fld id="{4BFDDF79-A7FE-4D15-BC76-97375E33CFFE}" type="slidenum">
              <a:rPr lang="en-US">
                <a:cs typeface="+mn-cs"/>
              </a:rPr>
              <a:pPr defTabSz="685800" fontAlgn="auto">
                <a:spcBef>
                  <a:spcPts val="0"/>
                </a:spcBef>
                <a:spcAft>
                  <a:spcPts val="0"/>
                </a:spcAft>
                <a:defRPr/>
              </a:pPr>
              <a:t>244</a:t>
            </a:fld>
            <a:endParaRPr lang="en-US" dirty="0">
              <a:cs typeface="+mn-cs"/>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itle 1">
            <a:extLst>
              <a:ext uri="{FF2B5EF4-FFF2-40B4-BE49-F238E27FC236}">
                <a16:creationId xmlns:a16="http://schemas.microsoft.com/office/drawing/2014/main" id="{FB33D5B4-9DDE-413A-BF07-1CC5EC090A30}"/>
              </a:ext>
            </a:extLst>
          </p:cNvPr>
          <p:cNvSpPr>
            <a:spLocks noGrp="1" noChangeArrowheads="1"/>
          </p:cNvSpPr>
          <p:nvPr>
            <p:ph type="title"/>
          </p:nvPr>
        </p:nvSpPr>
        <p:spPr/>
        <p:txBody>
          <a:bodyPr/>
          <a:lstStyle/>
          <a:p>
            <a:r>
              <a:rPr lang="en-US" altLang="en-US"/>
              <a:t>Ecosystem</a:t>
            </a:r>
          </a:p>
        </p:txBody>
      </p:sp>
      <p:sp>
        <p:nvSpPr>
          <p:cNvPr id="489475" name="Text Placeholder 2">
            <a:extLst>
              <a:ext uri="{FF2B5EF4-FFF2-40B4-BE49-F238E27FC236}">
                <a16:creationId xmlns:a16="http://schemas.microsoft.com/office/drawing/2014/main" id="{898D3F91-E4E2-4C91-983E-25A6BCEC15EE}"/>
              </a:ext>
            </a:extLst>
          </p:cNvPr>
          <p:cNvSpPr>
            <a:spLocks noGrp="1" noChangeArrowheads="1"/>
          </p:cNvSpPr>
          <p:nvPr>
            <p:ph type="body" sz="half" idx="1"/>
          </p:nvPr>
        </p:nvSpPr>
        <p:spPr>
          <a:xfrm>
            <a:off x="457200" y="1524000"/>
            <a:ext cx="8229600" cy="4602163"/>
          </a:xfrm>
        </p:spPr>
        <p:txBody>
          <a:bodyPr/>
          <a:lstStyle/>
          <a:p>
            <a:r>
              <a:rPr lang="en-GB" altLang="en-US" b="1"/>
              <a:t>Ecosystem </a:t>
            </a:r>
            <a:r>
              <a:rPr lang="en-GB" altLang="en-US"/>
              <a:t>=def. An environmental system that includes living entities as components.</a:t>
            </a:r>
            <a:endParaRPr lang="en-US" altLang="en-US"/>
          </a:p>
          <a:p>
            <a:r>
              <a:rPr lang="en-GB" altLang="en-US" b="1"/>
              <a:t>Biome </a:t>
            </a:r>
            <a:r>
              <a:rPr lang="en-GB" altLang="en-US"/>
              <a:t>=def. An ecosystem which contains ecological communities adapted to the environmental conditions conserved over its site.</a:t>
            </a:r>
            <a:endParaRPr lang="en-US" altLang="en-US"/>
          </a:p>
          <a:p>
            <a:r>
              <a:rPr lang="en-GB" altLang="en-US" b="1"/>
              <a:t>Habitat </a:t>
            </a:r>
            <a:r>
              <a:rPr lang="en-GB" altLang="en-US"/>
              <a:t>=def. An ecosystem which can support the persistence [= over several generations] of a given PCO: population.</a:t>
            </a:r>
            <a:endParaRPr lang="en-US" altLang="en-US"/>
          </a:p>
          <a:p>
            <a:r>
              <a:rPr lang="en-GB" altLang="en-US"/>
              <a:t> </a:t>
            </a:r>
            <a:endParaRPr lang="en-US" altLang="en-US"/>
          </a:p>
          <a:p>
            <a:endParaRPr lang="en-US" altLang="en-US"/>
          </a:p>
          <a:p>
            <a:endParaRPr lang="en-US" altLang="en-US"/>
          </a:p>
        </p:txBody>
      </p:sp>
      <p:sp>
        <p:nvSpPr>
          <p:cNvPr id="4" name="Slide Number Placeholder 3">
            <a:extLst>
              <a:ext uri="{FF2B5EF4-FFF2-40B4-BE49-F238E27FC236}">
                <a16:creationId xmlns:a16="http://schemas.microsoft.com/office/drawing/2014/main" id="{B17BE0CA-BA30-40DB-8157-6DA7DA74BF39}"/>
              </a:ext>
            </a:extLst>
          </p:cNvPr>
          <p:cNvSpPr>
            <a:spLocks noGrp="1"/>
          </p:cNvSpPr>
          <p:nvPr>
            <p:ph type="sldNum" sz="quarter" idx="12"/>
          </p:nvPr>
        </p:nvSpPr>
        <p:spPr/>
        <p:txBody>
          <a:bodyPr/>
          <a:lstStyle/>
          <a:p>
            <a:pPr defTabSz="685800">
              <a:defRPr/>
            </a:pPr>
            <a:fld id="{07E192A9-19D6-48E0-BC3A-EC448EE45F0D}" type="slidenum">
              <a:rPr lang="en-US">
                <a:cs typeface="+mn-cs"/>
              </a:rPr>
              <a:pPr defTabSz="685800">
                <a:defRPr/>
              </a:pPr>
              <a:t>245</a:t>
            </a:fld>
            <a:endParaRPr lang="en-US" dirty="0">
              <a:cs typeface="+mn-cs"/>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a:extLst>
              <a:ext uri="{FF2B5EF4-FFF2-40B4-BE49-F238E27FC236}">
                <a16:creationId xmlns:a16="http://schemas.microsoft.com/office/drawing/2014/main" id="{F7E6BC8F-8C31-44A3-94DA-F2A258CD2CA4}"/>
              </a:ext>
            </a:extLst>
          </p:cNvPr>
          <p:cNvSpPr>
            <a:spLocks noGrp="1" noChangeArrowheads="1"/>
          </p:cNvSpPr>
          <p:nvPr>
            <p:ph type="title"/>
          </p:nvPr>
        </p:nvSpPr>
        <p:spPr/>
        <p:txBody>
          <a:bodyPr/>
          <a:lstStyle/>
          <a:p>
            <a:r>
              <a:rPr lang="en-US" altLang="en-US"/>
              <a:t>Niche</a:t>
            </a:r>
          </a:p>
        </p:txBody>
      </p:sp>
      <p:sp>
        <p:nvSpPr>
          <p:cNvPr id="490499" name="Text Placeholder 2">
            <a:extLst>
              <a:ext uri="{FF2B5EF4-FFF2-40B4-BE49-F238E27FC236}">
                <a16:creationId xmlns:a16="http://schemas.microsoft.com/office/drawing/2014/main" id="{A597D4B5-98AF-4C07-BAD3-3ED02902DF97}"/>
              </a:ext>
            </a:extLst>
          </p:cNvPr>
          <p:cNvSpPr>
            <a:spLocks noGrp="1" noChangeArrowheads="1"/>
          </p:cNvSpPr>
          <p:nvPr>
            <p:ph type="body" sz="half" idx="1"/>
          </p:nvPr>
        </p:nvSpPr>
        <p:spPr>
          <a:xfrm>
            <a:off x="457200" y="1524000"/>
            <a:ext cx="8229600" cy="4602163"/>
          </a:xfrm>
        </p:spPr>
        <p:txBody>
          <a:bodyPr/>
          <a:lstStyle/>
          <a:p>
            <a:r>
              <a:rPr lang="en-GB" altLang="en-US" b="1"/>
              <a:t>Fundamental niche </a:t>
            </a:r>
            <a:r>
              <a:rPr lang="en-GB" altLang="en-US"/>
              <a:t>=def. An ecosystem which is that part of a habitat which </a:t>
            </a:r>
            <a:r>
              <a:rPr lang="en-GB" altLang="en-US" b="1" i="1"/>
              <a:t>can </a:t>
            </a:r>
            <a:r>
              <a:rPr lang="en-GB" altLang="en-US"/>
              <a:t>support the life of a given ecological species.</a:t>
            </a:r>
            <a:endParaRPr lang="en-US" altLang="en-US"/>
          </a:p>
          <a:p>
            <a:r>
              <a:rPr lang="en-GB" altLang="en-US"/>
              <a:t> </a:t>
            </a:r>
            <a:endParaRPr lang="en-US" altLang="en-US"/>
          </a:p>
          <a:p>
            <a:r>
              <a:rPr lang="en-GB" altLang="en-US" b="1"/>
              <a:t>Realised niche </a:t>
            </a:r>
            <a:r>
              <a:rPr lang="en-GB" altLang="en-US"/>
              <a:t>=def. An ecosystem which is that part of a habitat which </a:t>
            </a:r>
            <a:r>
              <a:rPr lang="en-GB" altLang="en-US" b="1" i="1"/>
              <a:t>does</a:t>
            </a:r>
            <a:r>
              <a:rPr lang="en-GB" altLang="en-US"/>
              <a:t> support the life a given ecological species.</a:t>
            </a:r>
            <a:endParaRPr lang="en-US" altLang="en-US"/>
          </a:p>
        </p:txBody>
      </p:sp>
      <p:sp>
        <p:nvSpPr>
          <p:cNvPr id="4" name="Slide Number Placeholder 3">
            <a:extLst>
              <a:ext uri="{FF2B5EF4-FFF2-40B4-BE49-F238E27FC236}">
                <a16:creationId xmlns:a16="http://schemas.microsoft.com/office/drawing/2014/main" id="{617C8753-3DBA-446D-BF33-2E9BF9C654EC}"/>
              </a:ext>
            </a:extLst>
          </p:cNvPr>
          <p:cNvSpPr>
            <a:spLocks noGrp="1"/>
          </p:cNvSpPr>
          <p:nvPr>
            <p:ph type="sldNum" sz="quarter" idx="12"/>
          </p:nvPr>
        </p:nvSpPr>
        <p:spPr/>
        <p:txBody>
          <a:bodyPr/>
          <a:lstStyle/>
          <a:p>
            <a:pPr defTabSz="685800">
              <a:defRPr/>
            </a:pPr>
            <a:fld id="{5778281A-1922-43CA-8F45-8FAC0115C184}" type="slidenum">
              <a:rPr lang="en-US">
                <a:cs typeface="+mn-cs"/>
              </a:rPr>
              <a:pPr defTabSz="685800">
                <a:defRPr/>
              </a:pPr>
              <a:t>246</a:t>
            </a:fld>
            <a:endParaRPr lang="en-US" dirty="0">
              <a:cs typeface="+mn-cs"/>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itle 1">
            <a:extLst>
              <a:ext uri="{FF2B5EF4-FFF2-40B4-BE49-F238E27FC236}">
                <a16:creationId xmlns:a16="http://schemas.microsoft.com/office/drawing/2014/main" id="{A5A68369-B13F-4119-B71B-15105D29D364}"/>
              </a:ext>
            </a:extLst>
          </p:cNvPr>
          <p:cNvSpPr>
            <a:spLocks noGrp="1" noChangeArrowheads="1"/>
          </p:cNvSpPr>
          <p:nvPr>
            <p:ph type="title"/>
          </p:nvPr>
        </p:nvSpPr>
        <p:spPr/>
        <p:txBody>
          <a:bodyPr/>
          <a:lstStyle/>
          <a:p>
            <a:r>
              <a:rPr lang="en-US" altLang="en-US"/>
              <a:t>Systems break</a:t>
            </a:r>
          </a:p>
        </p:txBody>
      </p:sp>
      <p:sp>
        <p:nvSpPr>
          <p:cNvPr id="4" name="Slide Number Placeholder 3">
            <a:extLst>
              <a:ext uri="{FF2B5EF4-FFF2-40B4-BE49-F238E27FC236}">
                <a16:creationId xmlns:a16="http://schemas.microsoft.com/office/drawing/2014/main" id="{5A1F13D4-EB88-4D8C-AAD3-32EEA285AB2D}"/>
              </a:ext>
            </a:extLst>
          </p:cNvPr>
          <p:cNvSpPr>
            <a:spLocks noGrp="1"/>
          </p:cNvSpPr>
          <p:nvPr>
            <p:ph type="sldNum" sz="quarter" idx="12"/>
          </p:nvPr>
        </p:nvSpPr>
        <p:spPr/>
        <p:txBody>
          <a:bodyPr/>
          <a:lstStyle/>
          <a:p>
            <a:pPr defTabSz="685800" fontAlgn="auto">
              <a:spcBef>
                <a:spcPts val="0"/>
              </a:spcBef>
              <a:spcAft>
                <a:spcPts val="0"/>
              </a:spcAft>
              <a:defRPr/>
            </a:pPr>
            <a:fld id="{A9E725D3-8A7D-459D-9600-3BEA1024500C}" type="slidenum">
              <a:rPr lang="en-US">
                <a:cs typeface="+mn-cs"/>
              </a:rPr>
              <a:pPr defTabSz="685800" fontAlgn="auto">
                <a:spcBef>
                  <a:spcPts val="0"/>
                </a:spcBef>
                <a:spcAft>
                  <a:spcPts val="0"/>
                </a:spcAft>
                <a:defRPr/>
              </a:pPr>
              <a:t>247</a:t>
            </a:fld>
            <a:endParaRPr lang="en-US" dirty="0">
              <a:cs typeface="+mn-cs"/>
            </a:endParaRPr>
          </a:p>
        </p:txBody>
      </p:sp>
      <p:sp>
        <p:nvSpPr>
          <p:cNvPr id="492548" name="Rectangle 1">
            <a:extLst>
              <a:ext uri="{FF2B5EF4-FFF2-40B4-BE49-F238E27FC236}">
                <a16:creationId xmlns:a16="http://schemas.microsoft.com/office/drawing/2014/main" id="{B212C22D-6A42-402A-8601-E1A5CD38911D}"/>
              </a:ext>
            </a:extLst>
          </p:cNvPr>
          <p:cNvSpPr>
            <a:spLocks noGrp="1" noChangeArrowheads="1"/>
          </p:cNvSpPr>
          <p:nvPr>
            <p:ph type="body" sz="half" idx="1"/>
          </p:nvPr>
        </p:nvSpPr>
        <p:spPr>
          <a:xfrm>
            <a:off x="342900" y="1752600"/>
            <a:ext cx="7962900" cy="39465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pPr marL="0" indent="0" defTabSz="685800">
              <a:spcBef>
                <a:spcPct val="0"/>
              </a:spcBef>
            </a:pPr>
            <a:r>
              <a:rPr lang="en-US" altLang="en-US" sz="1800"/>
              <a:t>​Does engaging in an activity amount to the system having a disposition realized?</a:t>
            </a:r>
          </a:p>
          <a:p>
            <a:pPr marL="0" indent="0" defTabSz="685800">
              <a:spcBef>
                <a:spcPct val="0"/>
              </a:spcBef>
            </a:pPr>
            <a:r>
              <a:rPr lang="en-US" altLang="en-US" sz="1800">
                <a:solidFill>
                  <a:srgbClr val="222222"/>
                </a:solidFill>
                <a:cs typeface="Arial" panose="020B0604020202020204" pitchFamily="34" charset="0"/>
              </a:rPr>
              <a:t> </a:t>
            </a:r>
            <a:endParaRPr lang="en-US" altLang="en-US" sz="1800"/>
          </a:p>
          <a:p>
            <a:pPr marL="0" indent="0" defTabSz="685800">
              <a:spcBef>
                <a:spcPct val="0"/>
              </a:spcBef>
            </a:pPr>
            <a:r>
              <a:rPr lang="en-US" altLang="en-US" sz="1800"/>
              <a:t>It seems odd to say that the orbits of planets (a process) is due to some disposition of the solar system.</a:t>
            </a:r>
          </a:p>
          <a:p>
            <a:pPr marL="0" indent="0" defTabSz="685800">
              <a:spcBef>
                <a:spcPct val="0"/>
              </a:spcBef>
            </a:pPr>
            <a:endParaRPr lang="en-US" altLang="en-US" sz="1800"/>
          </a:p>
          <a:p>
            <a:pPr marL="0" indent="0" defTabSz="685800">
              <a:spcBef>
                <a:spcPct val="0"/>
              </a:spcBef>
            </a:pPr>
            <a:r>
              <a:rPr lang="en-US" altLang="en-US" sz="1800">
                <a:solidFill>
                  <a:srgbClr val="222222"/>
                </a:solidFill>
                <a:cs typeface="Arial" panose="020B0604020202020204" pitchFamily="34" charset="0"/>
              </a:rPr>
              <a:t>​I think it sounds exactly right to say that -- some dispositions are (boringly) being realize​d all the time, e.g. your disposition to breathe.</a:t>
            </a:r>
          </a:p>
          <a:p>
            <a:pPr marL="0" indent="0" defTabSz="685800">
              <a:spcBef>
                <a:spcPct val="0"/>
              </a:spcBef>
            </a:pPr>
            <a:endParaRPr lang="en-US" altLang="en-US" sz="1800"/>
          </a:p>
          <a:p>
            <a:pPr marL="0" indent="0" defTabSz="685800">
              <a:spcBef>
                <a:spcPct val="0"/>
              </a:spcBef>
            </a:pPr>
            <a:r>
              <a:rPr lang="en-US" altLang="en-US" sz="1800"/>
              <a:t>Moreover, if a planet is removed from the solar system, the orbiting of the planets will still occur (although altered), but not if the sun ceases to exist. Perhaps this only means that the solar system is not a system in this sense?</a:t>
            </a:r>
          </a:p>
          <a:p>
            <a:pPr marL="0" indent="0" defTabSz="685800">
              <a:spcBef>
                <a:spcPct val="0"/>
              </a:spcBef>
            </a:pPr>
            <a:endParaRPr lang="en-US" altLang="en-US" sz="1800"/>
          </a:p>
          <a:p>
            <a:pPr marL="0" indent="0" defTabSz="685800">
              <a:spcBef>
                <a:spcPct val="0"/>
              </a:spcBef>
            </a:pPr>
            <a:r>
              <a:rPr lang="en-US" altLang="en-US" sz="1800">
                <a:solidFill>
                  <a:srgbClr val="222222"/>
                </a:solidFill>
                <a:cs typeface="Arial" panose="020B0604020202020204" pitchFamily="34" charset="0"/>
              </a:rPr>
              <a:t>​Systems typically break if you take out their biggest parts.​</a:t>
            </a:r>
            <a:endParaRPr lang="en-US" altLang="en-US" sz="180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72" name="Integrating the ontology for biomedical investigations into the Evidence &amp; Conclusion Ontology">
            <a:extLst>
              <a:ext uri="{FF2B5EF4-FFF2-40B4-BE49-F238E27FC236}">
                <a16:creationId xmlns:a16="http://schemas.microsoft.com/office/drawing/2014/main" id="{3213E597-37B0-44D5-A1D5-B8228A73C635}"/>
              </a:ext>
            </a:extLst>
          </p:cNvPr>
          <p:cNvSpPr txBox="1">
            <a:spLocks noGrp="1"/>
          </p:cNvSpPr>
          <p:nvPr>
            <p:ph type="title"/>
          </p:nvPr>
        </p:nvSpPr>
        <p:spPr>
          <a:xfrm>
            <a:off x="285750" y="4090988"/>
            <a:ext cx="8572500" cy="2455862"/>
          </a:xfrm>
        </p:spPr>
        <p:txBody>
          <a:bodyPr>
            <a:noAutofit/>
          </a:bodyPr>
          <a:lstStyle>
            <a:lvl1pPr defTabSz="274574">
              <a:defRPr sz="7990"/>
            </a:lvl1pPr>
          </a:lstStyle>
          <a:p>
            <a:pPr eaLnBrk="1" fontAlgn="auto" hangingPunct="1">
              <a:spcAft>
                <a:spcPts val="0"/>
              </a:spcAft>
              <a:defRPr/>
            </a:pPr>
            <a:r>
              <a:rPr sz="4640" dirty="0"/>
              <a:t>Integrating the ontology for biomedical investigations into the Evidence &amp; Conclusion Ontology</a:t>
            </a:r>
          </a:p>
        </p:txBody>
      </p:sp>
      <p:sp>
        <p:nvSpPr>
          <p:cNvPr id="173" name="Rebecca Tauber &amp; Marcus C. Chibucos">
            <a:extLst>
              <a:ext uri="{FF2B5EF4-FFF2-40B4-BE49-F238E27FC236}">
                <a16:creationId xmlns:a16="http://schemas.microsoft.com/office/drawing/2014/main" id="{7DF6575A-E9BB-40E8-A617-9AD8747BC4DD}"/>
              </a:ext>
            </a:extLst>
          </p:cNvPr>
          <p:cNvSpPr txBox="1">
            <a:spLocks noGrp="1"/>
          </p:cNvSpPr>
          <p:nvPr>
            <p:ph type="body" sz="quarter" idx="1"/>
          </p:nvPr>
        </p:nvSpPr>
        <p:spPr>
          <a:xfrm>
            <a:off x="285750" y="2598738"/>
            <a:ext cx="8572500" cy="1268412"/>
          </a:xfrm>
        </p:spPr>
        <p:txBody>
          <a:bodyPr>
            <a:normAutofit lnSpcReduction="10000"/>
          </a:bodyPr>
          <a:lstStyle>
            <a:lvl1pPr>
              <a:defRPr sz="4800"/>
            </a:lvl1pPr>
          </a:lstStyle>
          <a:p>
            <a:pPr defTabSz="410751" eaLnBrk="1" fontAlgn="auto" hangingPunct="1">
              <a:spcAft>
                <a:spcPts val="0"/>
              </a:spcAft>
              <a:defRPr/>
            </a:pPr>
            <a:r>
              <a:t>Rebecca Tauber &amp; Marcus C. Chibucos</a:t>
            </a:r>
          </a:p>
        </p:txBody>
      </p:sp>
      <p:pic>
        <p:nvPicPr>
          <p:cNvPr id="493572" name="Image" descr="Image">
            <a:extLst>
              <a:ext uri="{FF2B5EF4-FFF2-40B4-BE49-F238E27FC236}">
                <a16:creationId xmlns:a16="http://schemas.microsoft.com/office/drawing/2014/main" id="{D59828CF-7B33-4893-934E-E5843E592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84138"/>
            <a:ext cx="2020888"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94594" name="Image" descr="Image">
            <a:extLst>
              <a:ext uri="{FF2B5EF4-FFF2-40B4-BE49-F238E27FC236}">
                <a16:creationId xmlns:a16="http://schemas.microsoft.com/office/drawing/2014/main" id="{753787BB-C09C-40EA-8636-0C1E0F71A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82688"/>
            <a:ext cx="579755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7" name="Integrating OBI into ECO">
            <a:extLst>
              <a:ext uri="{FF2B5EF4-FFF2-40B4-BE49-F238E27FC236}">
                <a16:creationId xmlns:a16="http://schemas.microsoft.com/office/drawing/2014/main" id="{2D4C903E-BB10-4B4D-9E91-1B2FEEF50803}"/>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178" name="The Evidence &amp; Conclusion Ontology">
            <a:extLst>
              <a:ext uri="{FF2B5EF4-FFF2-40B4-BE49-F238E27FC236}">
                <a16:creationId xmlns:a16="http://schemas.microsoft.com/office/drawing/2014/main" id="{0EE0E204-57A8-40AB-A911-756048D2E0F8}"/>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The Evidence &amp; Conclusion Ontology</a:t>
            </a:r>
          </a:p>
        </p:txBody>
      </p:sp>
      <p:sp>
        <p:nvSpPr>
          <p:cNvPr id="179" name="Systematically describes  scientific evidence types  in biological research…">
            <a:extLst>
              <a:ext uri="{FF2B5EF4-FFF2-40B4-BE49-F238E27FC236}">
                <a16:creationId xmlns:a16="http://schemas.microsoft.com/office/drawing/2014/main" id="{45E708E6-F723-4624-A442-E1D5D5DC30C4}"/>
              </a:ext>
            </a:extLst>
          </p:cNvPr>
          <p:cNvSpPr txBox="1">
            <a:spLocks noGrp="1"/>
          </p:cNvSpPr>
          <p:nvPr>
            <p:ph type="body" idx="1"/>
          </p:nvPr>
        </p:nvSpPr>
        <p:spPr>
          <a:xfrm>
            <a:off x="4816475" y="1755775"/>
            <a:ext cx="8572500" cy="4295775"/>
          </a:xfrm>
        </p:spPr>
        <p:txBody>
          <a:bodyPr/>
          <a:lstStyle/>
          <a:p>
            <a:pPr marL="312528" indent="-312528" defTabSz="410751" eaLnBrk="1" fontAlgn="auto" hangingPunct="1">
              <a:spcBef>
                <a:spcPts val="1969"/>
              </a:spcBef>
              <a:spcAft>
                <a:spcPts val="0"/>
              </a:spcAft>
              <a:buSzPct val="104999"/>
              <a:defRPr/>
            </a:pPr>
            <a:r>
              <a:rPr sz="2391"/>
              <a:t>Systematically describes </a:t>
            </a:r>
            <a:br>
              <a:rPr sz="2391"/>
            </a:br>
            <a:r>
              <a:rPr sz="2391"/>
              <a:t>scientific evidence types </a:t>
            </a:r>
            <a:br>
              <a:rPr sz="2391"/>
            </a:br>
            <a:r>
              <a:rPr sz="2391"/>
              <a:t>in biological research</a:t>
            </a:r>
          </a:p>
          <a:p>
            <a:pPr marL="937584" lvl="2" indent="-312528" defTabSz="410751" eaLnBrk="1" fontAlgn="auto" hangingPunct="1">
              <a:spcBef>
                <a:spcPts val="1969"/>
              </a:spcBef>
              <a:spcAft>
                <a:spcPts val="0"/>
              </a:spcAft>
              <a:buSzPct val="104999"/>
              <a:defRPr sz="2800"/>
            </a:pPr>
            <a:r>
              <a:rPr sz="2800"/>
              <a:t>Approx. 500 classes</a:t>
            </a:r>
            <a:br>
              <a:rPr sz="2800"/>
            </a:br>
            <a:r>
              <a:rPr sz="2800"/>
              <a:t>&amp; growing</a:t>
            </a:r>
          </a:p>
        </p:txBody>
      </p:sp>
      <p:sp>
        <p:nvSpPr>
          <p:cNvPr id="180" name="evidence">
            <a:extLst>
              <a:ext uri="{FF2B5EF4-FFF2-40B4-BE49-F238E27FC236}">
                <a16:creationId xmlns:a16="http://schemas.microsoft.com/office/drawing/2014/main" id="{2D688B88-DCF8-4773-B3F8-D088DF074025}"/>
              </a:ext>
            </a:extLst>
          </p:cNvPr>
          <p:cNvSpPr txBox="1"/>
          <p:nvPr/>
        </p:nvSpPr>
        <p:spPr>
          <a:xfrm>
            <a:off x="1992313" y="3643313"/>
            <a:ext cx="1981200" cy="592137"/>
          </a:xfrm>
          <a:prstGeom prst="rect">
            <a:avLst/>
          </a:prstGeom>
          <a:ln w="12700">
            <a:miter lim="400000"/>
          </a:ln>
          <a:extLst>
            <a:ext uri="{C572A759-6A51-4108-AA02-DFA0A04FC94B}"/>
          </a:extLst>
        </p:spPr>
        <p:txBody>
          <a:bodyPr wrap="none" lIns="35719" tIns="35719" rIns="35719" bIns="35719" anchor="ctr">
            <a:spAutoFit/>
          </a:bodyPr>
          <a:lstStyle>
            <a:lvl1pPr>
              <a:defRPr sz="4800">
                <a:solidFill>
                  <a:schemeClr val="accent1">
                    <a:hueOff val="262910"/>
                    <a:satOff val="3867"/>
                    <a:lumOff val="-18039"/>
                  </a:schemeClr>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lvl1pPr>
          </a:lstStyle>
          <a:p>
            <a:pPr defTabSz="410751" eaLnBrk="1" fontAlgn="auto">
              <a:spcBef>
                <a:spcPts val="1687"/>
              </a:spcBef>
              <a:spcAft>
                <a:spcPts val="0"/>
              </a:spcAft>
              <a:defRPr/>
            </a:pPr>
            <a:r>
              <a:rPr sz="3375" kern="0">
                <a:solidFill>
                  <a:srgbClr val="34A5DA">
                    <a:hueOff val="262910"/>
                    <a:satOff val="3867"/>
                    <a:lumOff val="-18039"/>
                  </a:srgbClr>
                </a:solidFill>
              </a:rPr>
              <a:t>evidence</a:t>
            </a:r>
          </a:p>
        </p:txBody>
      </p:sp>
      <p:sp>
        <p:nvSpPr>
          <p:cNvPr id="181" name="experimental evidence">
            <a:extLst>
              <a:ext uri="{FF2B5EF4-FFF2-40B4-BE49-F238E27FC236}">
                <a16:creationId xmlns:a16="http://schemas.microsoft.com/office/drawing/2014/main" id="{151B4D83-223A-43F6-97C4-7F14D1F4F4CE}"/>
              </a:ext>
            </a:extLst>
          </p:cNvPr>
          <p:cNvSpPr txBox="1"/>
          <p:nvPr/>
        </p:nvSpPr>
        <p:spPr>
          <a:xfrm rot="1049161">
            <a:off x="3475038" y="3095625"/>
            <a:ext cx="1444625" cy="592138"/>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experimental</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sp>
        <p:nvSpPr>
          <p:cNvPr id="182" name="high throughput evidence">
            <a:extLst>
              <a:ext uri="{FF2B5EF4-FFF2-40B4-BE49-F238E27FC236}">
                <a16:creationId xmlns:a16="http://schemas.microsoft.com/office/drawing/2014/main" id="{E8172DCC-DFEC-46DD-8A58-DCD718379536}"/>
              </a:ext>
            </a:extLst>
          </p:cNvPr>
          <p:cNvSpPr txBox="1"/>
          <p:nvPr/>
        </p:nvSpPr>
        <p:spPr>
          <a:xfrm rot="1355043">
            <a:off x="2232025" y="2081213"/>
            <a:ext cx="1247775" cy="850900"/>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high</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throughput</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sp>
        <p:nvSpPr>
          <p:cNvPr id="183" name="inferential evidence">
            <a:extLst>
              <a:ext uri="{FF2B5EF4-FFF2-40B4-BE49-F238E27FC236}">
                <a16:creationId xmlns:a16="http://schemas.microsoft.com/office/drawing/2014/main" id="{F417F054-4B83-4D29-91D1-4B2BB730EE31}"/>
              </a:ext>
            </a:extLst>
          </p:cNvPr>
          <p:cNvSpPr txBox="1"/>
          <p:nvPr/>
        </p:nvSpPr>
        <p:spPr>
          <a:xfrm rot="20593312">
            <a:off x="1276350" y="3013075"/>
            <a:ext cx="1141413" cy="590550"/>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inferential</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sp>
        <p:nvSpPr>
          <p:cNvPr id="184" name="author statement">
            <a:extLst>
              <a:ext uri="{FF2B5EF4-FFF2-40B4-BE49-F238E27FC236}">
                <a16:creationId xmlns:a16="http://schemas.microsoft.com/office/drawing/2014/main" id="{D559CC5D-D6CC-4026-A8A1-F059D73D089C}"/>
              </a:ext>
            </a:extLst>
          </p:cNvPr>
          <p:cNvSpPr txBox="1"/>
          <p:nvPr/>
        </p:nvSpPr>
        <p:spPr>
          <a:xfrm rot="1235165">
            <a:off x="2860675" y="4737100"/>
            <a:ext cx="1127125" cy="590550"/>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author</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statement</a:t>
            </a:r>
          </a:p>
        </p:txBody>
      </p:sp>
      <p:sp>
        <p:nvSpPr>
          <p:cNvPr id="185" name="genomic context evidence">
            <a:extLst>
              <a:ext uri="{FF2B5EF4-FFF2-40B4-BE49-F238E27FC236}">
                <a16:creationId xmlns:a16="http://schemas.microsoft.com/office/drawing/2014/main" id="{015FA05F-0360-4271-A3E9-A69D16BC4B03}"/>
              </a:ext>
            </a:extLst>
          </p:cNvPr>
          <p:cNvSpPr txBox="1"/>
          <p:nvPr/>
        </p:nvSpPr>
        <p:spPr>
          <a:xfrm rot="20965512">
            <a:off x="4057650" y="4098925"/>
            <a:ext cx="1028700" cy="850900"/>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genomic</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context</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sp>
        <p:nvSpPr>
          <p:cNvPr id="186" name="combinatorial evidence">
            <a:extLst>
              <a:ext uri="{FF2B5EF4-FFF2-40B4-BE49-F238E27FC236}">
                <a16:creationId xmlns:a16="http://schemas.microsoft.com/office/drawing/2014/main" id="{78549900-60D6-436C-ADE6-D0984BE4D83F}"/>
              </a:ext>
            </a:extLst>
          </p:cNvPr>
          <p:cNvSpPr txBox="1"/>
          <p:nvPr/>
        </p:nvSpPr>
        <p:spPr>
          <a:xfrm rot="19903202">
            <a:off x="1379538" y="4621213"/>
            <a:ext cx="1525587" cy="590550"/>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combinatorial</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sp>
        <p:nvSpPr>
          <p:cNvPr id="187" name="similarity evidence">
            <a:extLst>
              <a:ext uri="{FF2B5EF4-FFF2-40B4-BE49-F238E27FC236}">
                <a16:creationId xmlns:a16="http://schemas.microsoft.com/office/drawing/2014/main" id="{E8BCF9C4-E46F-486C-992C-0A2C367C6E06}"/>
              </a:ext>
            </a:extLst>
          </p:cNvPr>
          <p:cNvSpPr txBox="1"/>
          <p:nvPr/>
        </p:nvSpPr>
        <p:spPr>
          <a:xfrm rot="1346332">
            <a:off x="627063" y="3784600"/>
            <a:ext cx="1033462" cy="592138"/>
          </a:xfrm>
          <a:prstGeom prst="rect">
            <a:avLst/>
          </a:prstGeom>
          <a:ln w="12700">
            <a:miter lim="400000"/>
          </a:ln>
          <a:extLst>
            <a:ext uri="{C572A759-6A51-4108-AA02-DFA0A04FC94B}"/>
          </a:extLst>
        </p:spPr>
        <p:txBody>
          <a:bodyPr wrap="none" lIns="35719" tIns="35719" rIns="35719" bIns="35719" anchor="ctr">
            <a:spAutoFit/>
          </a:bodyPr>
          <a:lstStyle/>
          <a:p>
            <a:pPr algn="ctr" defTabSz="410751" eaLnBrk="1" fontAlgn="auto">
              <a:spcBef>
                <a:spcPts val="1687"/>
              </a:spcBef>
              <a:spcAft>
                <a:spcPts val="0"/>
              </a:spcAft>
              <a:defRPr sz="240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defRPr>
            </a:pP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similarity</a:t>
            </a:r>
            <a:b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br>
            <a:r>
              <a:rPr sz="1687" kern="0">
                <a:solidFill>
                  <a:srgbClr val="34A5DA"/>
                </a:solidFill>
                <a:effectLst>
                  <a:outerShdw blurRad="12700" dist="38100" dir="5400000" rotWithShape="0">
                    <a:srgbClr val="A6AAA9">
                      <a:alpha val="50000"/>
                    </a:srgbClr>
                  </a:outerShdw>
                </a:effectLst>
                <a:latin typeface="Arial Rounded MT Bold"/>
                <a:ea typeface="Arial Rounded MT Bold"/>
                <a:cs typeface="Arial Rounded MT Bold"/>
                <a:sym typeface="Arial Rounded MT Bold"/>
              </a:rPr>
              <a:t>evidence</a:t>
            </a:r>
          </a:p>
        </p:txBody>
      </p:sp>
      <p:pic>
        <p:nvPicPr>
          <p:cNvPr id="494606" name="Image" descr="Image">
            <a:extLst>
              <a:ext uri="{FF2B5EF4-FFF2-40B4-BE49-F238E27FC236}">
                <a16:creationId xmlns:a16="http://schemas.microsoft.com/office/drawing/2014/main" id="{E2F0AC6E-5125-4771-85BE-3E474510A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a:extLst>
              <a:ext uri="{FF2B5EF4-FFF2-40B4-BE49-F238E27FC236}">
                <a16:creationId xmlns:a16="http://schemas.microsoft.com/office/drawing/2014/main" id="{DF0CF7CC-F739-46D7-8B7F-87B76A617D76}"/>
              </a:ext>
            </a:extLst>
          </p:cNvPr>
          <p:cNvSpPr>
            <a:spLocks noGrp="1"/>
          </p:cNvSpPr>
          <p:nvPr>
            <p:ph type="title"/>
          </p:nvPr>
        </p:nvSpPr>
        <p:spPr/>
        <p:txBody>
          <a:bodyPr/>
          <a:lstStyle/>
          <a:p>
            <a:r>
              <a:rPr lang="en-US" altLang="en-US"/>
              <a:t>Current list (9/28/2017)</a:t>
            </a:r>
          </a:p>
        </p:txBody>
      </p:sp>
      <p:sp>
        <p:nvSpPr>
          <p:cNvPr id="193539" name="Content Placeholder 2">
            <a:extLst>
              <a:ext uri="{FF2B5EF4-FFF2-40B4-BE49-F238E27FC236}">
                <a16:creationId xmlns:a16="http://schemas.microsoft.com/office/drawing/2014/main" id="{F806FBAD-8388-4380-A777-30EF77C7A7AD}"/>
              </a:ext>
            </a:extLst>
          </p:cNvPr>
          <p:cNvSpPr>
            <a:spLocks noGrp="1"/>
          </p:cNvSpPr>
          <p:nvPr>
            <p:ph idx="1"/>
          </p:nvPr>
        </p:nvSpPr>
        <p:spPr/>
        <p:txBody>
          <a:bodyPr/>
          <a:lstStyle/>
          <a:p>
            <a:pPr marL="0" indent="0">
              <a:buFont typeface="Arial" panose="020B0604020202020204" pitchFamily="34" charset="0"/>
              <a:buNone/>
            </a:pPr>
            <a:r>
              <a:rPr lang="en-US" altLang="en-US" sz="2400"/>
              <a:t>BFO 	Basic Formal Ontology </a:t>
            </a:r>
          </a:p>
          <a:p>
            <a:pPr marL="0" indent="0">
              <a:buFont typeface="Arial" panose="020B0604020202020204" pitchFamily="34" charset="0"/>
              <a:buNone/>
            </a:pPr>
            <a:r>
              <a:rPr lang="en-US" altLang="en-US" sz="2400"/>
              <a:t>CHEBI	Chemical Entities of Biological Interest</a:t>
            </a:r>
          </a:p>
          <a:p>
            <a:pPr marL="0" indent="0">
              <a:buFont typeface="Arial" panose="020B0604020202020204" pitchFamily="34" charset="0"/>
              <a:buNone/>
            </a:pPr>
            <a:r>
              <a:rPr lang="en-US" altLang="en-US" sz="2400"/>
              <a:t>DOID	Human Disease Ontology 	 	 </a:t>
            </a:r>
          </a:p>
          <a:p>
            <a:pPr marL="0" indent="0">
              <a:buFont typeface="Arial" panose="020B0604020202020204" pitchFamily="34" charset="0"/>
              <a:buNone/>
            </a:pPr>
            <a:r>
              <a:rPr lang="en-US" altLang="en-US" sz="2400"/>
              <a:t>GO	Gene Ontology 		 	 		 </a:t>
            </a:r>
          </a:p>
          <a:p>
            <a:pPr marL="0" indent="0">
              <a:buFont typeface="Arial" panose="020B0604020202020204" pitchFamily="34" charset="0"/>
              <a:buNone/>
            </a:pPr>
            <a:r>
              <a:rPr lang="en-US" altLang="en-US" sz="2400"/>
              <a:t>OBI 	Ontology for Biomedical Investigations 	 	 </a:t>
            </a:r>
          </a:p>
          <a:p>
            <a:pPr marL="0" indent="0">
              <a:buFont typeface="Arial" panose="020B0604020202020204" pitchFamily="34" charset="0"/>
              <a:buNone/>
            </a:pPr>
            <a:r>
              <a:rPr lang="en-US" altLang="en-US" sz="2400"/>
              <a:t>PATO  	Phenotypic quality 	 	 	 	 	 </a:t>
            </a:r>
          </a:p>
          <a:p>
            <a:pPr marL="0" indent="0">
              <a:buFont typeface="Arial" panose="020B0604020202020204" pitchFamily="34" charset="0"/>
              <a:buNone/>
            </a:pPr>
            <a:r>
              <a:rPr lang="en-US" altLang="en-US" sz="2400"/>
              <a:t>PO	Plant Ontology 	 	 	 	 	 </a:t>
            </a:r>
          </a:p>
          <a:p>
            <a:pPr marL="0" indent="0">
              <a:buFont typeface="Arial" panose="020B0604020202020204" pitchFamily="34" charset="0"/>
              <a:buNone/>
            </a:pPr>
            <a:r>
              <a:rPr lang="en-US" altLang="en-US" sz="2400"/>
              <a:t>PRO	Protein Ontology 	 		 </a:t>
            </a:r>
          </a:p>
          <a:p>
            <a:pPr marL="0" indent="0">
              <a:buFont typeface="Arial" panose="020B0604020202020204" pitchFamily="34" charset="0"/>
              <a:buNone/>
            </a:pPr>
            <a:r>
              <a:rPr lang="en-US" altLang="en-US" sz="2400"/>
              <a:t>XAO 	Xenopus Anatomy and Development 	</a:t>
            </a:r>
          </a:p>
          <a:p>
            <a:pPr marL="0" indent="0">
              <a:buFont typeface="Arial" panose="020B0604020202020204" pitchFamily="34" charset="0"/>
              <a:buNone/>
            </a:pPr>
            <a:r>
              <a:rPr lang="en-US" altLang="en-US" sz="2400"/>
              <a:t>ZFO 	Zebrafish anatomy and development CC-BY</a:t>
            </a:r>
          </a:p>
        </p:txBody>
      </p:sp>
      <p:sp>
        <p:nvSpPr>
          <p:cNvPr id="193540" name="Slide Number Placeholder 4">
            <a:extLst>
              <a:ext uri="{FF2B5EF4-FFF2-40B4-BE49-F238E27FC236}">
                <a16:creationId xmlns:a16="http://schemas.microsoft.com/office/drawing/2014/main" id="{A4341C9F-5542-4FCA-B262-D26A8ACA69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4539B7-12DA-444F-9E11-A580AA48E456}" type="slidenum">
              <a:rPr lang="en-US" altLang="en-US" sz="1200" smtClean="0">
                <a:solidFill>
                  <a:srgbClr val="898989"/>
                </a:solidFill>
              </a:rPr>
              <a:pPr>
                <a:spcBef>
                  <a:spcPct val="0"/>
                </a:spcBef>
                <a:buFontTx/>
                <a:buNone/>
              </a:pPr>
              <a:t>25</a:t>
            </a:fld>
            <a:endParaRPr lang="en-US" altLang="en-US" sz="1200">
              <a:solidFill>
                <a:srgbClr val="898989"/>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90" name="Integrating OBI into ECO">
            <a:extLst>
              <a:ext uri="{FF2B5EF4-FFF2-40B4-BE49-F238E27FC236}">
                <a16:creationId xmlns:a16="http://schemas.microsoft.com/office/drawing/2014/main" id="{D92A57D9-8FD7-40EC-940F-49CEAEC17467}"/>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191" name="The Evidence &amp; Conclusion Ontology">
            <a:extLst>
              <a:ext uri="{FF2B5EF4-FFF2-40B4-BE49-F238E27FC236}">
                <a16:creationId xmlns:a16="http://schemas.microsoft.com/office/drawing/2014/main" id="{71517129-1997-4A27-A1A2-573C72C27120}"/>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The Evidence &amp; Conclusion Ontology</a:t>
            </a:r>
          </a:p>
        </p:txBody>
      </p:sp>
      <p:sp>
        <p:nvSpPr>
          <p:cNvPr id="192" name="ECO evidence classes as metadata">
            <a:extLst>
              <a:ext uri="{FF2B5EF4-FFF2-40B4-BE49-F238E27FC236}">
                <a16:creationId xmlns:a16="http://schemas.microsoft.com/office/drawing/2014/main" id="{786091F8-E42B-424E-8149-F9FCA20A4BDA}"/>
              </a:ext>
            </a:extLst>
          </p:cNvPr>
          <p:cNvSpPr txBox="1">
            <a:spLocks noGrp="1"/>
          </p:cNvSpPr>
          <p:nvPr>
            <p:ph type="body" idx="1"/>
          </p:nvPr>
        </p:nvSpPr>
        <p:spPr/>
        <p:txBody>
          <a:bodyPr/>
          <a:lstStyle/>
          <a:p>
            <a:pPr marL="312528" indent="-312528" defTabSz="410751" eaLnBrk="1" fontAlgn="auto" hangingPunct="1">
              <a:spcBef>
                <a:spcPts val="1969"/>
              </a:spcBef>
              <a:spcAft>
                <a:spcPts val="0"/>
              </a:spcAft>
              <a:buSzPct val="104999"/>
              <a:defRPr/>
            </a:pPr>
            <a:r>
              <a:rPr sz="2391"/>
              <a:t>ECO evidence classes as metadata</a:t>
            </a:r>
          </a:p>
        </p:txBody>
      </p:sp>
      <p:sp>
        <p:nvSpPr>
          <p:cNvPr id="193" name="Slide Number">
            <a:extLst>
              <a:ext uri="{FF2B5EF4-FFF2-40B4-BE49-F238E27FC236}">
                <a16:creationId xmlns:a16="http://schemas.microsoft.com/office/drawing/2014/main" id="{E18A5562-F924-40D6-8E61-146EC7C2D1ED}"/>
              </a:ext>
            </a:extLst>
          </p:cNvPr>
          <p:cNvSpPr>
            <a:spLocks noGrp="1"/>
          </p:cNvSpPr>
          <p:nvPr>
            <p:ph type="sldNum" sz="quarter" idx="14"/>
          </p:nvPr>
        </p:nvSpPr>
        <p:spPr>
          <a:xfrm>
            <a:off x="8643938" y="303213"/>
            <a:ext cx="211137" cy="311150"/>
          </a:xfrm>
          <a:extLst>
            <a:ext uri="{C572A759-6A51-4108-AA02-DFA0A04FC94B}"/>
          </a:extLst>
        </p:spPr>
        <p:txBody>
          <a:bodyPr/>
          <a:lstStyle/>
          <a:p>
            <a:pPr defTabSz="410751" eaLnBrk="1" fontAlgn="auto">
              <a:spcAft>
                <a:spcPts val="0"/>
              </a:spcAft>
              <a:defRPr/>
            </a:pPr>
            <a:fld id="{602C6258-C8B0-4ED3-BBE9-3F361AD13752}" type="slidenum">
              <a:rPr kern="0">
                <a:solidFill>
                  <a:srgbClr val="838787"/>
                </a:solidFill>
              </a:rPr>
              <a:pPr defTabSz="410751" eaLnBrk="1" fontAlgn="auto">
                <a:spcAft>
                  <a:spcPts val="0"/>
                </a:spcAft>
                <a:defRPr/>
              </a:pPr>
              <a:t>250</a:t>
            </a:fld>
            <a:endParaRPr kern="0">
              <a:solidFill>
                <a:srgbClr val="838787"/>
              </a:solidFill>
            </a:endParaRPr>
          </a:p>
        </p:txBody>
      </p:sp>
      <p:pic>
        <p:nvPicPr>
          <p:cNvPr id="194" name="Image" descr="Image">
            <a:extLst>
              <a:ext uri="{FF2B5EF4-FFF2-40B4-BE49-F238E27FC236}">
                <a16:creationId xmlns:a16="http://schemas.microsoft.com/office/drawing/2014/main" id="{7322C473-2D1B-413B-86C5-4B2FEB931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376738"/>
            <a:ext cx="857250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5" name="Image" descr="Image">
            <a:extLst>
              <a:ext uri="{FF2B5EF4-FFF2-40B4-BE49-F238E27FC236}">
                <a16:creationId xmlns:a16="http://schemas.microsoft.com/office/drawing/2014/main" id="{4000BB07-9907-4BE1-97BC-DDFC25035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2636838"/>
            <a:ext cx="85725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5624" name="Image" descr="Image">
            <a:extLst>
              <a:ext uri="{FF2B5EF4-FFF2-40B4-BE49-F238E27FC236}">
                <a16:creationId xmlns:a16="http://schemas.microsoft.com/office/drawing/2014/main" id="{62DBA0BE-F0CF-4B4A-AE8F-81CAA11BE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0"/>
      <p:bldP spid="195" grpId="0" animBg="1" advAuto="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8" name="Integrating OBI into ECO">
            <a:extLst>
              <a:ext uri="{FF2B5EF4-FFF2-40B4-BE49-F238E27FC236}">
                <a16:creationId xmlns:a16="http://schemas.microsoft.com/office/drawing/2014/main" id="{9B7381C6-F4D5-4A45-ABC6-B68B4CC696B8}"/>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219" name="Axes of Classification: ‘evidence’ &amp; ‘assertion method’">
            <a:extLst>
              <a:ext uri="{FF2B5EF4-FFF2-40B4-BE49-F238E27FC236}">
                <a16:creationId xmlns:a16="http://schemas.microsoft.com/office/drawing/2014/main" id="{05D6A1C9-9A8B-4BB8-BDF1-C93A37A40D7A}"/>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Axes of Classification: ‘evidence’ &amp; ‘assertion method’</a:t>
            </a:r>
          </a:p>
        </p:txBody>
      </p:sp>
      <p:sp>
        <p:nvSpPr>
          <p:cNvPr id="220" name="Slide Number">
            <a:extLst>
              <a:ext uri="{FF2B5EF4-FFF2-40B4-BE49-F238E27FC236}">
                <a16:creationId xmlns:a16="http://schemas.microsoft.com/office/drawing/2014/main" id="{8D60C70B-36B7-49F3-9629-E0E41927583C}"/>
              </a:ext>
            </a:extLst>
          </p:cNvPr>
          <p:cNvSpPr>
            <a:spLocks noGrp="1"/>
          </p:cNvSpPr>
          <p:nvPr>
            <p:ph type="sldNum" sz="quarter" idx="14"/>
          </p:nvPr>
        </p:nvSpPr>
        <p:spPr>
          <a:xfrm>
            <a:off x="8643938" y="303213"/>
            <a:ext cx="211137" cy="311150"/>
          </a:xfrm>
          <a:extLst>
            <a:ext uri="{C572A759-6A51-4108-AA02-DFA0A04FC94B}"/>
          </a:extLst>
        </p:spPr>
        <p:txBody>
          <a:bodyPr/>
          <a:lstStyle/>
          <a:p>
            <a:pPr defTabSz="410751" eaLnBrk="1" fontAlgn="auto">
              <a:spcAft>
                <a:spcPts val="0"/>
              </a:spcAft>
              <a:defRPr/>
            </a:pPr>
            <a:fld id="{8E3F0FC7-BF49-4A14-9B7E-CE9C46AD8E4D}" type="slidenum">
              <a:rPr kern="0">
                <a:solidFill>
                  <a:srgbClr val="838787"/>
                </a:solidFill>
              </a:rPr>
              <a:pPr defTabSz="410751" eaLnBrk="1" fontAlgn="auto">
                <a:spcAft>
                  <a:spcPts val="0"/>
                </a:spcAft>
                <a:defRPr/>
              </a:pPr>
              <a:t>251</a:t>
            </a:fld>
            <a:endParaRPr kern="0">
              <a:solidFill>
                <a:srgbClr val="838787"/>
              </a:solidFill>
            </a:endParaRPr>
          </a:p>
        </p:txBody>
      </p:sp>
      <p:pic>
        <p:nvPicPr>
          <p:cNvPr id="496645" name="Image" descr="Image">
            <a:extLst>
              <a:ext uri="{FF2B5EF4-FFF2-40B4-BE49-F238E27FC236}">
                <a16:creationId xmlns:a16="http://schemas.microsoft.com/office/drawing/2014/main" id="{BB813A65-B612-446F-BBA2-B9ECEC12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79650"/>
            <a:ext cx="480218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6646" name="Image" descr="Image">
            <a:extLst>
              <a:ext uri="{FF2B5EF4-FFF2-40B4-BE49-F238E27FC236}">
                <a16:creationId xmlns:a16="http://schemas.microsoft.com/office/drawing/2014/main" id="{2C11DD5D-C886-48AA-96D3-32D19FAB9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24" name="Integrating OBI into ECO">
            <a:extLst>
              <a:ext uri="{FF2B5EF4-FFF2-40B4-BE49-F238E27FC236}">
                <a16:creationId xmlns:a16="http://schemas.microsoft.com/office/drawing/2014/main" id="{CDAAAB46-C8C2-43B4-8015-581C717F22A9}"/>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225" name="The Ontology for Biomedical Investigations">
            <a:extLst>
              <a:ext uri="{FF2B5EF4-FFF2-40B4-BE49-F238E27FC236}">
                <a16:creationId xmlns:a16="http://schemas.microsoft.com/office/drawing/2014/main" id="{614644E4-E3DD-4D90-9D44-8023CB14EBD6}"/>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The Ontology for Biomedical Investigations</a:t>
            </a:r>
          </a:p>
        </p:txBody>
      </p:sp>
      <p:sp>
        <p:nvSpPr>
          <p:cNvPr id="226" name="OWL ontology for modeling scientific investigations…">
            <a:extLst>
              <a:ext uri="{FF2B5EF4-FFF2-40B4-BE49-F238E27FC236}">
                <a16:creationId xmlns:a16="http://schemas.microsoft.com/office/drawing/2014/main" id="{E263A813-C9FF-40E3-8D40-B92018319FEF}"/>
              </a:ext>
            </a:extLst>
          </p:cNvPr>
          <p:cNvSpPr txBox="1">
            <a:spLocks noGrp="1"/>
          </p:cNvSpPr>
          <p:nvPr>
            <p:ph type="body" sz="half" idx="1"/>
          </p:nvPr>
        </p:nvSpPr>
        <p:spPr>
          <a:xfrm>
            <a:off x="4491038" y="1928813"/>
            <a:ext cx="4367212" cy="4295775"/>
          </a:xfrm>
        </p:spPr>
        <p:txBody>
          <a:bodyPr/>
          <a:lstStyle/>
          <a:p>
            <a:pPr marL="312528" indent="-312528" defTabSz="410751" eaLnBrk="1" fontAlgn="auto" hangingPunct="1">
              <a:spcBef>
                <a:spcPts val="1969"/>
              </a:spcBef>
              <a:spcAft>
                <a:spcPts val="0"/>
              </a:spcAft>
              <a:buSzPct val="104999"/>
              <a:defRPr/>
            </a:pPr>
            <a:endParaRPr sz="2391"/>
          </a:p>
          <a:p>
            <a:pPr marL="312528" indent="-312528" defTabSz="410751" eaLnBrk="1" fontAlgn="auto" hangingPunct="1">
              <a:spcBef>
                <a:spcPts val="1969"/>
              </a:spcBef>
              <a:spcAft>
                <a:spcPts val="0"/>
              </a:spcAft>
              <a:buSzPct val="104999"/>
              <a:defRPr/>
            </a:pPr>
            <a:endParaRPr sz="2391"/>
          </a:p>
          <a:p>
            <a:pPr marL="312528" indent="-312528" defTabSz="410751" eaLnBrk="1" fontAlgn="auto" hangingPunct="1">
              <a:spcBef>
                <a:spcPts val="1969"/>
              </a:spcBef>
              <a:spcAft>
                <a:spcPts val="0"/>
              </a:spcAft>
              <a:buSzPct val="104999"/>
              <a:defRPr/>
            </a:pPr>
            <a:r>
              <a:rPr sz="2391"/>
              <a:t>OWL ontology for modeling scientific investigations</a:t>
            </a:r>
          </a:p>
          <a:p>
            <a:pPr marL="625056" lvl="1" indent="-312528" defTabSz="410751" eaLnBrk="1" fontAlgn="auto" hangingPunct="1">
              <a:spcBef>
                <a:spcPts val="1969"/>
              </a:spcBef>
              <a:spcAft>
                <a:spcPts val="0"/>
              </a:spcAft>
              <a:buSzPct val="104999"/>
              <a:defRPr sz="2800"/>
            </a:pPr>
            <a:r>
              <a:rPr sz="2800"/>
              <a:t>Logical axioms describe parts of assays</a:t>
            </a:r>
          </a:p>
          <a:p>
            <a:pPr marL="312528" indent="-312528" defTabSz="410751" eaLnBrk="1" fontAlgn="auto" hangingPunct="1">
              <a:spcBef>
                <a:spcPts val="1969"/>
              </a:spcBef>
              <a:spcAft>
                <a:spcPts val="0"/>
              </a:spcAft>
              <a:buSzPct val="104999"/>
              <a:defRPr/>
            </a:pPr>
            <a:r>
              <a:rPr sz="2391"/>
              <a:t>Utilizes BFO as a top-level ontology</a:t>
            </a:r>
          </a:p>
        </p:txBody>
      </p:sp>
      <p:sp>
        <p:nvSpPr>
          <p:cNvPr id="227" name="Slide Number">
            <a:extLst>
              <a:ext uri="{FF2B5EF4-FFF2-40B4-BE49-F238E27FC236}">
                <a16:creationId xmlns:a16="http://schemas.microsoft.com/office/drawing/2014/main" id="{870D10D2-1475-4DA0-A02D-6912418150AF}"/>
              </a:ext>
            </a:extLst>
          </p:cNvPr>
          <p:cNvSpPr>
            <a:spLocks noGrp="1"/>
          </p:cNvSpPr>
          <p:nvPr>
            <p:ph type="sldNum" sz="quarter" idx="14"/>
          </p:nvPr>
        </p:nvSpPr>
        <p:spPr>
          <a:xfrm>
            <a:off x="8643938" y="303213"/>
            <a:ext cx="211137" cy="311150"/>
          </a:xfrm>
          <a:extLst>
            <a:ext uri="{C572A759-6A51-4108-AA02-DFA0A04FC94B}"/>
          </a:extLst>
        </p:spPr>
        <p:txBody>
          <a:bodyPr/>
          <a:lstStyle/>
          <a:p>
            <a:pPr defTabSz="410751" eaLnBrk="1" fontAlgn="auto">
              <a:spcAft>
                <a:spcPts val="0"/>
              </a:spcAft>
              <a:defRPr/>
            </a:pPr>
            <a:fld id="{31B87695-3D3C-46C0-9E1F-6EC294C3F06C}" type="slidenum">
              <a:rPr kern="0">
                <a:solidFill>
                  <a:srgbClr val="838787"/>
                </a:solidFill>
              </a:rPr>
              <a:pPr defTabSz="410751" eaLnBrk="1" fontAlgn="auto">
                <a:spcAft>
                  <a:spcPts val="0"/>
                </a:spcAft>
                <a:defRPr/>
              </a:pPr>
              <a:t>252</a:t>
            </a:fld>
            <a:endParaRPr kern="0">
              <a:solidFill>
                <a:srgbClr val="838787"/>
              </a:solidFill>
            </a:endParaRPr>
          </a:p>
        </p:txBody>
      </p:sp>
      <p:pic>
        <p:nvPicPr>
          <p:cNvPr id="497670" name="Image" descr="Image">
            <a:extLst>
              <a:ext uri="{FF2B5EF4-FFF2-40B4-BE49-F238E27FC236}">
                <a16:creationId xmlns:a16="http://schemas.microsoft.com/office/drawing/2014/main" id="{EA38B078-B296-4136-B3A4-DF670607A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803400"/>
            <a:ext cx="38417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7671" name="Image" descr="Image">
            <a:extLst>
              <a:ext uri="{FF2B5EF4-FFF2-40B4-BE49-F238E27FC236}">
                <a16:creationId xmlns:a16="http://schemas.microsoft.com/office/drawing/2014/main" id="{CE0D1428-2B90-462A-A5DA-AA2363FEE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741488"/>
            <a:ext cx="203200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97672" name="Image" descr="Image">
            <a:extLst>
              <a:ext uri="{FF2B5EF4-FFF2-40B4-BE49-F238E27FC236}">
                <a16:creationId xmlns:a16="http://schemas.microsoft.com/office/drawing/2014/main" id="{43D20239-4F38-4A3B-BC28-CEC200813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75" name="Integrating OBI into ECO">
            <a:extLst>
              <a:ext uri="{FF2B5EF4-FFF2-40B4-BE49-F238E27FC236}">
                <a16:creationId xmlns:a16="http://schemas.microsoft.com/office/drawing/2014/main" id="{08B26C89-30E6-4E6D-A764-1793503777BB}"/>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276" name="External Classes">
            <a:extLst>
              <a:ext uri="{FF2B5EF4-FFF2-40B4-BE49-F238E27FC236}">
                <a16:creationId xmlns:a16="http://schemas.microsoft.com/office/drawing/2014/main" id="{66A34222-28AD-4803-9CC1-5E3D0164AF4F}"/>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External Classes</a:t>
            </a:r>
          </a:p>
        </p:txBody>
      </p:sp>
      <p:sp>
        <p:nvSpPr>
          <p:cNvPr id="277" name="Directly importing OBI &amp; GO for development…">
            <a:extLst>
              <a:ext uri="{FF2B5EF4-FFF2-40B4-BE49-F238E27FC236}">
                <a16:creationId xmlns:a16="http://schemas.microsoft.com/office/drawing/2014/main" id="{3D2FF031-18EB-4C89-A8A7-A782CFB749F4}"/>
              </a:ext>
            </a:extLst>
          </p:cNvPr>
          <p:cNvSpPr txBox="1">
            <a:spLocks noGrp="1"/>
          </p:cNvSpPr>
          <p:nvPr>
            <p:ph type="body" idx="1"/>
          </p:nvPr>
        </p:nvSpPr>
        <p:spPr/>
        <p:txBody>
          <a:bodyPr/>
          <a:lstStyle/>
          <a:p>
            <a:pPr marL="312528" indent="-312528" defTabSz="410751" eaLnBrk="1" fontAlgn="auto" hangingPunct="1">
              <a:spcBef>
                <a:spcPts val="1969"/>
              </a:spcBef>
              <a:spcAft>
                <a:spcPts val="0"/>
              </a:spcAft>
              <a:buSzPct val="104999"/>
              <a:defRPr/>
            </a:pPr>
            <a:r>
              <a:rPr sz="2391"/>
              <a:t>Directly importing OBI &amp; GO for development</a:t>
            </a:r>
          </a:p>
          <a:p>
            <a:pPr marL="625056" lvl="1" indent="-312528" defTabSz="410751" eaLnBrk="1" fontAlgn="auto" hangingPunct="1">
              <a:spcBef>
                <a:spcPts val="1969"/>
              </a:spcBef>
              <a:spcAft>
                <a:spcPts val="0"/>
              </a:spcAft>
              <a:buSzPct val="104999"/>
              <a:defRPr sz="2800"/>
            </a:pPr>
            <a:r>
              <a:rPr sz="2800"/>
              <a:t>MIREOT (Courtot, et al 2009) required terms once mappings are complete</a:t>
            </a:r>
          </a:p>
          <a:p>
            <a:pPr marL="625056" lvl="1" indent="-312528" defTabSz="410751" eaLnBrk="1" fontAlgn="auto" hangingPunct="1">
              <a:spcBef>
                <a:spcPts val="1969"/>
              </a:spcBef>
              <a:spcAft>
                <a:spcPts val="0"/>
              </a:spcAft>
              <a:buSzPct val="104999"/>
              <a:defRPr sz="2800"/>
            </a:pPr>
            <a:r>
              <a:rPr sz="2800"/>
              <a:t>4 terms imported from Chemical Methods Ontology (CHMO)</a:t>
            </a:r>
          </a:p>
        </p:txBody>
      </p:sp>
      <p:sp>
        <p:nvSpPr>
          <p:cNvPr id="278" name="Slide Number">
            <a:extLst>
              <a:ext uri="{FF2B5EF4-FFF2-40B4-BE49-F238E27FC236}">
                <a16:creationId xmlns:a16="http://schemas.microsoft.com/office/drawing/2014/main" id="{57A0E4F8-2ED8-40D8-90D2-948B9ED066BF}"/>
              </a:ext>
            </a:extLst>
          </p:cNvPr>
          <p:cNvSpPr>
            <a:spLocks noGrp="1"/>
          </p:cNvSpPr>
          <p:nvPr>
            <p:ph type="sldNum" sz="quarter" idx="14"/>
          </p:nvPr>
        </p:nvSpPr>
        <p:spPr>
          <a:xfrm>
            <a:off x="5905500" y="212725"/>
            <a:ext cx="320675" cy="311150"/>
          </a:xfrm>
          <a:extLst>
            <a:ext uri="{C572A759-6A51-4108-AA02-DFA0A04FC94B}"/>
          </a:extLst>
        </p:spPr>
        <p:txBody>
          <a:bodyPr/>
          <a:lstStyle/>
          <a:p>
            <a:pPr defTabSz="410751" eaLnBrk="1" fontAlgn="auto">
              <a:spcAft>
                <a:spcPts val="0"/>
              </a:spcAft>
              <a:defRPr/>
            </a:pPr>
            <a:fld id="{E09BE0D6-48BF-4E42-A17D-268709048BD1}" type="slidenum">
              <a:rPr kern="0">
                <a:solidFill>
                  <a:srgbClr val="838787"/>
                </a:solidFill>
              </a:rPr>
              <a:pPr defTabSz="410751" eaLnBrk="1" fontAlgn="auto">
                <a:spcAft>
                  <a:spcPts val="0"/>
                </a:spcAft>
                <a:defRPr/>
              </a:pPr>
              <a:t>253</a:t>
            </a:fld>
            <a:endParaRPr kern="0">
              <a:solidFill>
                <a:srgbClr val="838787"/>
              </a:solidFill>
            </a:endParaRPr>
          </a:p>
        </p:txBody>
      </p:sp>
      <p:pic>
        <p:nvPicPr>
          <p:cNvPr id="498694" name="Image" descr="Image">
            <a:extLst>
              <a:ext uri="{FF2B5EF4-FFF2-40B4-BE49-F238E27FC236}">
                <a16:creationId xmlns:a16="http://schemas.microsoft.com/office/drawing/2014/main" id="{086062E1-095C-4788-A344-76FBD10E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87" name="Integrating OBI into ECO">
            <a:extLst>
              <a:ext uri="{FF2B5EF4-FFF2-40B4-BE49-F238E27FC236}">
                <a16:creationId xmlns:a16="http://schemas.microsoft.com/office/drawing/2014/main" id="{DBBAC3B8-075B-4A23-A3B1-6D0ED0E0DE05}"/>
              </a:ext>
            </a:extLst>
          </p:cNvPr>
          <p:cNvSpPr txBox="1">
            <a:spLocks noGrp="1"/>
          </p:cNvSpPr>
          <p:nvPr>
            <p:ph type="body" idx="13"/>
          </p:nvPr>
        </p:nvSpPr>
        <p:spPr>
          <a:xfrm>
            <a:off x="285750" y="322263"/>
            <a:ext cx="7858125" cy="320675"/>
          </a:xfrm>
        </p:spPr>
        <p:txBody>
          <a:bodyPr/>
          <a:lstStyle/>
          <a:p>
            <a:pPr eaLnBrk="1" fontAlgn="auto" hangingPunct="1">
              <a:spcAft>
                <a:spcPts val="0"/>
              </a:spcAft>
              <a:defRPr/>
            </a:pPr>
            <a:r>
              <a:t>Integrating OBI into ECO</a:t>
            </a:r>
          </a:p>
        </p:txBody>
      </p:sp>
      <p:sp>
        <p:nvSpPr>
          <p:cNvPr id="288" name="Results of Mapping">
            <a:extLst>
              <a:ext uri="{FF2B5EF4-FFF2-40B4-BE49-F238E27FC236}">
                <a16:creationId xmlns:a16="http://schemas.microsoft.com/office/drawing/2014/main" id="{B3EF0BDC-E696-47EC-95B3-18CFF29516FA}"/>
              </a:ext>
            </a:extLst>
          </p:cNvPr>
          <p:cNvSpPr txBox="1">
            <a:spLocks noGrp="1"/>
          </p:cNvSpPr>
          <p:nvPr>
            <p:ph type="title"/>
          </p:nvPr>
        </p:nvSpPr>
        <p:spPr/>
        <p:txBody>
          <a:bodyPr>
            <a:normAutofit fontScale="90000"/>
          </a:bodyPr>
          <a:lstStyle>
            <a:lvl1pPr defTabSz="467359">
              <a:spcBef>
                <a:spcPts val="2200"/>
              </a:spcBef>
              <a:defRPr sz="4800"/>
            </a:lvl1pPr>
          </a:lstStyle>
          <a:p>
            <a:pPr eaLnBrk="1" fontAlgn="auto" hangingPunct="1">
              <a:spcAft>
                <a:spcPts val="0"/>
              </a:spcAft>
              <a:defRPr/>
            </a:pPr>
            <a:r>
              <a:t>Results of Mapping</a:t>
            </a:r>
          </a:p>
        </p:txBody>
      </p:sp>
      <p:sp>
        <p:nvSpPr>
          <p:cNvPr id="289" name="New term requests for OBI…">
            <a:extLst>
              <a:ext uri="{FF2B5EF4-FFF2-40B4-BE49-F238E27FC236}">
                <a16:creationId xmlns:a16="http://schemas.microsoft.com/office/drawing/2014/main" id="{63389E6F-637B-4E62-BFF2-21BCF75F39DD}"/>
              </a:ext>
            </a:extLst>
          </p:cNvPr>
          <p:cNvSpPr txBox="1">
            <a:spLocks noGrp="1"/>
          </p:cNvSpPr>
          <p:nvPr>
            <p:ph type="body" idx="1"/>
          </p:nvPr>
        </p:nvSpPr>
        <p:spPr/>
        <p:txBody>
          <a:bodyPr/>
          <a:lstStyle/>
          <a:p>
            <a:pPr marL="312528" indent="-312528" defTabSz="410751" eaLnBrk="1" fontAlgn="auto" hangingPunct="1">
              <a:spcBef>
                <a:spcPts val="1969"/>
              </a:spcBef>
              <a:spcAft>
                <a:spcPts val="0"/>
              </a:spcAft>
              <a:buSzPct val="104999"/>
              <a:defRPr/>
            </a:pPr>
            <a:r>
              <a:rPr sz="2391"/>
              <a:t>New term requests for OBI</a:t>
            </a:r>
          </a:p>
          <a:p>
            <a:pPr marL="625056" lvl="1" indent="-312528" defTabSz="410751" eaLnBrk="1" fontAlgn="auto" hangingPunct="1">
              <a:spcBef>
                <a:spcPts val="1969"/>
              </a:spcBef>
              <a:spcAft>
                <a:spcPts val="0"/>
              </a:spcAft>
              <a:buSzPct val="104999"/>
              <a:defRPr sz="2800"/>
            </a:pPr>
            <a:r>
              <a:rPr sz="2800"/>
              <a:t>41 assay classes requested, 29 added so far</a:t>
            </a:r>
          </a:p>
          <a:p>
            <a:pPr marL="625056" lvl="1" indent="-312528" defTabSz="410751" eaLnBrk="1" fontAlgn="auto" hangingPunct="1">
              <a:spcBef>
                <a:spcPts val="1969"/>
              </a:spcBef>
              <a:spcAft>
                <a:spcPts val="0"/>
              </a:spcAft>
              <a:buSzPct val="104999"/>
              <a:defRPr sz="2800"/>
            </a:pPr>
            <a:r>
              <a:rPr sz="2800"/>
              <a:t>20 non-assay classes requested</a:t>
            </a:r>
          </a:p>
          <a:p>
            <a:pPr marL="625056" lvl="1" indent="-312528" defTabSz="410751" eaLnBrk="1" fontAlgn="auto" hangingPunct="1">
              <a:spcBef>
                <a:spcPts val="1969"/>
              </a:spcBef>
              <a:spcAft>
                <a:spcPts val="0"/>
              </a:spcAft>
              <a:buSzPct val="104999"/>
              <a:defRPr sz="2800"/>
            </a:pPr>
            <a:r>
              <a:rPr sz="2800"/>
              <a:t>Will allow for addition of 142 more mappings</a:t>
            </a:r>
          </a:p>
        </p:txBody>
      </p:sp>
      <p:sp>
        <p:nvSpPr>
          <p:cNvPr id="290" name="Slide Number">
            <a:extLst>
              <a:ext uri="{FF2B5EF4-FFF2-40B4-BE49-F238E27FC236}">
                <a16:creationId xmlns:a16="http://schemas.microsoft.com/office/drawing/2014/main" id="{C9CDA76B-07F5-4FFD-890C-4C035DF10E95}"/>
              </a:ext>
            </a:extLst>
          </p:cNvPr>
          <p:cNvSpPr>
            <a:spLocks noGrp="1"/>
          </p:cNvSpPr>
          <p:nvPr>
            <p:ph type="sldNum" sz="quarter" idx="14"/>
          </p:nvPr>
        </p:nvSpPr>
        <p:spPr>
          <a:xfrm>
            <a:off x="5905500" y="212725"/>
            <a:ext cx="320675" cy="311150"/>
          </a:xfrm>
          <a:extLst>
            <a:ext uri="{C572A759-6A51-4108-AA02-DFA0A04FC94B}"/>
          </a:extLst>
        </p:spPr>
        <p:txBody>
          <a:bodyPr/>
          <a:lstStyle/>
          <a:p>
            <a:pPr defTabSz="410751" eaLnBrk="1" fontAlgn="auto">
              <a:spcAft>
                <a:spcPts val="0"/>
              </a:spcAft>
              <a:defRPr/>
            </a:pPr>
            <a:fld id="{7A77EFFE-3293-4029-8F7A-19277E35B4A0}" type="slidenum">
              <a:rPr kern="0">
                <a:solidFill>
                  <a:srgbClr val="838787"/>
                </a:solidFill>
              </a:rPr>
              <a:pPr defTabSz="410751" eaLnBrk="1" fontAlgn="auto">
                <a:spcAft>
                  <a:spcPts val="0"/>
                </a:spcAft>
                <a:defRPr/>
              </a:pPr>
              <a:t>254</a:t>
            </a:fld>
            <a:endParaRPr kern="0">
              <a:solidFill>
                <a:srgbClr val="838787"/>
              </a:solidFill>
            </a:endParaRPr>
          </a:p>
        </p:txBody>
      </p:sp>
      <p:pic>
        <p:nvPicPr>
          <p:cNvPr id="499718" name="Image" descr="Image">
            <a:extLst>
              <a:ext uri="{FF2B5EF4-FFF2-40B4-BE49-F238E27FC236}">
                <a16:creationId xmlns:a16="http://schemas.microsoft.com/office/drawing/2014/main" id="{878A091B-3AAD-44DE-A26A-5BFA34A46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63" y="192088"/>
            <a:ext cx="9667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A341C6A7-9BCB-469C-80C4-2CC880295202}"/>
              </a:ext>
            </a:extLst>
          </p:cNvPr>
          <p:cNvSpPr>
            <a:spLocks noGrp="1"/>
          </p:cNvSpPr>
          <p:nvPr>
            <p:ph type="title"/>
          </p:nvPr>
        </p:nvSpPr>
        <p:spPr/>
        <p:txBody>
          <a:bodyPr/>
          <a:lstStyle/>
          <a:p>
            <a:r>
              <a:rPr lang="en-US" altLang="en-US"/>
              <a:t>Will deal with today</a:t>
            </a:r>
          </a:p>
        </p:txBody>
      </p:sp>
      <p:sp>
        <p:nvSpPr>
          <p:cNvPr id="194563" name="Content Placeholder 2">
            <a:extLst>
              <a:ext uri="{FF2B5EF4-FFF2-40B4-BE49-F238E27FC236}">
                <a16:creationId xmlns:a16="http://schemas.microsoft.com/office/drawing/2014/main" id="{9AF18C5C-24E4-451F-8724-AD72B3A14288}"/>
              </a:ext>
            </a:extLst>
          </p:cNvPr>
          <p:cNvSpPr>
            <a:spLocks noGrp="1"/>
          </p:cNvSpPr>
          <p:nvPr>
            <p:ph idx="1"/>
          </p:nvPr>
        </p:nvSpPr>
        <p:spPr>
          <a:xfrm>
            <a:off x="457200" y="1409700"/>
            <a:ext cx="8229600" cy="4525963"/>
          </a:xfrm>
        </p:spPr>
        <p:txBody>
          <a:bodyPr/>
          <a:lstStyle/>
          <a:p>
            <a:pPr marL="0" indent="0">
              <a:buFont typeface="Arial" panose="020B0604020202020204" pitchFamily="34" charset="0"/>
              <a:buNone/>
            </a:pPr>
            <a:r>
              <a:rPr lang="en-US" altLang="en-US" sz="2400"/>
              <a:t>BFO 	Basic Formal Ontology </a:t>
            </a:r>
          </a:p>
          <a:p>
            <a:pPr marL="0" indent="0">
              <a:buFont typeface="Arial" panose="020B0604020202020204" pitchFamily="34" charset="0"/>
              <a:buNone/>
            </a:pPr>
            <a:r>
              <a:rPr lang="en-US" altLang="en-US" sz="2400"/>
              <a:t>CHEBI	Chemical Entities of Biological Interest</a:t>
            </a:r>
          </a:p>
          <a:p>
            <a:pPr marL="0" indent="0">
              <a:buFont typeface="Arial" panose="020B0604020202020204" pitchFamily="34" charset="0"/>
              <a:buNone/>
            </a:pPr>
            <a:r>
              <a:rPr lang="en-US" altLang="en-US" sz="2400" b="1"/>
              <a:t>DOID	Human Disease Ontology </a:t>
            </a:r>
            <a:r>
              <a:rPr lang="en-US" altLang="en-US" sz="2400"/>
              <a:t>	 	 </a:t>
            </a:r>
          </a:p>
          <a:p>
            <a:pPr marL="0" indent="0">
              <a:buFont typeface="Arial" panose="020B0604020202020204" pitchFamily="34" charset="0"/>
              <a:buNone/>
            </a:pPr>
            <a:r>
              <a:rPr lang="en-US" altLang="en-US" sz="2400"/>
              <a:t>GO	Gene Ontology 		 	 		 </a:t>
            </a:r>
          </a:p>
          <a:p>
            <a:pPr marL="0" indent="0">
              <a:buFont typeface="Arial" panose="020B0604020202020204" pitchFamily="34" charset="0"/>
              <a:buNone/>
            </a:pPr>
            <a:r>
              <a:rPr lang="en-US" altLang="en-US" sz="2400" b="1"/>
              <a:t>OBI 	Ontology for Biomedical Investigations </a:t>
            </a:r>
            <a:r>
              <a:rPr lang="en-US" altLang="en-US" sz="2400"/>
              <a:t>	 	 </a:t>
            </a:r>
          </a:p>
          <a:p>
            <a:pPr marL="0" indent="0">
              <a:buFont typeface="Arial" panose="020B0604020202020204" pitchFamily="34" charset="0"/>
              <a:buNone/>
            </a:pPr>
            <a:r>
              <a:rPr lang="en-US" altLang="en-US" sz="2400"/>
              <a:t>PATO  	Phenotypic quality 	 	 	 	 	 </a:t>
            </a:r>
          </a:p>
          <a:p>
            <a:pPr marL="0" indent="0">
              <a:buFont typeface="Arial" panose="020B0604020202020204" pitchFamily="34" charset="0"/>
              <a:buNone/>
            </a:pPr>
            <a:r>
              <a:rPr lang="en-US" altLang="en-US" sz="2400"/>
              <a:t>PO	Plant Ontology 	 	 	 	 	 </a:t>
            </a:r>
          </a:p>
          <a:p>
            <a:pPr marL="0" indent="0">
              <a:buFont typeface="Arial" panose="020B0604020202020204" pitchFamily="34" charset="0"/>
              <a:buNone/>
            </a:pPr>
            <a:r>
              <a:rPr lang="en-US" altLang="en-US" sz="2400"/>
              <a:t>PRO	Protein Ontology 	 		 </a:t>
            </a:r>
          </a:p>
          <a:p>
            <a:pPr marL="0" indent="0">
              <a:buFont typeface="Arial" panose="020B0604020202020204" pitchFamily="34" charset="0"/>
              <a:buNone/>
            </a:pPr>
            <a:r>
              <a:rPr lang="en-US" altLang="en-US" sz="2400"/>
              <a:t>XAO 	Xenopus Anatomy and Development 	</a:t>
            </a:r>
          </a:p>
          <a:p>
            <a:pPr marL="0" indent="0">
              <a:buFont typeface="Arial" panose="020B0604020202020204" pitchFamily="34" charset="0"/>
              <a:buNone/>
            </a:pPr>
            <a:r>
              <a:rPr lang="en-US" altLang="en-US" sz="2400"/>
              <a:t>ZFO 	Zebrafish anatomy and development CC-BY</a:t>
            </a:r>
          </a:p>
        </p:txBody>
      </p:sp>
      <p:sp>
        <p:nvSpPr>
          <p:cNvPr id="194564" name="Slide Number Placeholder 4">
            <a:extLst>
              <a:ext uri="{FF2B5EF4-FFF2-40B4-BE49-F238E27FC236}">
                <a16:creationId xmlns:a16="http://schemas.microsoft.com/office/drawing/2014/main" id="{812FEAEA-78FC-4412-916C-407FEB1034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4EBFCA-E67C-4462-A251-5124C8B1C768}"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51BB6B29-9C2F-41A1-8AD6-AD3026DFC327}"/>
              </a:ext>
            </a:extLst>
          </p:cNvPr>
          <p:cNvSpPr>
            <a:spLocks noGrp="1"/>
          </p:cNvSpPr>
          <p:nvPr>
            <p:ph type="title"/>
          </p:nvPr>
        </p:nvSpPr>
        <p:spPr>
          <a:xfrm>
            <a:off x="457200" y="76200"/>
            <a:ext cx="8229600" cy="1143000"/>
          </a:xfrm>
        </p:spPr>
        <p:txBody>
          <a:bodyPr/>
          <a:lstStyle/>
          <a:p>
            <a:r>
              <a:rPr lang="en-US" altLang="en-US"/>
              <a:t>OBO Foundry </a:t>
            </a:r>
            <a:r>
              <a:rPr lang="en-US" altLang="en-US">
                <a:sym typeface="Symbol" panose="05050102010706020507" pitchFamily="18" charset="2"/>
              </a:rPr>
              <a:t></a:t>
            </a:r>
            <a:r>
              <a:rPr lang="en-US" altLang="en-US"/>
              <a:t> OBO Library</a:t>
            </a:r>
          </a:p>
        </p:txBody>
      </p:sp>
      <p:sp>
        <p:nvSpPr>
          <p:cNvPr id="195587" name="Content Placeholder 2">
            <a:extLst>
              <a:ext uri="{FF2B5EF4-FFF2-40B4-BE49-F238E27FC236}">
                <a16:creationId xmlns:a16="http://schemas.microsoft.com/office/drawing/2014/main" id="{D7420A8D-990F-434E-851C-BE49039F4234}"/>
              </a:ext>
            </a:extLst>
          </p:cNvPr>
          <p:cNvSpPr>
            <a:spLocks noGrp="1"/>
          </p:cNvSpPr>
          <p:nvPr>
            <p:ph idx="1"/>
          </p:nvPr>
        </p:nvSpPr>
        <p:spPr/>
        <p:txBody>
          <a:bodyPr/>
          <a:lstStyle/>
          <a:p>
            <a:endParaRPr lang="en-US" altLang="en-US"/>
          </a:p>
        </p:txBody>
      </p:sp>
      <p:sp>
        <p:nvSpPr>
          <p:cNvPr id="195588" name="Slide Number Placeholder 4">
            <a:extLst>
              <a:ext uri="{FF2B5EF4-FFF2-40B4-BE49-F238E27FC236}">
                <a16:creationId xmlns:a16="http://schemas.microsoft.com/office/drawing/2014/main" id="{495B6A34-520F-48E6-97F7-4E18ADBFEA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F14FC9-1CDD-4B04-8651-0E374F65027F}"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pic>
        <p:nvPicPr>
          <p:cNvPr id="195589" name="Picture 5">
            <a:extLst>
              <a:ext uri="{FF2B5EF4-FFF2-40B4-BE49-F238E27FC236}">
                <a16:creationId xmlns:a16="http://schemas.microsoft.com/office/drawing/2014/main" id="{469BCFF7-430D-44EE-BE27-20B082074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34" t="18874" r="10834" b="5533"/>
          <a:stretch>
            <a:fillRect/>
          </a:stretch>
        </p:blipFill>
        <p:spPr bwMode="auto">
          <a:xfrm>
            <a:off x="-36513" y="1219200"/>
            <a:ext cx="9467851"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A8D76F44-2E5C-4F2D-BE58-087F922CCBFF}"/>
              </a:ext>
            </a:extLst>
          </p:cNvPr>
          <p:cNvSpPr>
            <a:spLocks noGrp="1"/>
          </p:cNvSpPr>
          <p:nvPr>
            <p:ph type="title"/>
          </p:nvPr>
        </p:nvSpPr>
        <p:spPr/>
        <p:txBody>
          <a:bodyPr/>
          <a:lstStyle/>
          <a:p>
            <a:r>
              <a:rPr lang="en-US" altLang="en-US"/>
              <a:t>OBO Library ontologies we will deal with today</a:t>
            </a:r>
          </a:p>
        </p:txBody>
      </p:sp>
      <p:sp>
        <p:nvSpPr>
          <p:cNvPr id="196611" name="Content Placeholder 2">
            <a:extLst>
              <a:ext uri="{FF2B5EF4-FFF2-40B4-BE49-F238E27FC236}">
                <a16:creationId xmlns:a16="http://schemas.microsoft.com/office/drawing/2014/main" id="{F21414EC-4093-4374-9844-C25BCD792109}"/>
              </a:ext>
            </a:extLst>
          </p:cNvPr>
          <p:cNvSpPr>
            <a:spLocks noGrp="1"/>
          </p:cNvSpPr>
          <p:nvPr>
            <p:ph idx="1"/>
          </p:nvPr>
        </p:nvSpPr>
        <p:spPr/>
        <p:txBody>
          <a:bodyPr/>
          <a:lstStyle/>
          <a:p>
            <a:pPr marL="0" indent="0">
              <a:buFont typeface="Arial" panose="020B0604020202020204" pitchFamily="34" charset="0"/>
              <a:buNone/>
            </a:pPr>
            <a:r>
              <a:rPr lang="en-US" altLang="en-US" dirty="0"/>
              <a:t>ECO 		Evidence Code Ontology</a:t>
            </a:r>
          </a:p>
          <a:p>
            <a:pPr marL="0" indent="0">
              <a:buFont typeface="Arial" panose="020B0604020202020204" pitchFamily="34" charset="0"/>
              <a:buNone/>
            </a:pPr>
            <a:r>
              <a:rPr lang="en-US" altLang="en-US" dirty="0"/>
              <a:t>ENVO	Environment Ontology</a:t>
            </a:r>
          </a:p>
          <a:p>
            <a:pPr marL="0" indent="0">
              <a:buFont typeface="Arial" panose="020B0604020202020204" pitchFamily="34" charset="0"/>
              <a:buNone/>
            </a:pPr>
            <a:r>
              <a:rPr lang="en-US" altLang="en-US" dirty="0"/>
              <a:t>IAO 		Information Artifact Ontology</a:t>
            </a:r>
          </a:p>
          <a:p>
            <a:pPr marL="0" indent="0">
              <a:buFont typeface="Arial" panose="020B0604020202020204" pitchFamily="34" charset="0"/>
              <a:buNone/>
            </a:pPr>
            <a:r>
              <a:rPr lang="en-US" altLang="en-US" dirty="0"/>
              <a:t>IDO		Infectious Disease Ontology</a:t>
            </a:r>
          </a:p>
          <a:p>
            <a:pPr marL="0" indent="0">
              <a:buFont typeface="Arial" panose="020B0604020202020204" pitchFamily="34" charset="0"/>
              <a:buNone/>
            </a:pPr>
            <a:endParaRPr lang="en-US" altLang="en-US" dirty="0"/>
          </a:p>
        </p:txBody>
      </p:sp>
      <p:sp>
        <p:nvSpPr>
          <p:cNvPr id="196612" name="Slide Number Placeholder 4">
            <a:extLst>
              <a:ext uri="{FF2B5EF4-FFF2-40B4-BE49-F238E27FC236}">
                <a16:creationId xmlns:a16="http://schemas.microsoft.com/office/drawing/2014/main" id="{9D2D9942-9797-485B-9A0D-0A1E93332F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A6B572-B952-45DC-9174-434E3231A6B9}"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DC321D1E-C131-4058-BAB4-2295CA8FB0CB}"/>
              </a:ext>
            </a:extLst>
          </p:cNvPr>
          <p:cNvSpPr>
            <a:spLocks noGrp="1"/>
          </p:cNvSpPr>
          <p:nvPr>
            <p:ph type="title"/>
          </p:nvPr>
        </p:nvSpPr>
        <p:spPr/>
        <p:txBody>
          <a:bodyPr/>
          <a:lstStyle/>
          <a:p>
            <a:pPr eaLnBrk="1" hangingPunct="1"/>
            <a:r>
              <a:rPr lang="en-US" altLang="en-US"/>
              <a:t>OBO Foundry Principles 1</a:t>
            </a:r>
          </a:p>
        </p:txBody>
      </p:sp>
      <p:sp>
        <p:nvSpPr>
          <p:cNvPr id="3" name="Content Placeholder 2">
            <a:extLst>
              <a:ext uri="{FF2B5EF4-FFF2-40B4-BE49-F238E27FC236}">
                <a16:creationId xmlns:a16="http://schemas.microsoft.com/office/drawing/2014/main" id="{60BBAEFF-62A3-4B59-8844-A0EE2E9677A7}"/>
              </a:ext>
            </a:extLst>
          </p:cNvPr>
          <p:cNvSpPr>
            <a:spLocks noGrp="1"/>
          </p:cNvSpPr>
          <p:nvPr>
            <p:ph idx="1"/>
          </p:nvPr>
        </p:nvSpPr>
        <p:spPr>
          <a:xfrm>
            <a:off x="457200" y="1600200"/>
            <a:ext cx="8686800" cy="4648200"/>
          </a:xfrm>
        </p:spPr>
        <p:txBody>
          <a:bodyPr rtlCol="0">
            <a:normAutofit fontScale="85000" lnSpcReduction="10000"/>
          </a:bodyPr>
          <a:lstStyle/>
          <a:p>
            <a:pPr marL="457200" indent="-457200" eaLnBrk="1" hangingPunct="1">
              <a:spcAft>
                <a:spcPct val="50000"/>
              </a:spcAft>
              <a:buFont typeface="Wingdings" pitchFamily="2" charset="2"/>
              <a:buChar char="§"/>
              <a:defRPr/>
            </a:pPr>
            <a:r>
              <a:rPr lang="en-US" sz="4000" dirty="0"/>
              <a:t>open (CC-BY)</a:t>
            </a:r>
          </a:p>
          <a:p>
            <a:pPr marL="457200" indent="-457200" eaLnBrk="1" hangingPunct="1">
              <a:spcAft>
                <a:spcPct val="50000"/>
              </a:spcAft>
              <a:buFont typeface="Wingdings" pitchFamily="2" charset="2"/>
              <a:buChar char="§"/>
              <a:defRPr/>
            </a:pPr>
            <a:r>
              <a:rPr lang="en-US" sz="4000" dirty="0"/>
              <a:t>common formal language (OBO Format, OWL 2, CL) </a:t>
            </a:r>
          </a:p>
          <a:p>
            <a:pPr marL="457200" indent="-457200" eaLnBrk="1" hangingPunct="1">
              <a:spcAft>
                <a:spcPct val="50000"/>
              </a:spcAft>
              <a:buFont typeface="Wingdings" pitchFamily="2" charset="2"/>
              <a:buChar char="§"/>
              <a:defRPr/>
            </a:pPr>
            <a:r>
              <a:rPr lang="en-US" sz="4000" dirty="0"/>
              <a:t>URI / unique identifier space </a:t>
            </a:r>
          </a:p>
          <a:p>
            <a:pPr marL="457200" indent="-457200" eaLnBrk="1" hangingPunct="1">
              <a:spcAft>
                <a:spcPct val="50000"/>
              </a:spcAft>
              <a:buFont typeface="Wingdings" pitchFamily="2" charset="2"/>
              <a:buChar char="§"/>
              <a:defRPr/>
            </a:pPr>
            <a:r>
              <a:rPr lang="en-US" sz="4000" dirty="0"/>
              <a:t>unambiguous delineation of scope (PRO)</a:t>
            </a:r>
          </a:p>
          <a:p>
            <a:pPr marL="457200" indent="-457200" eaLnBrk="1" hangingPunct="1">
              <a:spcAft>
                <a:spcPct val="50000"/>
              </a:spcAft>
              <a:buFont typeface="Wingdings" pitchFamily="2" charset="2"/>
              <a:buChar char="§"/>
              <a:defRPr/>
            </a:pPr>
            <a:r>
              <a:rPr lang="en-US" sz="4000" dirty="0"/>
              <a:t>textual definitions</a:t>
            </a:r>
          </a:p>
          <a:p>
            <a:pPr marL="457200" indent="-457200" eaLnBrk="1" hangingPunct="1">
              <a:spcAft>
                <a:spcPct val="50000"/>
              </a:spcAft>
              <a:buFont typeface="Wingdings" pitchFamily="2" charset="2"/>
              <a:buChar char="§"/>
              <a:defRPr/>
            </a:pPr>
            <a:endParaRPr lang="en-US" sz="4000" dirty="0"/>
          </a:p>
        </p:txBody>
      </p:sp>
      <p:sp>
        <p:nvSpPr>
          <p:cNvPr id="197636" name="Slide Number Placeholder 3">
            <a:extLst>
              <a:ext uri="{FF2B5EF4-FFF2-40B4-BE49-F238E27FC236}">
                <a16:creationId xmlns:a16="http://schemas.microsoft.com/office/drawing/2014/main" id="{BA84A8F9-1BE5-4496-8224-DE3D821DDD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DEB1C43-99B5-4ED7-8B60-5FEB347F9673}" type="slidenum">
              <a:rPr lang="en-US" altLang="en-US" sz="1200" smtClean="0">
                <a:solidFill>
                  <a:srgbClr val="898989"/>
                </a:solidFill>
              </a:rPr>
              <a:pPr>
                <a:spcBef>
                  <a:spcPct val="0"/>
                </a:spcBef>
                <a:buFontTx/>
                <a:buNone/>
              </a:pPr>
              <a:t>29</a:t>
            </a:fld>
            <a:endParaRPr lang="en-US" altLang="en-US"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0FBC307A-9A08-423E-AC1B-BEFCD3BD5063}"/>
              </a:ext>
            </a:extLst>
          </p:cNvPr>
          <p:cNvSpPr>
            <a:spLocks noGrp="1"/>
          </p:cNvSpPr>
          <p:nvPr>
            <p:ph type="ctrTitle"/>
          </p:nvPr>
        </p:nvSpPr>
        <p:spPr/>
        <p:txBody>
          <a:bodyPr/>
          <a:lstStyle/>
          <a:p>
            <a:pPr eaLnBrk="1" hangingPunct="1"/>
            <a:r>
              <a:rPr lang="en-US" altLang="en-US"/>
              <a:t>Causes of non-conformism</a:t>
            </a:r>
          </a:p>
        </p:txBody>
      </p:sp>
      <p:sp>
        <p:nvSpPr>
          <p:cNvPr id="3" name="Subtitle 2">
            <a:extLst>
              <a:ext uri="{FF2B5EF4-FFF2-40B4-BE49-F238E27FC236}">
                <a16:creationId xmlns:a16="http://schemas.microsoft.com/office/drawing/2014/main" id="{0CCD5954-D515-4AE2-8859-202450E44F6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sp>
        <p:nvSpPr>
          <p:cNvPr id="165892" name="Slide Number Placeholder 3">
            <a:extLst>
              <a:ext uri="{FF2B5EF4-FFF2-40B4-BE49-F238E27FC236}">
                <a16:creationId xmlns:a16="http://schemas.microsoft.com/office/drawing/2014/main" id="{9C630EE0-E301-4FB6-80C9-70AB6F90A6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F93C49-D6B9-4D83-9F69-C87C8C10ED46}" type="slidenum">
              <a:rPr lang="en-US" altLang="en-US" sz="1200" smtClean="0">
                <a:solidFill>
                  <a:srgbClr val="898989"/>
                </a:solidFill>
                <a:latin typeface="Arial" panose="020B0604020202020204" pitchFamily="34" charset="0"/>
              </a:rPr>
              <a:pPr>
                <a:spcBef>
                  <a:spcPct val="0"/>
                </a:spcBef>
                <a:buFontTx/>
                <a:buNone/>
              </a:pPr>
              <a:t>3</a:t>
            </a:fld>
            <a:endParaRPr lang="en-US" altLang="en-US" sz="1200">
              <a:solidFill>
                <a:srgbClr val="898989"/>
              </a:solidFill>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737D8284-D05D-45E1-9E55-22DEFB1C29B0}"/>
              </a:ext>
            </a:extLst>
          </p:cNvPr>
          <p:cNvSpPr>
            <a:spLocks noGrp="1"/>
          </p:cNvSpPr>
          <p:nvPr>
            <p:ph type="title"/>
          </p:nvPr>
        </p:nvSpPr>
        <p:spPr/>
        <p:txBody>
          <a:bodyPr/>
          <a:lstStyle/>
          <a:p>
            <a:pPr eaLnBrk="1" hangingPunct="1"/>
            <a:r>
              <a:rPr lang="en-US" altLang="en-US"/>
              <a:t>OBO Foundry Principles 2</a:t>
            </a:r>
          </a:p>
        </p:txBody>
      </p:sp>
      <p:sp>
        <p:nvSpPr>
          <p:cNvPr id="3" name="Content Placeholder 2">
            <a:extLst>
              <a:ext uri="{FF2B5EF4-FFF2-40B4-BE49-F238E27FC236}">
                <a16:creationId xmlns:a16="http://schemas.microsoft.com/office/drawing/2014/main" id="{60BBAEFF-62A3-4B59-8844-A0EE2E9677A7}"/>
              </a:ext>
            </a:extLst>
          </p:cNvPr>
          <p:cNvSpPr>
            <a:spLocks noGrp="1"/>
          </p:cNvSpPr>
          <p:nvPr>
            <p:ph idx="1"/>
          </p:nvPr>
        </p:nvSpPr>
        <p:spPr>
          <a:xfrm>
            <a:off x="457200" y="1600200"/>
            <a:ext cx="8686800" cy="4648200"/>
          </a:xfrm>
        </p:spPr>
        <p:txBody>
          <a:bodyPr rtlCol="0">
            <a:normAutofit fontScale="77500" lnSpcReduction="20000"/>
          </a:bodyPr>
          <a:lstStyle/>
          <a:p>
            <a:pPr marL="457200" indent="-457200" eaLnBrk="1" hangingPunct="1">
              <a:spcAft>
                <a:spcPct val="50000"/>
              </a:spcAft>
              <a:buFont typeface="Wingdings" pitchFamily="2" charset="2"/>
              <a:buChar char="§"/>
              <a:defRPr/>
            </a:pPr>
            <a:r>
              <a:rPr lang="en-US" sz="4000" dirty="0"/>
              <a:t>relations from RO</a:t>
            </a:r>
          </a:p>
          <a:p>
            <a:pPr marL="457200" indent="-457200" eaLnBrk="1" hangingPunct="1">
              <a:spcAft>
                <a:spcPct val="50000"/>
              </a:spcAft>
              <a:buFont typeface="Wingdings" pitchFamily="2" charset="2"/>
              <a:buChar char="§"/>
              <a:defRPr/>
            </a:pPr>
            <a:r>
              <a:rPr lang="en-US" sz="4000" dirty="0"/>
              <a:t>documentation</a:t>
            </a:r>
          </a:p>
          <a:p>
            <a:pPr marL="457200" indent="-457200" eaLnBrk="1" hangingPunct="1">
              <a:spcAft>
                <a:spcPct val="50000"/>
              </a:spcAft>
              <a:buFont typeface="Wingdings" pitchFamily="2" charset="2"/>
              <a:buChar char="§"/>
              <a:defRPr/>
            </a:pPr>
            <a:r>
              <a:rPr lang="en-US" sz="4000" dirty="0"/>
              <a:t>documented plurality of users</a:t>
            </a:r>
          </a:p>
          <a:p>
            <a:pPr marL="457200" indent="-457200" eaLnBrk="1" hangingPunct="1">
              <a:spcAft>
                <a:spcPct val="50000"/>
              </a:spcAft>
              <a:buFont typeface="Wingdings" pitchFamily="2" charset="2"/>
              <a:buChar char="§"/>
              <a:defRPr/>
            </a:pPr>
            <a:r>
              <a:rPr lang="en-US" sz="4000" dirty="0"/>
              <a:t>locus of authority</a:t>
            </a:r>
          </a:p>
          <a:p>
            <a:pPr marL="457200" indent="-457200" eaLnBrk="1" hangingPunct="1">
              <a:spcAft>
                <a:spcPct val="50000"/>
              </a:spcAft>
              <a:buFont typeface="Wingdings" pitchFamily="2" charset="2"/>
              <a:buChar char="§"/>
              <a:defRPr/>
            </a:pPr>
            <a:r>
              <a:rPr lang="en-US" sz="4000" dirty="0"/>
              <a:t>naming conventions (singular common nouns)</a:t>
            </a:r>
          </a:p>
          <a:p>
            <a:pPr marL="457200" indent="-457200" eaLnBrk="1" hangingPunct="1">
              <a:spcAft>
                <a:spcPct val="50000"/>
              </a:spcAft>
              <a:buFont typeface="Wingdings" pitchFamily="2" charset="2"/>
              <a:buChar char="§"/>
              <a:defRPr/>
            </a:pPr>
            <a:r>
              <a:rPr lang="en-US" sz="4000" dirty="0"/>
              <a:t>maintenance in light of scientific advance / versioning</a:t>
            </a:r>
          </a:p>
        </p:txBody>
      </p:sp>
      <p:sp>
        <p:nvSpPr>
          <p:cNvPr id="198660" name="Slide Number Placeholder 3">
            <a:extLst>
              <a:ext uri="{FF2B5EF4-FFF2-40B4-BE49-F238E27FC236}">
                <a16:creationId xmlns:a16="http://schemas.microsoft.com/office/drawing/2014/main" id="{3BF630E1-3DB3-4CFD-B35F-AFD8475D06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B56B76-F8CA-4A40-991F-CA3A714460F0}"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1B91AB83-E179-4BE0-B119-C080102838AA}"/>
              </a:ext>
            </a:extLst>
          </p:cNvPr>
          <p:cNvSpPr>
            <a:spLocks noGrp="1"/>
          </p:cNvSpPr>
          <p:nvPr>
            <p:ph type="title"/>
          </p:nvPr>
        </p:nvSpPr>
        <p:spPr/>
        <p:txBody>
          <a:bodyPr/>
          <a:lstStyle/>
          <a:p>
            <a:pPr eaLnBrk="1" hangingPunct="1"/>
            <a:r>
              <a:rPr lang="en-US" altLang="en-US"/>
              <a:t>OBO Foundry Principles (supplements)</a:t>
            </a:r>
          </a:p>
        </p:txBody>
      </p:sp>
      <p:sp>
        <p:nvSpPr>
          <p:cNvPr id="199683" name="Content Placeholder 2">
            <a:extLst>
              <a:ext uri="{FF2B5EF4-FFF2-40B4-BE49-F238E27FC236}">
                <a16:creationId xmlns:a16="http://schemas.microsoft.com/office/drawing/2014/main" id="{2C31E30A-4C95-4820-9E8F-C7F1AB826EF8}"/>
              </a:ext>
            </a:extLst>
          </p:cNvPr>
          <p:cNvSpPr>
            <a:spLocks noGrp="1"/>
          </p:cNvSpPr>
          <p:nvPr>
            <p:ph idx="1"/>
          </p:nvPr>
        </p:nvSpPr>
        <p:spPr/>
        <p:txBody>
          <a:bodyPr/>
          <a:lstStyle/>
          <a:p>
            <a:pPr marL="457200" indent="-457200" eaLnBrk="1" hangingPunct="1">
              <a:spcAft>
                <a:spcPts val="725"/>
              </a:spcAft>
              <a:buFont typeface="Wingdings" panose="05000000000000000000" pitchFamily="2" charset="2"/>
              <a:buChar char="§"/>
            </a:pPr>
            <a:r>
              <a:rPr lang="en-US" altLang="en-US"/>
              <a:t>all OBO Foundry ontologies should have BFO as top level</a:t>
            </a:r>
          </a:p>
          <a:p>
            <a:pPr marL="457200" indent="-457200" eaLnBrk="1" hangingPunct="1">
              <a:spcAft>
                <a:spcPts val="725"/>
              </a:spcAft>
              <a:buFont typeface="Wingdings" panose="05000000000000000000" pitchFamily="2" charset="2"/>
              <a:buChar char="§"/>
            </a:pPr>
            <a:r>
              <a:rPr lang="en-US" altLang="en-US"/>
              <a:t>all non-root terms should have textual definitions </a:t>
            </a:r>
            <a:r>
              <a:rPr lang="en-US" altLang="en-US" i="1"/>
              <a:t>and </a:t>
            </a:r>
            <a:r>
              <a:rPr lang="en-US" altLang="en-US"/>
              <a:t>formal definitions </a:t>
            </a:r>
          </a:p>
          <a:p>
            <a:pPr marL="457200" indent="-457200" eaLnBrk="1" hangingPunct="1">
              <a:spcAft>
                <a:spcPts val="725"/>
              </a:spcAft>
              <a:buFont typeface="Wingdings" panose="05000000000000000000" pitchFamily="2" charset="2"/>
              <a:buChar char="§"/>
            </a:pPr>
            <a:r>
              <a:rPr lang="en-US" altLang="en-US"/>
              <a:t>definitions should utilize cross-products </a:t>
            </a:r>
          </a:p>
          <a:p>
            <a:pPr marL="457200" indent="-457200" eaLnBrk="1" hangingPunct="1">
              <a:spcAft>
                <a:spcPts val="725"/>
              </a:spcAft>
              <a:buFont typeface="Wingdings" panose="05000000000000000000" pitchFamily="2" charset="2"/>
              <a:buChar char="§"/>
            </a:pPr>
            <a:r>
              <a:rPr lang="en-US" altLang="en-US"/>
              <a:t>definitions should as far as possible be of the genus-species form</a:t>
            </a:r>
          </a:p>
          <a:p>
            <a:pPr marL="457200" indent="-457200" eaLnBrk="1" hangingPunct="1">
              <a:spcAft>
                <a:spcPts val="725"/>
              </a:spcAft>
              <a:buFont typeface="Wingdings" panose="05000000000000000000" pitchFamily="2" charset="2"/>
              <a:buChar char="§"/>
            </a:pPr>
            <a:endParaRPr lang="en-US" altLang="en-US">
              <a:solidFill>
                <a:srgbClr val="C00000"/>
              </a:solidFill>
            </a:endParaRPr>
          </a:p>
          <a:p>
            <a:pPr marL="457200" indent="-457200" eaLnBrk="1" hangingPunct="1">
              <a:spcAft>
                <a:spcPct val="50000"/>
              </a:spcAft>
              <a:buFont typeface="Wingdings" panose="05000000000000000000" pitchFamily="2" charset="2"/>
              <a:buChar char="§"/>
            </a:pPr>
            <a:endParaRPr lang="en-US" altLang="en-US"/>
          </a:p>
        </p:txBody>
      </p:sp>
      <p:sp>
        <p:nvSpPr>
          <p:cNvPr id="199684" name="Slide Number Placeholder 3">
            <a:extLst>
              <a:ext uri="{FF2B5EF4-FFF2-40B4-BE49-F238E27FC236}">
                <a16:creationId xmlns:a16="http://schemas.microsoft.com/office/drawing/2014/main" id="{35F11375-B707-481F-9747-B74B2C4D9E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4A7FDC-6A38-402B-9CD1-A8435F437CAB}" type="slidenum">
              <a:rPr lang="en-US" altLang="en-US" sz="1200" smtClean="0">
                <a:solidFill>
                  <a:srgbClr val="898989"/>
                </a:solidFill>
              </a:rPr>
              <a:pPr>
                <a:spcBef>
                  <a:spcPct val="0"/>
                </a:spcBef>
                <a:buFontTx/>
                <a:buNone/>
              </a:pPr>
              <a:t>31</a:t>
            </a:fld>
            <a:endParaRPr lang="en-US" altLang="en-US" sz="1200">
              <a:solidFill>
                <a:srgbClr val="89898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D103B3FE-A844-4BF9-A957-DED473DD061E}"/>
              </a:ext>
            </a:extLst>
          </p:cNvPr>
          <p:cNvSpPr>
            <a:spLocks noGrp="1"/>
          </p:cNvSpPr>
          <p:nvPr>
            <p:ph type="title"/>
          </p:nvPr>
        </p:nvSpPr>
        <p:spPr>
          <a:xfrm>
            <a:off x="0" y="0"/>
            <a:ext cx="9144000" cy="1143000"/>
          </a:xfrm>
          <a:extLst>
            <a:ext uri="{909E8E84-426E-40DD-AFC4-6F175D3DCCD1}">
              <a14:hiddenFill xmlns:a14="http://schemas.microsoft.com/office/drawing/2010/main">
                <a:gradFill rotWithShape="1">
                  <a:gsLst>
                    <a:gs pos="0">
                      <a:schemeClr val="tx1">
                        <a:alpha val="67998"/>
                      </a:schemeClr>
                    </a:gs>
                    <a:gs pos="50000">
                      <a:schemeClr val="accent2">
                        <a:alpha val="67000"/>
                      </a:schemeClr>
                    </a:gs>
                    <a:gs pos="100000">
                      <a:schemeClr val="tx1">
                        <a:alpha val="67998"/>
                      </a:schemeClr>
                    </a:gs>
                  </a:gsLst>
                  <a:lin ang="5400000" scaled="1"/>
                </a:gradFill>
              </a14:hiddenFill>
            </a:ext>
          </a:extLst>
        </p:spPr>
        <p:txBody>
          <a:bodyPr/>
          <a:lstStyle/>
          <a:p>
            <a:pPr>
              <a:defRPr/>
            </a:pPr>
            <a:r>
              <a:rPr lang="en-US" altLang="en-US"/>
              <a:t>Homesteading</a:t>
            </a:r>
          </a:p>
        </p:txBody>
      </p:sp>
      <p:sp>
        <p:nvSpPr>
          <p:cNvPr id="200707" name="Content Placeholder 2">
            <a:extLst>
              <a:ext uri="{FF2B5EF4-FFF2-40B4-BE49-F238E27FC236}">
                <a16:creationId xmlns:a16="http://schemas.microsoft.com/office/drawing/2014/main" id="{DDC287DE-7CAB-496D-9329-D457106CF406}"/>
              </a:ext>
            </a:extLst>
          </p:cNvPr>
          <p:cNvSpPr>
            <a:spLocks noGrp="1"/>
          </p:cNvSpPr>
          <p:nvPr>
            <p:ph idx="1"/>
          </p:nvPr>
        </p:nvSpPr>
        <p:spPr>
          <a:xfrm>
            <a:off x="0" y="1371600"/>
            <a:ext cx="9144000" cy="5105400"/>
          </a:xfrm>
        </p:spPr>
        <p:txBody>
          <a:bodyPr/>
          <a:lstStyle/>
          <a:p>
            <a:pPr>
              <a:buFontTx/>
              <a:buNone/>
            </a:pPr>
            <a:r>
              <a:rPr lang="en-US" altLang="en-US"/>
              <a:t>	</a:t>
            </a:r>
          </a:p>
          <a:p>
            <a:pPr>
              <a:buFontTx/>
              <a:buNone/>
            </a:pPr>
            <a:endParaRPr lang="en-US" altLang="en-US"/>
          </a:p>
          <a:p>
            <a:pPr>
              <a:buFontTx/>
              <a:buNone/>
            </a:pPr>
            <a:endParaRPr lang="en-US" altLang="en-US"/>
          </a:p>
          <a:p>
            <a:pPr>
              <a:buFontTx/>
              <a:buNone/>
            </a:pPr>
            <a:endParaRPr lang="en-US" altLang="en-US"/>
          </a:p>
          <a:p>
            <a:pPr>
              <a:buFontTx/>
              <a:buNone/>
            </a:pPr>
            <a:endParaRPr lang="en-US" altLang="en-US"/>
          </a:p>
          <a:p>
            <a:pPr>
              <a:buFontTx/>
              <a:buNone/>
            </a:pPr>
            <a:r>
              <a:rPr lang="en-US" altLang="en-US" sz="3100"/>
              <a:t>	Recommendation: </a:t>
            </a:r>
            <a:r>
              <a:rPr lang="en-US" altLang="en-US" sz="3000"/>
              <a:t>Ontology developers should register their claim on territory not yet unoccupied, as soon as possible, because the Foundry is designed to serve as an attractor for collaboration </a:t>
            </a:r>
          </a:p>
        </p:txBody>
      </p:sp>
      <p:sp>
        <p:nvSpPr>
          <p:cNvPr id="200708" name="Slide Number Placeholder 3">
            <a:extLst>
              <a:ext uri="{FF2B5EF4-FFF2-40B4-BE49-F238E27FC236}">
                <a16:creationId xmlns:a16="http://schemas.microsoft.com/office/drawing/2014/main" id="{4CF21E8F-FA6E-42CC-A469-8831D2C4DFF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spcBef>
                <a:spcPct val="0"/>
              </a:spcBef>
              <a:buFontTx/>
              <a:buNone/>
            </a:pPr>
            <a:fld id="{AC198DD2-2844-4B8A-A21E-F80229F854FE}" type="slidenum">
              <a:rPr lang="en-US" altLang="en-US" sz="1800">
                <a:latin typeface="Arial" panose="020B0604020202020204" pitchFamily="34" charset="0"/>
              </a:rPr>
              <a:pPr lvl="2">
                <a:spcBef>
                  <a:spcPct val="0"/>
                </a:spcBef>
                <a:buFontTx/>
                <a:buNone/>
              </a:pPr>
              <a:t>32</a:t>
            </a:fld>
            <a:endParaRPr lang="en-US" altLang="en-US" sz="1800">
              <a:latin typeface="Arial" panose="020B0604020202020204" pitchFamily="34" charset="0"/>
            </a:endParaRPr>
          </a:p>
        </p:txBody>
      </p:sp>
      <p:pic>
        <p:nvPicPr>
          <p:cNvPr id="200709" name="Picture 4" descr="IWO_JIMA_FLAG[1].JPG">
            <a:extLst>
              <a:ext uri="{FF2B5EF4-FFF2-40B4-BE49-F238E27FC236}">
                <a16:creationId xmlns:a16="http://schemas.microsoft.com/office/drawing/2014/main" id="{7CDE8300-430C-44C2-9396-D33A3A0A7A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43000"/>
            <a:ext cx="3810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214B-49D0-403E-9D2C-0FEAA38F2865}"/>
              </a:ext>
            </a:extLst>
          </p:cNvPr>
          <p:cNvSpPr>
            <a:spLocks noGrp="1"/>
          </p:cNvSpPr>
          <p:nvPr>
            <p:ph type="title"/>
          </p:nvPr>
        </p:nvSpPr>
        <p:spPr>
          <a:xfrm>
            <a:off x="0" y="152400"/>
            <a:ext cx="9144000" cy="1143000"/>
          </a:xfrm>
        </p:spPr>
        <p:txBody>
          <a:bodyPr/>
          <a:lstStyle/>
          <a:p>
            <a:pPr>
              <a:defRPr/>
            </a:pPr>
            <a:r>
              <a:rPr lang="en-US" kern="1200" dirty="0">
                <a:solidFill>
                  <a:schemeClr val="tx1"/>
                </a:solidFill>
                <a:latin typeface="Calibri" pitchFamily="34" charset="0"/>
              </a:rPr>
              <a:t>Proposed additions to list of OBO Foundry Principles</a:t>
            </a:r>
          </a:p>
        </p:txBody>
      </p:sp>
      <p:sp>
        <p:nvSpPr>
          <p:cNvPr id="201731" name="Content Placeholder 2">
            <a:extLst>
              <a:ext uri="{FF2B5EF4-FFF2-40B4-BE49-F238E27FC236}">
                <a16:creationId xmlns:a16="http://schemas.microsoft.com/office/drawing/2014/main" id="{76937A8D-793B-48FD-9BD4-DDD0723DD216}"/>
              </a:ext>
            </a:extLst>
          </p:cNvPr>
          <p:cNvSpPr>
            <a:spLocks noGrp="1" noChangeArrowheads="1"/>
          </p:cNvSpPr>
          <p:nvPr>
            <p:ph idx="1"/>
          </p:nvPr>
        </p:nvSpPr>
        <p:spPr>
          <a:xfrm>
            <a:off x="457200" y="1600200"/>
            <a:ext cx="8229600" cy="4602163"/>
          </a:xfrm>
        </p:spPr>
        <p:txBody>
          <a:bodyPr/>
          <a:lstStyle/>
          <a:p>
            <a:r>
              <a:rPr lang="en-US" altLang="en-US"/>
              <a:t>INSTANTIABILITY: Terms in an ontology should correspond to instances in reality</a:t>
            </a:r>
            <a:endParaRPr lang="en-US" altLang="en-US" b="1"/>
          </a:p>
          <a:p>
            <a:pPr>
              <a:buFontTx/>
              <a:buNone/>
            </a:pPr>
            <a:r>
              <a:rPr lang="en-US" altLang="en-US" b="1"/>
              <a:t>	</a:t>
            </a:r>
          </a:p>
          <a:p>
            <a:pPr>
              <a:buFontTx/>
              <a:buNone/>
            </a:pPr>
            <a:r>
              <a:rPr lang="en-US" altLang="en-US" b="1"/>
              <a:t>	</a:t>
            </a:r>
            <a:r>
              <a:rPr lang="en-US" altLang="en-US"/>
              <a:t>Even disposition terms correspond to instances in reality</a:t>
            </a:r>
          </a:p>
          <a:p>
            <a:pPr>
              <a:buFontTx/>
              <a:buNone/>
            </a:pPr>
            <a:r>
              <a:rPr lang="en-US" altLang="en-US"/>
              <a:t>	</a:t>
            </a:r>
          </a:p>
          <a:p>
            <a:pPr>
              <a:buFontTx/>
              <a:buNone/>
            </a:pPr>
            <a:r>
              <a:rPr lang="en-US" altLang="en-US"/>
              <a:t>	There are no absent nipples</a:t>
            </a:r>
          </a:p>
          <a:p>
            <a:pPr>
              <a:buFontTx/>
              <a:buNone/>
            </a:pPr>
            <a:r>
              <a:rPr lang="en-US" altLang="en-US"/>
              <a:t>	There are no cancelled studies</a:t>
            </a:r>
          </a:p>
          <a:p>
            <a:pPr>
              <a:buFontTx/>
              <a:buNone/>
            </a:pPr>
            <a:endParaRPr lang="en-US" altLang="en-US"/>
          </a:p>
          <a:p>
            <a:pPr>
              <a:buFontTx/>
              <a:buNone/>
            </a:pPr>
            <a:endParaRPr lang="en-US" altLang="en-US"/>
          </a:p>
        </p:txBody>
      </p:sp>
      <p:sp>
        <p:nvSpPr>
          <p:cNvPr id="201732" name="Slide Number Placeholder 3">
            <a:extLst>
              <a:ext uri="{FF2B5EF4-FFF2-40B4-BE49-F238E27FC236}">
                <a16:creationId xmlns:a16="http://schemas.microsoft.com/office/drawing/2014/main" id="{E1AA5554-9888-4F08-8E1B-0E3E2162107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B7B744-FCB2-486D-B29D-33B8F0D639A3}" type="slidenum">
              <a:rPr lang="en-US" altLang="en-US" sz="1400" smtClean="0">
                <a:solidFill>
                  <a:srgbClr val="000000"/>
                </a:solidFill>
              </a:rPr>
              <a:pPr>
                <a:spcBef>
                  <a:spcPct val="0"/>
                </a:spcBef>
                <a:buFontTx/>
                <a:buNone/>
              </a:pPr>
              <a:t>33</a:t>
            </a:fld>
            <a:endParaRPr lang="en-US" altLang="en-US" sz="14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FDE57B98-7DB6-41E9-A344-9767E49EEE13}"/>
              </a:ext>
            </a:extLst>
          </p:cNvPr>
          <p:cNvSpPr>
            <a:spLocks noGrp="1"/>
          </p:cNvSpPr>
          <p:nvPr>
            <p:ph type="title"/>
          </p:nvPr>
        </p:nvSpPr>
        <p:spPr>
          <a:xfrm>
            <a:off x="762000" y="274638"/>
            <a:ext cx="7696200" cy="1143000"/>
          </a:xfrm>
        </p:spPr>
        <p:txBody>
          <a:bodyPr/>
          <a:lstStyle/>
          <a:p>
            <a:pPr eaLnBrk="1" hangingPunct="1"/>
            <a:r>
              <a:rPr lang="en-US" altLang="en-US"/>
              <a:t>Proposed additions to list of OBO Foundry Principles</a:t>
            </a:r>
          </a:p>
        </p:txBody>
      </p:sp>
      <p:sp>
        <p:nvSpPr>
          <p:cNvPr id="202755" name="Content Placeholder 2">
            <a:extLst>
              <a:ext uri="{FF2B5EF4-FFF2-40B4-BE49-F238E27FC236}">
                <a16:creationId xmlns:a16="http://schemas.microsoft.com/office/drawing/2014/main" id="{46A0ED80-E292-4C71-9F2B-BA792482B9A2}"/>
              </a:ext>
            </a:extLst>
          </p:cNvPr>
          <p:cNvSpPr>
            <a:spLocks noGrp="1"/>
          </p:cNvSpPr>
          <p:nvPr>
            <p:ph idx="1"/>
          </p:nvPr>
        </p:nvSpPr>
        <p:spPr/>
        <p:txBody>
          <a:bodyPr/>
          <a:lstStyle/>
          <a:p>
            <a:pPr eaLnBrk="1" hangingPunct="1">
              <a:buFont typeface="Arial" panose="020B0604020202020204" pitchFamily="34" charset="0"/>
              <a:buNone/>
            </a:pPr>
            <a:r>
              <a:rPr lang="en-US" altLang="en-US"/>
              <a:t>INSTANTIABILITY: Terms in an ontology should represent types all of which have instances in reality</a:t>
            </a:r>
          </a:p>
          <a:p>
            <a:pPr eaLnBrk="1" hangingPunct="1">
              <a:buFont typeface="Arial" panose="020B0604020202020204" pitchFamily="34" charset="0"/>
              <a:buNone/>
            </a:pPr>
            <a:r>
              <a:rPr lang="en-US" altLang="en-US"/>
              <a:t>types = what are described in textbooks, referred to by singular common nouns (‘cell’, ‘electron’ …)</a:t>
            </a:r>
          </a:p>
          <a:p>
            <a:pPr eaLnBrk="1" hangingPunct="1">
              <a:buFont typeface="Arial" panose="020B0604020202020204" pitchFamily="34" charset="0"/>
              <a:buNone/>
            </a:pPr>
            <a:r>
              <a:rPr lang="en-US" altLang="en-US"/>
              <a:t>instances = (roughly) what are described in data</a:t>
            </a:r>
          </a:p>
          <a:p>
            <a:pPr eaLnBrk="1" hangingPunct="1">
              <a:buFont typeface="Arial" panose="020B0604020202020204" pitchFamily="34" charset="0"/>
              <a:buNone/>
            </a:pPr>
            <a:endParaRPr lang="en-US" altLang="en-US" sz="3600"/>
          </a:p>
        </p:txBody>
      </p:sp>
      <p:sp>
        <p:nvSpPr>
          <p:cNvPr id="202756" name="Slide Number Placeholder 3">
            <a:extLst>
              <a:ext uri="{FF2B5EF4-FFF2-40B4-BE49-F238E27FC236}">
                <a16:creationId xmlns:a16="http://schemas.microsoft.com/office/drawing/2014/main" id="{D7A004E8-2EB9-4A7C-B931-AB3C60BFC1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12AA967-1F3B-4F89-8932-F2062AFF2FC3}"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34BD889B-13CF-41EF-9F98-F44AEB1D0040}"/>
              </a:ext>
            </a:extLst>
          </p:cNvPr>
          <p:cNvSpPr>
            <a:spLocks noGrp="1" noChangeArrowheads="1"/>
          </p:cNvSpPr>
          <p:nvPr>
            <p:ph type="title"/>
          </p:nvPr>
        </p:nvSpPr>
        <p:spPr/>
        <p:txBody>
          <a:bodyPr/>
          <a:lstStyle/>
          <a:p>
            <a:r>
              <a:rPr lang="en-US" altLang="en-US" sz="4000"/>
              <a:t>How do we tell if a singular common noun represents a universal ?</a:t>
            </a:r>
          </a:p>
        </p:txBody>
      </p:sp>
      <p:sp>
        <p:nvSpPr>
          <p:cNvPr id="3" name="Text Placeholder 2">
            <a:extLst>
              <a:ext uri="{FF2B5EF4-FFF2-40B4-BE49-F238E27FC236}">
                <a16:creationId xmlns:a16="http://schemas.microsoft.com/office/drawing/2014/main" id="{4AA418DB-D18D-40C2-891C-B03FF9041826}"/>
              </a:ext>
            </a:extLst>
          </p:cNvPr>
          <p:cNvSpPr>
            <a:spLocks noGrp="1"/>
          </p:cNvSpPr>
          <p:nvPr>
            <p:ph type="body" sz="half" idx="1"/>
          </p:nvPr>
        </p:nvSpPr>
        <p:spPr>
          <a:xfrm>
            <a:off x="457200" y="1828800"/>
            <a:ext cx="8229600" cy="4297363"/>
          </a:xfrm>
        </p:spPr>
        <p:txBody>
          <a:bodyPr/>
          <a:lstStyle/>
          <a:p>
            <a:pPr>
              <a:defRPr/>
            </a:pPr>
            <a:r>
              <a:rPr lang="en-US" sz="2800" dirty="0"/>
              <a:t>Rules of thumb:</a:t>
            </a:r>
          </a:p>
          <a:p>
            <a:pPr marL="457200" indent="-457200">
              <a:buFont typeface="Arial" panose="020B0604020202020204" pitchFamily="34" charset="0"/>
              <a:buChar char="•"/>
              <a:defRPr/>
            </a:pPr>
            <a:r>
              <a:rPr lang="en-US" sz="2800" dirty="0"/>
              <a:t>Used in current scientific textbooks to express laws of nature</a:t>
            </a:r>
          </a:p>
          <a:p>
            <a:pPr marL="457200" indent="-457200">
              <a:buFont typeface="Arial" panose="020B0604020202020204" pitchFamily="34" charset="0"/>
              <a:buChar char="•"/>
              <a:defRPr/>
            </a:pPr>
            <a:r>
              <a:rPr lang="en-US" sz="2800" dirty="0"/>
              <a:t>Logically non-compound (‘non-rabbit’, ‘</a:t>
            </a:r>
            <a:r>
              <a:rPr lang="en-US" sz="2800" dirty="0" err="1"/>
              <a:t>rabit</a:t>
            </a:r>
            <a:r>
              <a:rPr lang="en-US" sz="2800" dirty="0"/>
              <a:t> or violin’ … do not designate universals)</a:t>
            </a:r>
          </a:p>
          <a:p>
            <a:pPr marL="457200" indent="-457200">
              <a:buFont typeface="Arial" panose="020B0604020202020204" pitchFamily="34" charset="0"/>
              <a:buChar char="•"/>
              <a:defRPr/>
            </a:pPr>
            <a:r>
              <a:rPr lang="en-US" sz="2800" dirty="0"/>
              <a:t>Contain no parts designating particulars (‘cat in Leipzig’, ‘Finnish spy’ …)</a:t>
            </a:r>
          </a:p>
        </p:txBody>
      </p:sp>
      <p:sp>
        <p:nvSpPr>
          <p:cNvPr id="203780" name="Slide Number Placeholder 3">
            <a:extLst>
              <a:ext uri="{FF2B5EF4-FFF2-40B4-BE49-F238E27FC236}">
                <a16:creationId xmlns:a16="http://schemas.microsoft.com/office/drawing/2014/main" id="{3AF79D7D-1B93-4C3F-984C-39656E4B0B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D29FCB-759E-4D29-B06A-199204819CA5}" type="slidenum">
              <a:rPr lang="en-US" altLang="en-US" sz="1400" smtClean="0">
                <a:solidFill>
                  <a:srgbClr val="000000"/>
                </a:solidFill>
              </a:rPr>
              <a:pPr>
                <a:spcBef>
                  <a:spcPct val="0"/>
                </a:spcBef>
                <a:buFontTx/>
                <a:buNone/>
              </a:pPr>
              <a:t>35</a:t>
            </a:fld>
            <a:endParaRPr lang="en-US" altLang="en-US" sz="1400">
              <a:solidFill>
                <a:srgbClr val="000000"/>
              </a:solidFill>
            </a:endParaRPr>
          </a:p>
        </p:txBody>
      </p:sp>
      <p:pic>
        <p:nvPicPr>
          <p:cNvPr id="203781" name="DefaultOcx">
            <a:extLst>
              <a:ext uri="{FF2B5EF4-FFF2-40B4-BE49-F238E27FC236}">
                <a16:creationId xmlns:a16="http://schemas.microsoft.com/office/drawing/2014/main" id="{5B5902B0-8A21-40DD-8E37-E5DFE9646E1B}"/>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2" name="HTMLCheckbox1">
            <a:extLst>
              <a:ext uri="{FF2B5EF4-FFF2-40B4-BE49-F238E27FC236}">
                <a16:creationId xmlns:a16="http://schemas.microsoft.com/office/drawing/2014/main" id="{9A7CBA96-64B9-4150-9CB9-79789F65C67B}"/>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3" name="HTMLCheckbox2">
            <a:extLst>
              <a:ext uri="{FF2B5EF4-FFF2-40B4-BE49-F238E27FC236}">
                <a16:creationId xmlns:a16="http://schemas.microsoft.com/office/drawing/2014/main" id="{E9B3D8A7-28D3-4B1A-A919-577E37737FF2}"/>
              </a:ext>
            </a:extLst>
          </p:cNvPr>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71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30899BCA-AF91-46E6-B598-1EE3E1B2A10F}"/>
              </a:ext>
            </a:extLst>
          </p:cNvPr>
          <p:cNvSpPr>
            <a:spLocks noGrp="1"/>
          </p:cNvSpPr>
          <p:nvPr>
            <p:ph type="title"/>
          </p:nvPr>
        </p:nvSpPr>
        <p:spPr/>
        <p:txBody>
          <a:bodyPr/>
          <a:lstStyle/>
          <a:p>
            <a:r>
              <a:rPr lang="en-US" altLang="en-US"/>
              <a:t>How OBO ontologies relate to each other</a:t>
            </a:r>
          </a:p>
        </p:txBody>
      </p:sp>
      <p:sp>
        <p:nvSpPr>
          <p:cNvPr id="204803" name="Content Placeholder 2">
            <a:extLst>
              <a:ext uri="{FF2B5EF4-FFF2-40B4-BE49-F238E27FC236}">
                <a16:creationId xmlns:a16="http://schemas.microsoft.com/office/drawing/2014/main" id="{DE861827-F9C3-43F6-A326-7036CBDECE94}"/>
              </a:ext>
            </a:extLst>
          </p:cNvPr>
          <p:cNvSpPr>
            <a:spLocks noGrp="1"/>
          </p:cNvSpPr>
          <p:nvPr>
            <p:ph idx="1"/>
          </p:nvPr>
        </p:nvSpPr>
        <p:spPr/>
        <p:txBody>
          <a:bodyPr/>
          <a:lstStyle/>
          <a:p>
            <a:r>
              <a:rPr lang="en-US" altLang="en-US"/>
              <a:t>Reference Ontologies vs. Application Ontologies</a:t>
            </a:r>
          </a:p>
          <a:p>
            <a:r>
              <a:rPr lang="en-US" altLang="en-US"/>
              <a:t>Reference Ontologies</a:t>
            </a:r>
          </a:p>
          <a:p>
            <a:pPr lvl="1"/>
            <a:r>
              <a:rPr lang="en-US" altLang="en-US"/>
              <a:t>OBO Foundry</a:t>
            </a:r>
          </a:p>
          <a:p>
            <a:pPr lvl="1"/>
            <a:r>
              <a:rPr lang="en-US" altLang="en-US"/>
              <a:t>OBO Library</a:t>
            </a:r>
          </a:p>
          <a:p>
            <a:r>
              <a:rPr lang="en-US" altLang="en-US"/>
              <a:t>Terms in reference ontologies used as far as possible in definitions of terms in all ontologies</a:t>
            </a:r>
          </a:p>
        </p:txBody>
      </p:sp>
      <p:sp>
        <p:nvSpPr>
          <p:cNvPr id="204804" name="Slide Number Placeholder 4">
            <a:extLst>
              <a:ext uri="{FF2B5EF4-FFF2-40B4-BE49-F238E27FC236}">
                <a16:creationId xmlns:a16="http://schemas.microsoft.com/office/drawing/2014/main" id="{6942AFF3-92E7-42E4-9A31-15FD127F15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71B087-F4D3-4D78-BDFD-DB657FCE7219}" type="slidenum">
              <a:rPr lang="en-US" altLang="en-US" sz="1200" smtClean="0">
                <a:solidFill>
                  <a:srgbClr val="898989"/>
                </a:solidFill>
              </a:rPr>
              <a:pPr>
                <a:spcBef>
                  <a:spcPct val="0"/>
                </a:spcBef>
                <a:buFontTx/>
                <a:buNone/>
              </a:pPr>
              <a:t>36</a:t>
            </a:fld>
            <a:endParaRPr lang="en-US" altLang="en-US" sz="1200">
              <a:solidFill>
                <a:srgbClr val="89898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712031-AEAB-40E6-AF7C-866C987E8A25}"/>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05827" name="Title 1">
            <a:extLst>
              <a:ext uri="{FF2B5EF4-FFF2-40B4-BE49-F238E27FC236}">
                <a16:creationId xmlns:a16="http://schemas.microsoft.com/office/drawing/2014/main" id="{75089028-7C22-4898-957F-95E00130792F}"/>
              </a:ext>
            </a:extLst>
          </p:cNvPr>
          <p:cNvSpPr>
            <a:spLocks noGrp="1" noChangeArrowheads="1"/>
          </p:cNvSpPr>
          <p:nvPr>
            <p:ph type="title"/>
          </p:nvPr>
        </p:nvSpPr>
        <p:spPr>
          <a:xfrm>
            <a:off x="0" y="0"/>
            <a:ext cx="9144000" cy="1066800"/>
          </a:xfrm>
        </p:spPr>
        <p:txBody>
          <a:bodyPr/>
          <a:lstStyle/>
          <a:p>
            <a:pPr eaLnBrk="1" hangingPunct="1"/>
            <a:r>
              <a:rPr lang="en-US" altLang="en-US" sz="4000"/>
              <a:t>The methodology of cross-products</a:t>
            </a:r>
          </a:p>
        </p:txBody>
      </p:sp>
      <p:sp>
        <p:nvSpPr>
          <p:cNvPr id="205828" name="Content Placeholder 2">
            <a:extLst>
              <a:ext uri="{FF2B5EF4-FFF2-40B4-BE49-F238E27FC236}">
                <a16:creationId xmlns:a16="http://schemas.microsoft.com/office/drawing/2014/main" id="{8F9C4294-6CD5-4A12-B11D-C483A9DCD965}"/>
              </a:ext>
            </a:extLst>
          </p:cNvPr>
          <p:cNvSpPr>
            <a:spLocks noGrp="1" noChangeArrowheads="1"/>
          </p:cNvSpPr>
          <p:nvPr>
            <p:ph idx="1"/>
          </p:nvPr>
        </p:nvSpPr>
        <p:spPr>
          <a:xfrm>
            <a:off x="0" y="1524000"/>
            <a:ext cx="8915400" cy="3840163"/>
          </a:xfrm>
        </p:spPr>
        <p:txBody>
          <a:bodyPr/>
          <a:lstStyle/>
          <a:p>
            <a:pPr eaLnBrk="1" hangingPunct="1"/>
            <a:r>
              <a:rPr lang="en-US" altLang="en-US"/>
              <a:t>	compound terms in ontologies to be defined as cross-products of simpler terms:</a:t>
            </a:r>
          </a:p>
          <a:p>
            <a:pPr eaLnBrk="1" hangingPunct="1"/>
            <a:r>
              <a:rPr lang="en-US" altLang="en-US" sz="2800"/>
              <a:t>	</a:t>
            </a:r>
          </a:p>
          <a:p>
            <a:pPr marL="914400" lvl="1" indent="0" eaLnBrk="1" hangingPunct="1">
              <a:buFontTx/>
              <a:buNone/>
            </a:pPr>
            <a:r>
              <a:rPr lang="en-US" altLang="en-US" i="1"/>
              <a:t>elevated blood glucose </a:t>
            </a:r>
          </a:p>
          <a:p>
            <a:pPr marL="914400" lvl="1" indent="0" eaLnBrk="1" hangingPunct="1">
              <a:buFontTx/>
              <a:buNone/>
            </a:pPr>
            <a:r>
              <a:rPr lang="en-US" altLang="en-US" i="1"/>
              <a:t>	</a:t>
            </a:r>
            <a:r>
              <a:rPr lang="en-US" altLang="en-US"/>
              <a:t>cross-product of </a:t>
            </a:r>
          </a:p>
          <a:p>
            <a:pPr marL="914400" lvl="1" indent="0" eaLnBrk="1" hangingPunct="1">
              <a:buFontTx/>
              <a:buNone/>
            </a:pPr>
            <a:r>
              <a:rPr lang="en-US" altLang="en-US"/>
              <a:t>PATO: </a:t>
            </a:r>
            <a:r>
              <a:rPr lang="en-US" altLang="en-US" i="1"/>
              <a:t>increased concentration</a:t>
            </a:r>
            <a:r>
              <a:rPr lang="en-US" altLang="en-US"/>
              <a:t> with FMA: </a:t>
            </a:r>
            <a:r>
              <a:rPr lang="en-US" altLang="en-US" i="1"/>
              <a:t>blood</a:t>
            </a:r>
            <a:r>
              <a:rPr lang="en-US" altLang="en-US"/>
              <a:t> and CheBI: </a:t>
            </a:r>
            <a:r>
              <a:rPr lang="en-US" altLang="en-US" i="1"/>
              <a:t>glucose</a:t>
            </a:r>
            <a:r>
              <a:rPr lang="en-US" altLang="en-US"/>
              <a:t>.</a:t>
            </a:r>
            <a:r>
              <a:rPr lang="en-US" altLang="en-US" b="1"/>
              <a:t> </a:t>
            </a:r>
          </a:p>
          <a:p>
            <a:pPr eaLnBrk="1" hangingPunct="1"/>
            <a:endParaRPr lang="en-US" altLang="en-US" sz="2800" b="1"/>
          </a:p>
        </p:txBody>
      </p:sp>
      <p:sp>
        <p:nvSpPr>
          <p:cNvPr id="205829" name="Slide Number Placeholder 3">
            <a:extLst>
              <a:ext uri="{FF2B5EF4-FFF2-40B4-BE49-F238E27FC236}">
                <a16:creationId xmlns:a16="http://schemas.microsoft.com/office/drawing/2014/main" id="{1D7BEF85-872F-494D-8ACA-87BB2AFB5193}"/>
              </a:ext>
            </a:extLst>
          </p:cNvPr>
          <p:cNvSpPr>
            <a:spLocks noGrp="1"/>
          </p:cNvSpPr>
          <p:nvPr>
            <p:ph type="sldNum" sz="quarter" idx="12"/>
          </p:nvPr>
        </p:nvSpPr>
        <p:spPr>
          <a:xfrm>
            <a:off x="7010400" y="6324600"/>
            <a:ext cx="2133600" cy="53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80701F86-9800-4860-877B-8109C3A4328F}" type="slidenum">
              <a:rPr lang="en-US" altLang="en-US" sz="1400" smtClean="0">
                <a:solidFill>
                  <a:srgbClr val="000000"/>
                </a:solidFill>
              </a:rPr>
              <a:pPr algn="l">
                <a:spcBef>
                  <a:spcPct val="0"/>
                </a:spcBef>
                <a:buFontTx/>
                <a:buNone/>
              </a:pPr>
              <a:t>37</a:t>
            </a:fld>
            <a:endParaRPr lang="en-US" altLang="en-US" sz="1400">
              <a:solidFill>
                <a:srgbClr val="00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CAB48D79-675D-4FD8-925B-3344A461DC22}"/>
              </a:ext>
            </a:extLst>
          </p:cNvPr>
          <p:cNvSpPr>
            <a:spLocks noGrp="1" noChangeArrowheads="1"/>
          </p:cNvSpPr>
          <p:nvPr>
            <p:ph type="title"/>
          </p:nvPr>
        </p:nvSpPr>
        <p:spPr>
          <a:xfrm>
            <a:off x="0" y="533400"/>
            <a:ext cx="9144000" cy="1524000"/>
          </a:xfrm>
        </p:spPr>
        <p:txBody>
          <a:bodyPr/>
          <a:lstStyle/>
          <a:p>
            <a:pPr eaLnBrk="1" hangingPunct="1">
              <a:spcAft>
                <a:spcPts val="725"/>
              </a:spcAft>
            </a:pPr>
            <a:r>
              <a:rPr lang="en-US" altLang="en-US" sz="4000">
                <a:solidFill>
                  <a:schemeClr val="tx1"/>
                </a:solidFill>
              </a:rPr>
              <a:t>definitions should be wherever possible of the (Aristotelian) genus-species form </a:t>
            </a:r>
          </a:p>
        </p:txBody>
      </p:sp>
      <p:sp>
        <p:nvSpPr>
          <p:cNvPr id="207875" name="Text Placeholder 2">
            <a:extLst>
              <a:ext uri="{FF2B5EF4-FFF2-40B4-BE49-F238E27FC236}">
                <a16:creationId xmlns:a16="http://schemas.microsoft.com/office/drawing/2014/main" id="{1C6DE8E1-8FBA-456F-BEAE-348E81607F4E}"/>
              </a:ext>
            </a:extLst>
          </p:cNvPr>
          <p:cNvSpPr>
            <a:spLocks noGrp="1" noChangeArrowheads="1"/>
          </p:cNvSpPr>
          <p:nvPr>
            <p:ph type="body" sz="half" idx="1"/>
          </p:nvPr>
        </p:nvSpPr>
        <p:spPr>
          <a:xfrm>
            <a:off x="457200" y="2514600"/>
            <a:ext cx="8229600" cy="3992563"/>
          </a:xfrm>
        </p:spPr>
        <p:txBody>
          <a:bodyPr/>
          <a:lstStyle/>
          <a:p>
            <a:endParaRPr lang="en-US" altLang="en-US"/>
          </a:p>
          <a:p>
            <a:endParaRPr lang="en-US" altLang="en-US"/>
          </a:p>
        </p:txBody>
      </p:sp>
      <p:sp>
        <p:nvSpPr>
          <p:cNvPr id="207876" name="Slide Number Placeholder 3">
            <a:extLst>
              <a:ext uri="{FF2B5EF4-FFF2-40B4-BE49-F238E27FC236}">
                <a16:creationId xmlns:a16="http://schemas.microsoft.com/office/drawing/2014/main" id="{EA9E63A7-9FEA-4EB2-8D1C-E31B241FB8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EF9D23-966F-4584-A6F6-9035C9360D9B}" type="slidenum">
              <a:rPr lang="en-US" altLang="en-US" sz="1400" smtClean="0">
                <a:solidFill>
                  <a:srgbClr val="000000"/>
                </a:solidFill>
              </a:rPr>
              <a:pPr>
                <a:spcBef>
                  <a:spcPct val="0"/>
                </a:spcBef>
                <a:buFontTx/>
                <a:buNone/>
              </a:pPr>
              <a:t>38</a:t>
            </a:fld>
            <a:endParaRPr lang="en-US" altLang="en-US" sz="1400">
              <a:solidFill>
                <a:srgbClr val="000000"/>
              </a:solidFill>
            </a:endParaRPr>
          </a:p>
        </p:txBody>
      </p:sp>
      <p:sp>
        <p:nvSpPr>
          <p:cNvPr id="207877" name="Rectangle 7">
            <a:extLst>
              <a:ext uri="{FF2B5EF4-FFF2-40B4-BE49-F238E27FC236}">
                <a16:creationId xmlns:a16="http://schemas.microsoft.com/office/drawing/2014/main" id="{40ADC602-105E-47EB-BC4A-D7DE7BE5C4EE}"/>
              </a:ext>
            </a:extLst>
          </p:cNvPr>
          <p:cNvSpPr>
            <a:spLocks noChangeArrowheads="1"/>
          </p:cNvSpPr>
          <p:nvPr/>
        </p:nvSpPr>
        <p:spPr bwMode="auto">
          <a:xfrm>
            <a:off x="814388" y="6035675"/>
            <a:ext cx="458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i="1">
                <a:solidFill>
                  <a:srgbClr val="000000"/>
                </a:solidFill>
              </a:rPr>
              <a:t>E</a:t>
            </a:r>
          </a:p>
        </p:txBody>
      </p:sp>
      <p:cxnSp>
        <p:nvCxnSpPr>
          <p:cNvPr id="6" name="Straight Connector 5">
            <a:extLst>
              <a:ext uri="{FF2B5EF4-FFF2-40B4-BE49-F238E27FC236}">
                <a16:creationId xmlns:a16="http://schemas.microsoft.com/office/drawing/2014/main" id="{3EBA90F3-DCDC-4E02-80FA-28C4755FF8C9}"/>
              </a:ext>
            </a:extLst>
          </p:cNvPr>
          <p:cNvCxnSpPr/>
          <p:nvPr/>
        </p:nvCxnSpPr>
        <p:spPr>
          <a:xfrm flipH="1">
            <a:off x="1724025" y="2717800"/>
            <a:ext cx="33338"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7879" name="Rectangle 9">
            <a:extLst>
              <a:ext uri="{FF2B5EF4-FFF2-40B4-BE49-F238E27FC236}">
                <a16:creationId xmlns:a16="http://schemas.microsoft.com/office/drawing/2014/main" id="{AFD894EF-4AFB-4447-8600-BBF86F95D267}"/>
              </a:ext>
            </a:extLst>
          </p:cNvPr>
          <p:cNvSpPr>
            <a:spLocks noChangeArrowheads="1"/>
          </p:cNvSpPr>
          <p:nvPr/>
        </p:nvSpPr>
        <p:spPr bwMode="auto">
          <a:xfrm>
            <a:off x="1741488" y="297180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7880" name="Rectangle 7">
            <a:extLst>
              <a:ext uri="{FF2B5EF4-FFF2-40B4-BE49-F238E27FC236}">
                <a16:creationId xmlns:a16="http://schemas.microsoft.com/office/drawing/2014/main" id="{7ABBA105-6E1D-4D77-8518-FB5808CC2ADB}"/>
              </a:ext>
            </a:extLst>
          </p:cNvPr>
          <p:cNvSpPr>
            <a:spLocks noChangeArrowheads="1"/>
          </p:cNvSpPr>
          <p:nvPr/>
        </p:nvSpPr>
        <p:spPr bwMode="auto">
          <a:xfrm>
            <a:off x="2719388" y="6056313"/>
            <a:ext cx="43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i="1">
                <a:solidFill>
                  <a:srgbClr val="000000"/>
                </a:solidFill>
              </a:rPr>
              <a:t>F</a:t>
            </a:r>
          </a:p>
        </p:txBody>
      </p:sp>
      <p:sp>
        <p:nvSpPr>
          <p:cNvPr id="207881" name="Rectangle 8">
            <a:extLst>
              <a:ext uri="{FF2B5EF4-FFF2-40B4-BE49-F238E27FC236}">
                <a16:creationId xmlns:a16="http://schemas.microsoft.com/office/drawing/2014/main" id="{8614590C-845F-409C-B477-B6818256C716}"/>
              </a:ext>
            </a:extLst>
          </p:cNvPr>
          <p:cNvSpPr>
            <a:spLocks noChangeArrowheads="1"/>
          </p:cNvSpPr>
          <p:nvPr/>
        </p:nvSpPr>
        <p:spPr bwMode="auto">
          <a:xfrm>
            <a:off x="2303463" y="484505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7882" name="Rectangle 9">
            <a:extLst>
              <a:ext uri="{FF2B5EF4-FFF2-40B4-BE49-F238E27FC236}">
                <a16:creationId xmlns:a16="http://schemas.microsoft.com/office/drawing/2014/main" id="{5F2E467C-49D8-470C-849B-27B0888D87AE}"/>
              </a:ext>
            </a:extLst>
          </p:cNvPr>
          <p:cNvSpPr>
            <a:spLocks noChangeArrowheads="1"/>
          </p:cNvSpPr>
          <p:nvPr/>
        </p:nvSpPr>
        <p:spPr bwMode="auto">
          <a:xfrm>
            <a:off x="471488" y="502920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746199C-A23F-4086-8887-972D6E1EE779}"/>
              </a:ext>
            </a:extLst>
          </p:cNvPr>
          <p:cNvCxnSpPr/>
          <p:nvPr/>
        </p:nvCxnSpPr>
        <p:spPr>
          <a:xfrm>
            <a:off x="1716088" y="4686300"/>
            <a:ext cx="1220787"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02F3C-B067-4BB8-86EF-F4045700C1AC}"/>
              </a:ext>
            </a:extLst>
          </p:cNvPr>
          <p:cNvCxnSpPr/>
          <p:nvPr/>
        </p:nvCxnSpPr>
        <p:spPr>
          <a:xfrm flipH="1">
            <a:off x="1068388" y="4686300"/>
            <a:ext cx="647700"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7885" name="Rectangle 6">
            <a:extLst>
              <a:ext uri="{FF2B5EF4-FFF2-40B4-BE49-F238E27FC236}">
                <a16:creationId xmlns:a16="http://schemas.microsoft.com/office/drawing/2014/main" id="{6ED4D432-E143-4739-9DB7-1A032D252C65}"/>
              </a:ext>
            </a:extLst>
          </p:cNvPr>
          <p:cNvSpPr>
            <a:spLocks noChangeArrowheads="1"/>
          </p:cNvSpPr>
          <p:nvPr/>
        </p:nvSpPr>
        <p:spPr bwMode="auto">
          <a:xfrm>
            <a:off x="1065213" y="4059238"/>
            <a:ext cx="33035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i="1">
                <a:solidFill>
                  <a:srgbClr val="000000"/>
                </a:solidFill>
              </a:rPr>
              <a:t>	B</a:t>
            </a:r>
          </a:p>
        </p:txBody>
      </p:sp>
      <p:sp>
        <p:nvSpPr>
          <p:cNvPr id="207886" name="Rectangle 6">
            <a:extLst>
              <a:ext uri="{FF2B5EF4-FFF2-40B4-BE49-F238E27FC236}">
                <a16:creationId xmlns:a16="http://schemas.microsoft.com/office/drawing/2014/main" id="{F1B642E2-4807-4E36-8DC2-7DAE4B01863B}"/>
              </a:ext>
            </a:extLst>
          </p:cNvPr>
          <p:cNvSpPr>
            <a:spLocks noChangeArrowheads="1"/>
          </p:cNvSpPr>
          <p:nvPr/>
        </p:nvSpPr>
        <p:spPr bwMode="auto">
          <a:xfrm>
            <a:off x="1116013" y="2206625"/>
            <a:ext cx="330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i="1">
                <a:solidFill>
                  <a:srgbClr val="000000"/>
                </a:solidFill>
              </a:rPr>
              <a:t>	A</a:t>
            </a:r>
          </a:p>
        </p:txBody>
      </p:sp>
      <p:sp>
        <p:nvSpPr>
          <p:cNvPr id="207887" name="TextBox 14">
            <a:extLst>
              <a:ext uri="{FF2B5EF4-FFF2-40B4-BE49-F238E27FC236}">
                <a16:creationId xmlns:a16="http://schemas.microsoft.com/office/drawing/2014/main" id="{414F6563-6108-4A9B-8D7D-A0BA08CDDB26}"/>
              </a:ext>
            </a:extLst>
          </p:cNvPr>
          <p:cNvSpPr txBox="1">
            <a:spLocks noChangeArrowheads="1"/>
          </p:cNvSpPr>
          <p:nvPr/>
        </p:nvSpPr>
        <p:spPr bwMode="auto">
          <a:xfrm>
            <a:off x="4038600" y="2786063"/>
            <a:ext cx="46640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t>a B =def. an A which Cs</a:t>
            </a:r>
          </a:p>
          <a:p>
            <a:pPr>
              <a:spcBef>
                <a:spcPct val="0"/>
              </a:spcBef>
              <a:buFontTx/>
              <a:buNone/>
            </a:pPr>
            <a:endParaRPr lang="en-US" altLang="en-US"/>
          </a:p>
          <a:p>
            <a:pPr>
              <a:spcBef>
                <a:spcPct val="0"/>
              </a:spcBef>
              <a:buFontTx/>
              <a:buNone/>
            </a:pPr>
            <a:r>
              <a:rPr lang="en-US" altLang="en-US"/>
              <a:t>A = genus</a:t>
            </a:r>
          </a:p>
          <a:p>
            <a:pPr>
              <a:spcBef>
                <a:spcPct val="0"/>
              </a:spcBef>
              <a:buFontTx/>
              <a:buNone/>
            </a:pPr>
            <a:r>
              <a:rPr lang="en-US" altLang="en-US"/>
              <a:t>B = species</a:t>
            </a:r>
          </a:p>
          <a:p>
            <a:pPr>
              <a:spcBef>
                <a:spcPct val="0"/>
              </a:spcBef>
              <a:buFontTx/>
              <a:buNone/>
            </a:pPr>
            <a:r>
              <a:rPr lang="en-US" altLang="en-US"/>
              <a:t>C = differentia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E750A67-0D1C-4C4A-B309-07E86D094433}"/>
              </a:ext>
            </a:extLst>
          </p:cNvPr>
          <p:cNvSpPr>
            <a:spLocks noGrp="1" noChangeArrowheads="1"/>
          </p:cNvSpPr>
          <p:nvPr>
            <p:ph type="title"/>
          </p:nvPr>
        </p:nvSpPr>
        <p:spPr>
          <a:xfrm>
            <a:off x="0" y="152400"/>
            <a:ext cx="9144000" cy="1143000"/>
          </a:xfrm>
          <a:noFill/>
          <a:extLst>
            <a:ext uri="{909E8E84-426E-40DD-AFC4-6F175D3DCCD1}">
              <a14:hiddenFill xmlns:a14="http://schemas.microsoft.com/office/drawing/2010/main">
                <a:gradFill rotWithShape="1">
                  <a:gsLst>
                    <a:gs pos="0">
                      <a:schemeClr val="tx1">
                        <a:alpha val="67998"/>
                      </a:schemeClr>
                    </a:gs>
                    <a:gs pos="50000">
                      <a:schemeClr val="accent2">
                        <a:alpha val="67000"/>
                      </a:schemeClr>
                    </a:gs>
                    <a:gs pos="100000">
                      <a:schemeClr val="tx1">
                        <a:alpha val="67998"/>
                      </a:schemeClr>
                    </a:gs>
                  </a:gsLst>
                  <a:lin ang="5400000" scaled="1"/>
                </a:gradFill>
              </a14:hiddenFill>
            </a:ext>
          </a:extLst>
        </p:spPr>
        <p:txBody>
          <a:bodyPr/>
          <a:lstStyle/>
          <a:p>
            <a:pPr eaLnBrk="1" hangingPunct="1">
              <a:defRPr/>
            </a:pPr>
            <a:r>
              <a:rPr lang="en-US" altLang="en-US">
                <a:solidFill>
                  <a:schemeClr val="tx1"/>
                </a:solidFill>
              </a:rPr>
              <a:t>Normalization</a:t>
            </a:r>
          </a:p>
        </p:txBody>
      </p:sp>
      <p:sp>
        <p:nvSpPr>
          <p:cNvPr id="208899" name="Rectangle 3">
            <a:extLst>
              <a:ext uri="{FF2B5EF4-FFF2-40B4-BE49-F238E27FC236}">
                <a16:creationId xmlns:a16="http://schemas.microsoft.com/office/drawing/2014/main" id="{061CA020-5C3D-4AAE-A900-08AA1447E7D3}"/>
              </a:ext>
            </a:extLst>
          </p:cNvPr>
          <p:cNvSpPr>
            <a:spLocks noGrp="1" noChangeArrowheads="1"/>
          </p:cNvSpPr>
          <p:nvPr>
            <p:ph type="body" idx="1"/>
          </p:nvPr>
        </p:nvSpPr>
        <p:spPr>
          <a:xfrm>
            <a:off x="254000" y="1714500"/>
            <a:ext cx="8458200" cy="4724400"/>
          </a:xfrm>
        </p:spPr>
        <p:txBody>
          <a:bodyPr/>
          <a:lstStyle/>
          <a:p>
            <a:pPr eaLnBrk="1" hangingPunct="1"/>
            <a:r>
              <a:rPr lang="en-US" altLang="en-US" b="1" i="1"/>
              <a:t> </a:t>
            </a:r>
          </a:p>
        </p:txBody>
      </p:sp>
      <p:sp>
        <p:nvSpPr>
          <p:cNvPr id="208900" name="Rectangle 4">
            <a:extLst>
              <a:ext uri="{FF2B5EF4-FFF2-40B4-BE49-F238E27FC236}">
                <a16:creationId xmlns:a16="http://schemas.microsoft.com/office/drawing/2014/main" id="{AEAD8292-52CD-4384-B684-C86926C4D692}"/>
              </a:ext>
            </a:extLst>
          </p:cNvPr>
          <p:cNvSpPr>
            <a:spLocks noChangeArrowheads="1"/>
          </p:cNvSpPr>
          <p:nvPr/>
        </p:nvSpPr>
        <p:spPr bwMode="auto">
          <a:xfrm>
            <a:off x="5105400" y="4775200"/>
            <a:ext cx="2220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a:solidFill>
                  <a:srgbClr val="000000"/>
                </a:solidFill>
              </a:rPr>
              <a:t>		</a:t>
            </a:r>
            <a:endParaRPr lang="en-US" altLang="en-US" b="1" i="1">
              <a:solidFill>
                <a:srgbClr val="000000"/>
              </a:solidFill>
            </a:endParaRPr>
          </a:p>
        </p:txBody>
      </p:sp>
      <p:sp>
        <p:nvSpPr>
          <p:cNvPr id="208901" name="Rectangle 6">
            <a:extLst>
              <a:ext uri="{FF2B5EF4-FFF2-40B4-BE49-F238E27FC236}">
                <a16:creationId xmlns:a16="http://schemas.microsoft.com/office/drawing/2014/main" id="{13481373-4B09-44FA-B7EE-B110638E8B99}"/>
              </a:ext>
            </a:extLst>
          </p:cNvPr>
          <p:cNvSpPr>
            <a:spLocks noChangeArrowheads="1"/>
          </p:cNvSpPr>
          <p:nvPr/>
        </p:nvSpPr>
        <p:spPr bwMode="auto">
          <a:xfrm>
            <a:off x="1751013" y="3671888"/>
            <a:ext cx="33035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car</a:t>
            </a:r>
          </a:p>
        </p:txBody>
      </p:sp>
      <p:sp>
        <p:nvSpPr>
          <p:cNvPr id="208902" name="Rectangle 7">
            <a:extLst>
              <a:ext uri="{FF2B5EF4-FFF2-40B4-BE49-F238E27FC236}">
                <a16:creationId xmlns:a16="http://schemas.microsoft.com/office/drawing/2014/main" id="{9B460E88-776E-4104-A315-DD750AE075EA}"/>
              </a:ext>
            </a:extLst>
          </p:cNvPr>
          <p:cNvSpPr>
            <a:spLocks noChangeArrowheads="1"/>
          </p:cNvSpPr>
          <p:nvPr/>
        </p:nvSpPr>
        <p:spPr bwMode="auto">
          <a:xfrm>
            <a:off x="5345113" y="5535613"/>
            <a:ext cx="102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blue</a:t>
            </a:r>
          </a:p>
        </p:txBody>
      </p:sp>
      <p:sp>
        <p:nvSpPr>
          <p:cNvPr id="208903" name="Rectangle 8">
            <a:extLst>
              <a:ext uri="{FF2B5EF4-FFF2-40B4-BE49-F238E27FC236}">
                <a16:creationId xmlns:a16="http://schemas.microsoft.com/office/drawing/2014/main" id="{29CC0F29-2CC0-4390-93D7-78246FD78B15}"/>
              </a:ext>
            </a:extLst>
          </p:cNvPr>
          <p:cNvSpPr>
            <a:spLocks noChangeArrowheads="1"/>
          </p:cNvSpPr>
          <p:nvPr/>
        </p:nvSpPr>
        <p:spPr bwMode="auto">
          <a:xfrm>
            <a:off x="2779713" y="4408488"/>
            <a:ext cx="928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8904" name="Rectangle 9">
            <a:extLst>
              <a:ext uri="{FF2B5EF4-FFF2-40B4-BE49-F238E27FC236}">
                <a16:creationId xmlns:a16="http://schemas.microsoft.com/office/drawing/2014/main" id="{A0917F02-7F85-423F-BD23-DCC684FFC5DE}"/>
              </a:ext>
            </a:extLst>
          </p:cNvPr>
          <p:cNvSpPr>
            <a:spLocks noChangeArrowheads="1"/>
          </p:cNvSpPr>
          <p:nvPr/>
        </p:nvSpPr>
        <p:spPr bwMode="auto">
          <a:xfrm>
            <a:off x="946150" y="4592638"/>
            <a:ext cx="9286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172043" name="Slide Number Placeholder 13">
            <a:extLst>
              <a:ext uri="{FF2B5EF4-FFF2-40B4-BE49-F238E27FC236}">
                <a16:creationId xmlns:a16="http://schemas.microsoft.com/office/drawing/2014/main" id="{09693BF7-4526-4F29-82B9-77C9FB406FFF}"/>
              </a:ext>
            </a:extLst>
          </p:cNvPr>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2" fontAlgn="base">
              <a:spcBef>
                <a:spcPct val="0"/>
              </a:spcBef>
              <a:spcAft>
                <a:spcPct val="0"/>
              </a:spcAft>
              <a:defRPr/>
            </a:pPr>
            <a:fld id="{E2F5DEB1-72F4-4EDB-8163-DABC5F178AC8}" type="slidenum">
              <a:rPr lang="en-US" altLang="en-US" smtClean="0">
                <a:solidFill>
                  <a:srgbClr val="000000"/>
                </a:solidFill>
              </a:rPr>
              <a:pPr lvl="2" fontAlgn="base">
                <a:spcBef>
                  <a:spcPct val="0"/>
                </a:spcBef>
                <a:spcAft>
                  <a:spcPct val="0"/>
                </a:spcAft>
                <a:defRPr/>
              </a:pPr>
              <a:t>39</a:t>
            </a:fld>
            <a:endParaRPr lang="en-US" altLang="en-US" dirty="0">
              <a:solidFill>
                <a:srgbClr val="000000"/>
              </a:solidFill>
            </a:endParaRPr>
          </a:p>
        </p:txBody>
      </p:sp>
      <p:cxnSp>
        <p:nvCxnSpPr>
          <p:cNvPr id="3" name="Straight Connector 2">
            <a:extLst>
              <a:ext uri="{FF2B5EF4-FFF2-40B4-BE49-F238E27FC236}">
                <a16:creationId xmlns:a16="http://schemas.microsoft.com/office/drawing/2014/main" id="{53F6665F-33A8-4DB6-8A6B-F6A72BE4AF7F}"/>
              </a:ext>
            </a:extLst>
          </p:cNvPr>
          <p:cNvCxnSpPr/>
          <p:nvPr/>
        </p:nvCxnSpPr>
        <p:spPr>
          <a:xfrm flipH="1">
            <a:off x="6500813" y="2219325"/>
            <a:ext cx="33337"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1A5C6E-F8FE-48B9-87C7-1AF0F044411A}"/>
              </a:ext>
            </a:extLst>
          </p:cNvPr>
          <p:cNvCxnSpPr/>
          <p:nvPr/>
        </p:nvCxnSpPr>
        <p:spPr>
          <a:xfrm>
            <a:off x="2192338" y="4249738"/>
            <a:ext cx="1220787"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8908" name="Rectangle 6">
            <a:extLst>
              <a:ext uri="{FF2B5EF4-FFF2-40B4-BE49-F238E27FC236}">
                <a16:creationId xmlns:a16="http://schemas.microsoft.com/office/drawing/2014/main" id="{DAD4DD68-5FFA-4A09-9EB0-B8D56EFD5700}"/>
              </a:ext>
            </a:extLst>
          </p:cNvPr>
          <p:cNvSpPr>
            <a:spLocks noChangeArrowheads="1"/>
          </p:cNvSpPr>
          <p:nvPr/>
        </p:nvSpPr>
        <p:spPr bwMode="auto">
          <a:xfrm>
            <a:off x="2487613" y="5562600"/>
            <a:ext cx="330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saloon car</a:t>
            </a:r>
          </a:p>
        </p:txBody>
      </p:sp>
      <p:cxnSp>
        <p:nvCxnSpPr>
          <p:cNvPr id="19" name="Straight Connector 18">
            <a:extLst>
              <a:ext uri="{FF2B5EF4-FFF2-40B4-BE49-F238E27FC236}">
                <a16:creationId xmlns:a16="http://schemas.microsoft.com/office/drawing/2014/main" id="{8F51B8F0-A95D-4064-B56D-5718E758EFBB}"/>
              </a:ext>
            </a:extLst>
          </p:cNvPr>
          <p:cNvCxnSpPr/>
          <p:nvPr/>
        </p:nvCxnSpPr>
        <p:spPr>
          <a:xfrm flipH="1">
            <a:off x="1544638" y="4249738"/>
            <a:ext cx="647700"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8910" name="Rectangle 6">
            <a:extLst>
              <a:ext uri="{FF2B5EF4-FFF2-40B4-BE49-F238E27FC236}">
                <a16:creationId xmlns:a16="http://schemas.microsoft.com/office/drawing/2014/main" id="{61DA5D72-693B-43E8-9806-51D9CC6569A6}"/>
              </a:ext>
            </a:extLst>
          </p:cNvPr>
          <p:cNvSpPr>
            <a:spLocks noChangeArrowheads="1"/>
          </p:cNvSpPr>
          <p:nvPr/>
        </p:nvSpPr>
        <p:spPr bwMode="auto">
          <a:xfrm>
            <a:off x="1016000" y="5556250"/>
            <a:ext cx="3303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SUV</a:t>
            </a:r>
          </a:p>
        </p:txBody>
      </p:sp>
      <p:sp>
        <p:nvSpPr>
          <p:cNvPr id="208911" name="Rectangle 9">
            <a:extLst>
              <a:ext uri="{FF2B5EF4-FFF2-40B4-BE49-F238E27FC236}">
                <a16:creationId xmlns:a16="http://schemas.microsoft.com/office/drawing/2014/main" id="{89D434EA-30F5-4A63-9175-97363F6A7A0C}"/>
              </a:ext>
            </a:extLst>
          </p:cNvPr>
          <p:cNvSpPr>
            <a:spLocks noChangeArrowheads="1"/>
          </p:cNvSpPr>
          <p:nvPr/>
        </p:nvSpPr>
        <p:spPr bwMode="auto">
          <a:xfrm>
            <a:off x="6516688" y="2473325"/>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8912" name="Rectangle 7">
            <a:extLst>
              <a:ext uri="{FF2B5EF4-FFF2-40B4-BE49-F238E27FC236}">
                <a16:creationId xmlns:a16="http://schemas.microsoft.com/office/drawing/2014/main" id="{B5EC5A14-F66B-4B9C-B1E4-D7A0532B164F}"/>
              </a:ext>
            </a:extLst>
          </p:cNvPr>
          <p:cNvSpPr>
            <a:spLocks noChangeArrowheads="1"/>
          </p:cNvSpPr>
          <p:nvPr/>
        </p:nvSpPr>
        <p:spPr bwMode="auto">
          <a:xfrm>
            <a:off x="7302500" y="5557838"/>
            <a:ext cx="82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red</a:t>
            </a:r>
          </a:p>
        </p:txBody>
      </p:sp>
      <p:sp>
        <p:nvSpPr>
          <p:cNvPr id="208913" name="Rectangle 8">
            <a:extLst>
              <a:ext uri="{FF2B5EF4-FFF2-40B4-BE49-F238E27FC236}">
                <a16:creationId xmlns:a16="http://schemas.microsoft.com/office/drawing/2014/main" id="{37687589-7FA4-42CD-93A1-73EE901628B7}"/>
              </a:ext>
            </a:extLst>
          </p:cNvPr>
          <p:cNvSpPr>
            <a:spLocks noChangeArrowheads="1"/>
          </p:cNvSpPr>
          <p:nvPr/>
        </p:nvSpPr>
        <p:spPr bwMode="auto">
          <a:xfrm>
            <a:off x="7078663" y="4344988"/>
            <a:ext cx="930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8914" name="Rectangle 9">
            <a:extLst>
              <a:ext uri="{FF2B5EF4-FFF2-40B4-BE49-F238E27FC236}">
                <a16:creationId xmlns:a16="http://schemas.microsoft.com/office/drawing/2014/main" id="{87ECE0E9-A9BE-43CD-B14E-23DD9220F3C8}"/>
              </a:ext>
            </a:extLst>
          </p:cNvPr>
          <p:cNvSpPr>
            <a:spLocks noChangeArrowheads="1"/>
          </p:cNvSpPr>
          <p:nvPr/>
        </p:nvSpPr>
        <p:spPr bwMode="auto">
          <a:xfrm>
            <a:off x="5246688" y="4529138"/>
            <a:ext cx="928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F6DEAB5B-936A-4B32-93D1-84B624D02928}"/>
              </a:ext>
            </a:extLst>
          </p:cNvPr>
          <p:cNvCxnSpPr/>
          <p:nvPr/>
        </p:nvCxnSpPr>
        <p:spPr>
          <a:xfrm>
            <a:off x="6491288" y="4186238"/>
            <a:ext cx="1222375"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EC436E6-B961-4B4D-ABA9-E53F2142D06F}"/>
              </a:ext>
            </a:extLst>
          </p:cNvPr>
          <p:cNvCxnSpPr/>
          <p:nvPr/>
        </p:nvCxnSpPr>
        <p:spPr>
          <a:xfrm flipH="1">
            <a:off x="5843588" y="4186238"/>
            <a:ext cx="647700"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8917" name="Rectangle 6">
            <a:extLst>
              <a:ext uri="{FF2B5EF4-FFF2-40B4-BE49-F238E27FC236}">
                <a16:creationId xmlns:a16="http://schemas.microsoft.com/office/drawing/2014/main" id="{1432294A-F7F6-40A2-B6DC-FDA32901ACA4}"/>
              </a:ext>
            </a:extLst>
          </p:cNvPr>
          <p:cNvSpPr>
            <a:spLocks noChangeArrowheads="1"/>
          </p:cNvSpPr>
          <p:nvPr/>
        </p:nvSpPr>
        <p:spPr bwMode="auto">
          <a:xfrm>
            <a:off x="5840413" y="3559175"/>
            <a:ext cx="330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colour</a:t>
            </a:r>
          </a:p>
        </p:txBody>
      </p:sp>
      <p:sp>
        <p:nvSpPr>
          <p:cNvPr id="208918" name="Rectangle 6">
            <a:extLst>
              <a:ext uri="{FF2B5EF4-FFF2-40B4-BE49-F238E27FC236}">
                <a16:creationId xmlns:a16="http://schemas.microsoft.com/office/drawing/2014/main" id="{32EEED56-DAC3-4E31-B727-72EECCEE14A9}"/>
              </a:ext>
            </a:extLst>
          </p:cNvPr>
          <p:cNvSpPr>
            <a:spLocks noChangeArrowheads="1"/>
          </p:cNvSpPr>
          <p:nvPr/>
        </p:nvSpPr>
        <p:spPr bwMode="auto">
          <a:xfrm>
            <a:off x="5891213" y="1706563"/>
            <a:ext cx="33035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quality</a:t>
            </a:r>
          </a:p>
        </p:txBody>
      </p:sp>
      <p:cxnSp>
        <p:nvCxnSpPr>
          <p:cNvPr id="46" name="Straight Connector 45">
            <a:extLst>
              <a:ext uri="{FF2B5EF4-FFF2-40B4-BE49-F238E27FC236}">
                <a16:creationId xmlns:a16="http://schemas.microsoft.com/office/drawing/2014/main" id="{C13D42AA-5B79-4B49-80C5-3B37138FB220}"/>
              </a:ext>
            </a:extLst>
          </p:cNvPr>
          <p:cNvCxnSpPr/>
          <p:nvPr/>
        </p:nvCxnSpPr>
        <p:spPr>
          <a:xfrm flipH="1">
            <a:off x="2192338" y="2362200"/>
            <a:ext cx="33337"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8920" name="Rectangle 9">
            <a:extLst>
              <a:ext uri="{FF2B5EF4-FFF2-40B4-BE49-F238E27FC236}">
                <a16:creationId xmlns:a16="http://schemas.microsoft.com/office/drawing/2014/main" id="{8BD26096-53D8-4A0D-84F2-3E161BC4CC48}"/>
              </a:ext>
            </a:extLst>
          </p:cNvPr>
          <p:cNvSpPr>
            <a:spLocks noChangeArrowheads="1"/>
          </p:cNvSpPr>
          <p:nvPr/>
        </p:nvSpPr>
        <p:spPr bwMode="auto">
          <a:xfrm>
            <a:off x="2208213" y="261620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i="1">
                <a:solidFill>
                  <a:srgbClr val="000000"/>
                </a:solidFill>
                <a:cs typeface="Times New Roman" panose="02020603050405020304" pitchFamily="18" charset="0"/>
              </a:rPr>
              <a:t>is_a</a:t>
            </a:r>
            <a:endParaRPr lang="en-US" altLang="en-US" b="1" baseline="-25000">
              <a:solidFill>
                <a:srgbClr val="000000"/>
              </a:solidFill>
              <a:cs typeface="Times New Roman" panose="02020603050405020304" pitchFamily="18" charset="0"/>
            </a:endParaRPr>
          </a:p>
        </p:txBody>
      </p:sp>
      <p:sp>
        <p:nvSpPr>
          <p:cNvPr id="208921" name="Rectangle 6">
            <a:extLst>
              <a:ext uri="{FF2B5EF4-FFF2-40B4-BE49-F238E27FC236}">
                <a16:creationId xmlns:a16="http://schemas.microsoft.com/office/drawing/2014/main" id="{3289620E-D01D-490C-A423-545E13EE6B85}"/>
              </a:ext>
            </a:extLst>
          </p:cNvPr>
          <p:cNvSpPr>
            <a:spLocks noChangeArrowheads="1"/>
          </p:cNvSpPr>
          <p:nvPr/>
        </p:nvSpPr>
        <p:spPr bwMode="auto">
          <a:xfrm>
            <a:off x="1570038" y="1714500"/>
            <a:ext cx="330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b="1" i="1">
                <a:solidFill>
                  <a:srgbClr val="000000"/>
                </a:solidFill>
              </a:rPr>
              <a:t>object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Content Placeholder 2">
            <a:extLst>
              <a:ext uri="{FF2B5EF4-FFF2-40B4-BE49-F238E27FC236}">
                <a16:creationId xmlns:a16="http://schemas.microsoft.com/office/drawing/2014/main" id="{8B1B52E5-8150-44FA-9BFB-C245A95770F6}"/>
              </a:ext>
            </a:extLst>
          </p:cNvPr>
          <p:cNvSpPr>
            <a:spLocks noGrp="1"/>
          </p:cNvSpPr>
          <p:nvPr>
            <p:ph idx="1"/>
          </p:nvPr>
        </p:nvSpPr>
        <p:spPr>
          <a:xfrm>
            <a:off x="533400" y="2209800"/>
            <a:ext cx="8229600" cy="4684713"/>
          </a:xfrm>
        </p:spPr>
        <p:txBody>
          <a:bodyPr/>
          <a:lstStyle/>
          <a:p>
            <a:pPr eaLnBrk="1" hangingPunct="1"/>
            <a:r>
              <a:rPr lang="en-US" altLang="en-US"/>
              <a:t>Why do you want to build yet another ontology for X, rather than reuse an existing one?</a:t>
            </a:r>
          </a:p>
          <a:p>
            <a:pPr eaLnBrk="1" hangingPunct="1"/>
            <a:r>
              <a:rPr lang="en-US" altLang="en-US"/>
              <a:t>One reason: Because of a lack of trust</a:t>
            </a:r>
          </a:p>
          <a:p>
            <a:pPr eaLnBrk="1" hangingPunct="1"/>
            <a:r>
              <a:rPr lang="en-US" altLang="en-US"/>
              <a:t>How to increase trust in the realm of ontology development?</a:t>
            </a:r>
          </a:p>
        </p:txBody>
      </p:sp>
      <p:sp>
        <p:nvSpPr>
          <p:cNvPr id="166915" name="Title 1">
            <a:extLst>
              <a:ext uri="{FF2B5EF4-FFF2-40B4-BE49-F238E27FC236}">
                <a16:creationId xmlns:a16="http://schemas.microsoft.com/office/drawing/2014/main" id="{A0F235E1-761A-4C5B-9194-4B188C8FCA03}"/>
              </a:ext>
            </a:extLst>
          </p:cNvPr>
          <p:cNvSpPr txBox="1">
            <a:spLocks/>
          </p:cNvSpPr>
          <p:nvPr/>
        </p:nvSpPr>
        <p:spPr bwMode="auto">
          <a:xfrm>
            <a:off x="533400" y="71596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t>Causes of non-conformism</a:t>
            </a:r>
          </a:p>
        </p:txBody>
      </p:sp>
      <p:sp>
        <p:nvSpPr>
          <p:cNvPr id="166916" name="Slide Number Placeholder 4">
            <a:extLst>
              <a:ext uri="{FF2B5EF4-FFF2-40B4-BE49-F238E27FC236}">
                <a16:creationId xmlns:a16="http://schemas.microsoft.com/office/drawing/2014/main" id="{91C843A6-5B2D-4146-A8C2-956BB490CE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557C93E-94A3-4C50-A55E-DE134C22C21D}" type="slidenum">
              <a:rPr lang="en-US" altLang="en-US" sz="1200" smtClean="0">
                <a:solidFill>
                  <a:srgbClr val="898989"/>
                </a:solidFill>
                <a:latin typeface="Arial" panose="020B0604020202020204" pitchFamily="34" charset="0"/>
              </a:rPr>
              <a:pPr>
                <a:spcBef>
                  <a:spcPct val="0"/>
                </a:spcBef>
                <a:buFontTx/>
                <a:buNone/>
              </a:pPr>
              <a:t>4</a:t>
            </a:fld>
            <a:endParaRPr lang="en-US" altLang="en-US" sz="1200">
              <a:solidFill>
                <a:srgbClr val="898989"/>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214030A9-4FFA-40FB-9440-9E0ABBFE007B}"/>
              </a:ext>
            </a:extLst>
          </p:cNvPr>
          <p:cNvSpPr>
            <a:spLocks noGrp="1" noChangeArrowheads="1"/>
          </p:cNvSpPr>
          <p:nvPr>
            <p:ph type="title"/>
          </p:nvPr>
        </p:nvSpPr>
        <p:spPr>
          <a:xfrm>
            <a:off x="0" y="533400"/>
            <a:ext cx="9144000" cy="1524000"/>
          </a:xfrm>
        </p:spPr>
        <p:txBody>
          <a:bodyPr/>
          <a:lstStyle/>
          <a:p>
            <a:pPr eaLnBrk="1" hangingPunct="1">
              <a:spcAft>
                <a:spcPts val="725"/>
              </a:spcAft>
            </a:pPr>
            <a:r>
              <a:rPr lang="en-US" altLang="en-US">
                <a:solidFill>
                  <a:schemeClr val="tx1"/>
                </a:solidFill>
              </a:rPr>
              <a:t>Normalization</a:t>
            </a:r>
          </a:p>
        </p:txBody>
      </p:sp>
      <p:sp>
        <p:nvSpPr>
          <p:cNvPr id="210947" name="Text Placeholder 2">
            <a:extLst>
              <a:ext uri="{FF2B5EF4-FFF2-40B4-BE49-F238E27FC236}">
                <a16:creationId xmlns:a16="http://schemas.microsoft.com/office/drawing/2014/main" id="{4378CF87-8D48-42B2-A8CF-31C97BCFBFB3}"/>
              </a:ext>
            </a:extLst>
          </p:cNvPr>
          <p:cNvSpPr>
            <a:spLocks noGrp="1" noChangeArrowheads="1"/>
          </p:cNvSpPr>
          <p:nvPr>
            <p:ph type="body" sz="half" idx="1"/>
          </p:nvPr>
        </p:nvSpPr>
        <p:spPr>
          <a:xfrm>
            <a:off x="457200" y="2514600"/>
            <a:ext cx="8229600" cy="3992563"/>
          </a:xfrm>
        </p:spPr>
        <p:txBody>
          <a:bodyPr/>
          <a:lstStyle/>
          <a:p>
            <a:r>
              <a:rPr lang="en-US" altLang="en-US"/>
              <a:t>terms representing universals vs terms representing defined classes</a:t>
            </a:r>
          </a:p>
          <a:p>
            <a:r>
              <a:rPr lang="en-US" altLang="en-US"/>
              <a:t>reference ontologies – asserted hierarchies</a:t>
            </a:r>
          </a:p>
          <a:p>
            <a:r>
              <a:rPr lang="en-US" altLang="en-US"/>
              <a:t>application ontologies – inferred hierarchies</a:t>
            </a:r>
          </a:p>
          <a:p>
            <a:endParaRPr lang="en-US" altLang="en-US"/>
          </a:p>
          <a:p>
            <a:endParaRPr lang="en-US" altLang="en-US"/>
          </a:p>
        </p:txBody>
      </p:sp>
      <p:sp>
        <p:nvSpPr>
          <p:cNvPr id="210948" name="Slide Number Placeholder 3">
            <a:extLst>
              <a:ext uri="{FF2B5EF4-FFF2-40B4-BE49-F238E27FC236}">
                <a16:creationId xmlns:a16="http://schemas.microsoft.com/office/drawing/2014/main" id="{466E98AE-7D96-411D-A6A2-281B2A3BC8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3B0729-2507-4AA2-8D8E-0CBA2E2BE2A6}" type="slidenum">
              <a:rPr lang="en-US" altLang="en-US" sz="1400" smtClean="0">
                <a:solidFill>
                  <a:srgbClr val="000000"/>
                </a:solidFill>
              </a:rPr>
              <a:pPr>
                <a:spcBef>
                  <a:spcPct val="0"/>
                </a:spcBef>
                <a:buFontTx/>
                <a:buNone/>
              </a:pPr>
              <a:t>40</a:t>
            </a:fld>
            <a:endParaRPr lang="en-US" altLang="en-US" sz="14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a:extLst>
              <a:ext uri="{FF2B5EF4-FFF2-40B4-BE49-F238E27FC236}">
                <a16:creationId xmlns:a16="http://schemas.microsoft.com/office/drawing/2014/main" id="{6CD9AC19-FAE2-4E6B-B67B-8D4ABAB060B0}"/>
              </a:ext>
            </a:extLst>
          </p:cNvPr>
          <p:cNvSpPr>
            <a:spLocks noGrp="1" noChangeArrowheads="1"/>
          </p:cNvSpPr>
          <p:nvPr>
            <p:ph type="title"/>
          </p:nvPr>
        </p:nvSpPr>
        <p:spPr/>
        <p:txBody>
          <a:bodyPr/>
          <a:lstStyle/>
          <a:p>
            <a:r>
              <a:rPr lang="en-US" altLang="en-US"/>
              <a:t>What do we do with root nodes?</a:t>
            </a:r>
          </a:p>
        </p:txBody>
      </p:sp>
      <p:sp>
        <p:nvSpPr>
          <p:cNvPr id="211971" name="Text Placeholder 2">
            <a:extLst>
              <a:ext uri="{FF2B5EF4-FFF2-40B4-BE49-F238E27FC236}">
                <a16:creationId xmlns:a16="http://schemas.microsoft.com/office/drawing/2014/main" id="{2738CA42-27C4-4448-950B-7396BC869A67}"/>
              </a:ext>
            </a:extLst>
          </p:cNvPr>
          <p:cNvSpPr>
            <a:spLocks noGrp="1" noChangeArrowheads="1"/>
          </p:cNvSpPr>
          <p:nvPr>
            <p:ph type="body" sz="half" idx="1"/>
          </p:nvPr>
        </p:nvSpPr>
        <p:spPr>
          <a:xfrm>
            <a:off x="457200" y="1524000"/>
            <a:ext cx="8458200" cy="4602163"/>
          </a:xfrm>
        </p:spPr>
        <p:txBody>
          <a:bodyPr/>
          <a:lstStyle/>
          <a:p>
            <a:pPr marL="514350" indent="-514350">
              <a:buFontTx/>
              <a:buAutoNum type="arabicPeriod"/>
            </a:pPr>
            <a:r>
              <a:rPr lang="en-US" altLang="en-US"/>
              <a:t>downward population (populate Cell Ontology downward from root BFO:object)</a:t>
            </a:r>
          </a:p>
          <a:p>
            <a:pPr marL="514350" indent="-514350">
              <a:buFontTx/>
              <a:buAutoNum type="arabicPeriod"/>
            </a:pPr>
            <a:r>
              <a:rPr lang="en-US" altLang="en-US"/>
              <a:t>elucidation vs. definition</a:t>
            </a:r>
          </a:p>
        </p:txBody>
      </p:sp>
      <p:sp>
        <p:nvSpPr>
          <p:cNvPr id="211972" name="Slide Number Placeholder 3">
            <a:extLst>
              <a:ext uri="{FF2B5EF4-FFF2-40B4-BE49-F238E27FC236}">
                <a16:creationId xmlns:a16="http://schemas.microsoft.com/office/drawing/2014/main" id="{BCF3E556-A10E-4486-825E-9C67EC4A10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0A77CE-D629-42F0-B763-54A3C081EA3A}" type="slidenum">
              <a:rPr lang="en-US" altLang="en-US" sz="1400" smtClean="0">
                <a:solidFill>
                  <a:srgbClr val="000000"/>
                </a:solidFill>
              </a:rPr>
              <a:pPr>
                <a:spcBef>
                  <a:spcPct val="0"/>
                </a:spcBef>
                <a:buFontTx/>
                <a:buNone/>
              </a:pPr>
              <a:t>41</a:t>
            </a:fld>
            <a:endParaRPr lang="en-US" altLang="en-US" sz="14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a:extLst>
              <a:ext uri="{FF2B5EF4-FFF2-40B4-BE49-F238E27FC236}">
                <a16:creationId xmlns:a16="http://schemas.microsoft.com/office/drawing/2014/main" id="{BB3AE1A8-6E06-4925-9786-7FDDDC1D6883}"/>
              </a:ext>
            </a:extLst>
          </p:cNvPr>
          <p:cNvSpPr>
            <a:spLocks noGrp="1"/>
          </p:cNvSpPr>
          <p:nvPr>
            <p:ph type="title"/>
          </p:nvPr>
        </p:nvSpPr>
        <p:spPr/>
        <p:txBody>
          <a:bodyPr/>
          <a:lstStyle/>
          <a:p>
            <a:pPr eaLnBrk="1" hangingPunct="1"/>
            <a:r>
              <a:rPr lang="en-US" altLang="en-US"/>
              <a:t>Orthogonality</a:t>
            </a:r>
          </a:p>
        </p:txBody>
      </p:sp>
      <p:sp>
        <p:nvSpPr>
          <p:cNvPr id="212995" name="Content Placeholder 2">
            <a:extLst>
              <a:ext uri="{FF2B5EF4-FFF2-40B4-BE49-F238E27FC236}">
                <a16:creationId xmlns:a16="http://schemas.microsoft.com/office/drawing/2014/main" id="{C4782A7A-9772-4068-B645-44298646575E}"/>
              </a:ext>
            </a:extLst>
          </p:cNvPr>
          <p:cNvSpPr>
            <a:spLocks noGrp="1"/>
          </p:cNvSpPr>
          <p:nvPr>
            <p:ph idx="1"/>
          </p:nvPr>
        </p:nvSpPr>
        <p:spPr>
          <a:xfrm>
            <a:off x="457200" y="1371600"/>
            <a:ext cx="8229600" cy="4525963"/>
          </a:xfrm>
        </p:spPr>
        <p:txBody>
          <a:bodyPr/>
          <a:lstStyle/>
          <a:p>
            <a:pPr eaLnBrk="1" hangingPunct="1"/>
            <a:r>
              <a:rPr lang="en-US" altLang="en-US" sz="2800"/>
              <a:t>For each domain, there should be convergence upon a single ontology that is recommended for use by those who wish to become involved with the Foundry initiative</a:t>
            </a:r>
          </a:p>
          <a:p>
            <a:pPr eaLnBrk="1" hangingPunct="1">
              <a:spcBef>
                <a:spcPts val="1463"/>
              </a:spcBef>
            </a:pPr>
            <a:r>
              <a:rPr lang="en-US" altLang="en-US" sz="2800"/>
              <a:t>Compare what happens in other parts of science: for each domain, there should be convergence upon a </a:t>
            </a:r>
            <a:r>
              <a:rPr lang="en-US" altLang="en-US" sz="2800" i="1"/>
              <a:t>single theory </a:t>
            </a:r>
          </a:p>
          <a:p>
            <a:pPr eaLnBrk="1" hangingPunct="1">
              <a:spcBef>
                <a:spcPts val="1463"/>
              </a:spcBef>
              <a:buFont typeface="Arial" panose="020B0604020202020204" pitchFamily="34" charset="0"/>
              <a:buNone/>
            </a:pPr>
            <a:r>
              <a:rPr lang="en-US" altLang="en-US" sz="2800" i="1"/>
              <a:t>	Preventing silos on the side of annotated data = preventing forking of the ontologies used for annotation </a:t>
            </a:r>
          </a:p>
        </p:txBody>
      </p:sp>
      <p:sp>
        <p:nvSpPr>
          <p:cNvPr id="212996" name="Slide Number Placeholder 3">
            <a:extLst>
              <a:ext uri="{FF2B5EF4-FFF2-40B4-BE49-F238E27FC236}">
                <a16:creationId xmlns:a16="http://schemas.microsoft.com/office/drawing/2014/main" id="{DABB1F54-86E5-41BB-A75C-E3A48C5D41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2BC9D8-56FB-40CB-A336-4599A6DD7234}" type="slidenum">
              <a:rPr lang="en-US" altLang="en-US" sz="1200" smtClean="0">
                <a:solidFill>
                  <a:srgbClr val="898989"/>
                </a:solidFill>
              </a:rPr>
              <a:pPr>
                <a:spcBef>
                  <a:spcPct val="0"/>
                </a:spcBef>
                <a:buFontTx/>
                <a:buNone/>
              </a:pPr>
              <a:t>42</a:t>
            </a:fld>
            <a:endParaRPr lang="en-US" altLang="en-US" sz="1200">
              <a:solidFill>
                <a:srgbClr val="89898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a:extLst>
              <a:ext uri="{FF2B5EF4-FFF2-40B4-BE49-F238E27FC236}">
                <a16:creationId xmlns:a16="http://schemas.microsoft.com/office/drawing/2014/main" id="{27CFC03C-E922-4171-95AC-B8D7C5C91C98}"/>
              </a:ext>
            </a:extLst>
          </p:cNvPr>
          <p:cNvSpPr>
            <a:spLocks noGrp="1"/>
          </p:cNvSpPr>
          <p:nvPr>
            <p:ph type="title"/>
          </p:nvPr>
        </p:nvSpPr>
        <p:spPr/>
        <p:txBody>
          <a:bodyPr/>
          <a:lstStyle/>
          <a:p>
            <a:pPr eaLnBrk="1" hangingPunct="1"/>
            <a:r>
              <a:rPr lang="en-US" altLang="en-US"/>
              <a:t>Strategy to ensure orthogonality</a:t>
            </a:r>
          </a:p>
        </p:txBody>
      </p:sp>
      <p:sp>
        <p:nvSpPr>
          <p:cNvPr id="3" name="Content Placeholder 2">
            <a:extLst>
              <a:ext uri="{FF2B5EF4-FFF2-40B4-BE49-F238E27FC236}">
                <a16:creationId xmlns:a16="http://schemas.microsoft.com/office/drawing/2014/main" id="{950F6404-5068-408F-950C-15B0E4F0489E}"/>
              </a:ext>
            </a:extLst>
          </p:cNvPr>
          <p:cNvSpPr>
            <a:spLocks noGrp="1"/>
          </p:cNvSpPr>
          <p:nvPr>
            <p:ph idx="1"/>
          </p:nvPr>
        </p:nvSpPr>
        <p:spPr>
          <a:xfrm>
            <a:off x="457200" y="1600200"/>
            <a:ext cx="8534400" cy="4648200"/>
          </a:xfrm>
        </p:spPr>
        <p:txBody>
          <a:bodyPr rtlCol="0">
            <a:normAutofit lnSpcReduction="10000"/>
          </a:bodyPr>
          <a:lstStyle/>
          <a:p>
            <a:pPr eaLnBrk="1" fontAlgn="auto" hangingPunct="1">
              <a:spcAft>
                <a:spcPts val="0"/>
              </a:spcAft>
              <a:defRPr/>
            </a:pPr>
            <a:r>
              <a:rPr lang="en-US" dirty="0"/>
              <a:t>If the Foundry already has an ontology O1 covering a domain D, and an outside group creates a second ontology O2 covering D (or part of D), we need to ask:</a:t>
            </a:r>
          </a:p>
          <a:p>
            <a:pPr lvl="1" eaLnBrk="1" fontAlgn="auto" hangingPunct="1">
              <a:spcAft>
                <a:spcPts val="0"/>
              </a:spcAft>
              <a:defRPr/>
            </a:pPr>
            <a:r>
              <a:rPr lang="en-US" dirty="0"/>
              <a:t>is it in every respect better? (then replace O1 with O2)</a:t>
            </a:r>
          </a:p>
          <a:p>
            <a:pPr lvl="1" eaLnBrk="1" fontAlgn="auto" hangingPunct="1">
              <a:spcAft>
                <a:spcPts val="0"/>
              </a:spcAft>
              <a:defRPr/>
            </a:pPr>
            <a:r>
              <a:rPr lang="en-US" dirty="0"/>
              <a:t>is it in some respects better? (then negotiate an improved synthesis, O3)</a:t>
            </a:r>
          </a:p>
          <a:p>
            <a:pPr lvl="1" eaLnBrk="1" fontAlgn="auto" hangingPunct="1">
              <a:spcAft>
                <a:spcPts val="0"/>
              </a:spcAft>
              <a:buFont typeface="Arial" panose="020B0604020202020204" pitchFamily="34" charset="0"/>
              <a:buNone/>
              <a:defRPr/>
            </a:pPr>
            <a:r>
              <a:rPr lang="en-US" dirty="0"/>
              <a:t>ASSUMPTION: ontologies are always comparable</a:t>
            </a:r>
          </a:p>
          <a:p>
            <a:pPr lvl="1" eaLnBrk="1" fontAlgn="auto" hangingPunct="1">
              <a:spcAft>
                <a:spcPts val="0"/>
              </a:spcAft>
              <a:buFont typeface="Arial" panose="020B0604020202020204" pitchFamily="34" charset="0"/>
              <a:buNone/>
              <a:defRPr/>
            </a:pPr>
            <a:r>
              <a:rPr lang="en-US" dirty="0"/>
              <a:t>PROBLEM: need better measures of ontology quality)</a:t>
            </a:r>
          </a:p>
        </p:txBody>
      </p:sp>
      <p:sp>
        <p:nvSpPr>
          <p:cNvPr id="214020" name="Slide Number Placeholder 3">
            <a:extLst>
              <a:ext uri="{FF2B5EF4-FFF2-40B4-BE49-F238E27FC236}">
                <a16:creationId xmlns:a16="http://schemas.microsoft.com/office/drawing/2014/main" id="{38F18A42-40F1-408B-B328-1C03376ABA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0C4CF8-4F35-4FD6-8F0E-E33CECD705E5}" type="slidenum">
              <a:rPr lang="en-US" altLang="en-US" sz="1200" smtClean="0">
                <a:solidFill>
                  <a:srgbClr val="898989"/>
                </a:solidFill>
              </a:rPr>
              <a:pPr>
                <a:spcBef>
                  <a:spcPct val="0"/>
                </a:spcBef>
                <a:buFontTx/>
                <a:buNone/>
              </a:pPr>
              <a:t>43</a:t>
            </a:fld>
            <a:endParaRPr lang="en-US" altLang="en-US" sz="1200">
              <a:solidFill>
                <a:srgbClr val="89898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731388DF-EBEA-45D2-B42A-3A1C413A7D53}"/>
              </a:ext>
            </a:extLst>
          </p:cNvPr>
          <p:cNvSpPr>
            <a:spLocks noGrp="1"/>
          </p:cNvSpPr>
          <p:nvPr>
            <p:ph type="title"/>
          </p:nvPr>
        </p:nvSpPr>
        <p:spPr/>
        <p:txBody>
          <a:bodyPr/>
          <a:lstStyle/>
          <a:p>
            <a:pPr eaLnBrk="1" hangingPunct="1"/>
            <a:r>
              <a:rPr lang="en-US" altLang="en-US"/>
              <a:t>Benefits of orthogonality</a:t>
            </a:r>
          </a:p>
        </p:txBody>
      </p:sp>
      <p:sp>
        <p:nvSpPr>
          <p:cNvPr id="215043" name="Content Placeholder 2">
            <a:extLst>
              <a:ext uri="{FF2B5EF4-FFF2-40B4-BE49-F238E27FC236}">
                <a16:creationId xmlns:a16="http://schemas.microsoft.com/office/drawing/2014/main" id="{F3A6164A-3790-4F67-855E-2B13998D4AD2}"/>
              </a:ext>
            </a:extLst>
          </p:cNvPr>
          <p:cNvSpPr>
            <a:spLocks noGrp="1"/>
          </p:cNvSpPr>
          <p:nvPr>
            <p:ph idx="1"/>
          </p:nvPr>
        </p:nvSpPr>
        <p:spPr/>
        <p:txBody>
          <a:bodyPr/>
          <a:lstStyle/>
          <a:p>
            <a:pPr eaLnBrk="1" hangingPunct="1"/>
            <a:r>
              <a:rPr lang="en-US" altLang="en-US"/>
              <a:t>Offers a solution to the problem of silos that is</a:t>
            </a:r>
          </a:p>
          <a:p>
            <a:pPr lvl="1" eaLnBrk="1" hangingPunct="1"/>
            <a:r>
              <a:rPr lang="en-US" altLang="en-US"/>
              <a:t>modular</a:t>
            </a:r>
          </a:p>
          <a:p>
            <a:pPr lvl="1" eaLnBrk="1" hangingPunct="1"/>
            <a:r>
              <a:rPr lang="en-US" altLang="en-US"/>
              <a:t>incremental</a:t>
            </a:r>
          </a:p>
          <a:p>
            <a:pPr lvl="1" eaLnBrk="1" hangingPunct="1"/>
            <a:r>
              <a:rPr lang="en-US" altLang="en-US"/>
              <a:t>empirically based</a:t>
            </a:r>
          </a:p>
          <a:p>
            <a:pPr lvl="1" eaLnBrk="1" hangingPunct="1"/>
            <a:r>
              <a:rPr lang="en-US" altLang="en-US"/>
              <a:t>incorporates a strategy for motivating potential developers and users</a:t>
            </a:r>
          </a:p>
        </p:txBody>
      </p:sp>
      <p:sp>
        <p:nvSpPr>
          <p:cNvPr id="215044" name="Slide Number Placeholder 3">
            <a:extLst>
              <a:ext uri="{FF2B5EF4-FFF2-40B4-BE49-F238E27FC236}">
                <a16:creationId xmlns:a16="http://schemas.microsoft.com/office/drawing/2014/main" id="{6EF5151B-E8B3-4931-A663-44E5294AD6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57271CC-39AE-4621-AE32-38413C47613F}" type="slidenum">
              <a:rPr lang="en-US" altLang="en-US" sz="1200" smtClean="0">
                <a:solidFill>
                  <a:srgbClr val="898989"/>
                </a:solidFill>
              </a:rPr>
              <a:pPr>
                <a:spcBef>
                  <a:spcPct val="0"/>
                </a:spcBef>
                <a:buFontTx/>
                <a:buNone/>
              </a:pPr>
              <a:t>44</a:t>
            </a:fld>
            <a:endParaRPr lang="en-US" altLang="en-US" sz="1200">
              <a:solidFill>
                <a:srgbClr val="898989"/>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B829D9EA-CE63-4009-BA60-F0F588B99651}"/>
              </a:ext>
            </a:extLst>
          </p:cNvPr>
          <p:cNvSpPr>
            <a:spLocks noGrp="1"/>
          </p:cNvSpPr>
          <p:nvPr>
            <p:ph type="title"/>
          </p:nvPr>
        </p:nvSpPr>
        <p:spPr>
          <a:xfrm>
            <a:off x="457200" y="609600"/>
            <a:ext cx="8229600" cy="1143000"/>
          </a:xfrm>
        </p:spPr>
        <p:txBody>
          <a:bodyPr/>
          <a:lstStyle/>
          <a:p>
            <a:r>
              <a:rPr lang="en-US" altLang="en-US"/>
              <a:t>Orthogonality = non-redundancy for the reference ontologies inside the Foundry</a:t>
            </a:r>
          </a:p>
        </p:txBody>
      </p:sp>
      <p:sp>
        <p:nvSpPr>
          <p:cNvPr id="216067" name="Content Placeholder 2">
            <a:extLst>
              <a:ext uri="{FF2B5EF4-FFF2-40B4-BE49-F238E27FC236}">
                <a16:creationId xmlns:a16="http://schemas.microsoft.com/office/drawing/2014/main" id="{784E2265-519B-4E3A-B148-BB8B1A9F2566}"/>
              </a:ext>
            </a:extLst>
          </p:cNvPr>
          <p:cNvSpPr>
            <a:spLocks noGrp="1"/>
          </p:cNvSpPr>
          <p:nvPr>
            <p:ph idx="1"/>
          </p:nvPr>
        </p:nvSpPr>
        <p:spPr>
          <a:xfrm>
            <a:off x="457200" y="2713038"/>
            <a:ext cx="8229600" cy="3230562"/>
          </a:xfrm>
        </p:spPr>
        <p:txBody>
          <a:bodyPr/>
          <a:lstStyle/>
          <a:p>
            <a:r>
              <a:rPr lang="en-US" altLang="en-US" dirty="0"/>
              <a:t>CARO-Mammal will not be orthogonal to CARO</a:t>
            </a:r>
          </a:p>
          <a:p>
            <a:r>
              <a:rPr lang="en-US" altLang="en-US" dirty="0"/>
              <a:t>IDO-Malaria will not be orthogonal to IDO</a:t>
            </a:r>
          </a:p>
          <a:p>
            <a:r>
              <a:rPr lang="en-US" altLang="en-US" dirty="0"/>
              <a:t>IDO will not be orthogonal to DO</a:t>
            </a:r>
          </a:p>
          <a:p>
            <a:r>
              <a:rPr lang="en-US" altLang="en-US" dirty="0"/>
              <a:t>DO will be orthogonal to CL</a:t>
            </a:r>
          </a:p>
          <a:p>
            <a:endParaRPr lang="en-US" altLang="en-US" dirty="0"/>
          </a:p>
          <a:p>
            <a:endParaRPr lang="en-US" altLang="en-US" dirty="0"/>
          </a:p>
        </p:txBody>
      </p:sp>
      <p:sp>
        <p:nvSpPr>
          <p:cNvPr id="216068" name="Slide Number Placeholder 3">
            <a:extLst>
              <a:ext uri="{FF2B5EF4-FFF2-40B4-BE49-F238E27FC236}">
                <a16:creationId xmlns:a16="http://schemas.microsoft.com/office/drawing/2014/main" id="{1D2516F9-4C60-493B-A77D-736D4F866C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930D24-D84F-4F36-A879-DE3D7363DEE5}" type="slidenum">
              <a:rPr lang="en-US" altLang="en-US" sz="1200" smtClean="0">
                <a:solidFill>
                  <a:srgbClr val="898989"/>
                </a:solidFill>
              </a:rPr>
              <a:pPr>
                <a:spcBef>
                  <a:spcPct val="0"/>
                </a:spcBef>
                <a:buFontTx/>
                <a:buNone/>
              </a:pPr>
              <a:t>45</a:t>
            </a:fld>
            <a:endParaRPr lang="en-US" altLang="en-US" sz="1200">
              <a:solidFill>
                <a:srgbClr val="898989"/>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Content Placeholder 2">
            <a:extLst>
              <a:ext uri="{FF2B5EF4-FFF2-40B4-BE49-F238E27FC236}">
                <a16:creationId xmlns:a16="http://schemas.microsoft.com/office/drawing/2014/main" id="{F3C6BF3D-89CB-4144-8F60-CB57D4A288E3}"/>
              </a:ext>
            </a:extLst>
          </p:cNvPr>
          <p:cNvSpPr>
            <a:spLocks noGrp="1"/>
          </p:cNvSpPr>
          <p:nvPr>
            <p:ph idx="1"/>
          </p:nvPr>
        </p:nvSpPr>
        <p:spPr>
          <a:xfrm>
            <a:off x="584200" y="2227263"/>
            <a:ext cx="7886700" cy="3262312"/>
          </a:xfrm>
        </p:spPr>
        <p:txBody>
          <a:bodyPr/>
          <a:lstStyle/>
          <a:p>
            <a:endParaRPr lang="en-US" altLang="en-US"/>
          </a:p>
        </p:txBody>
      </p:sp>
      <p:pic>
        <p:nvPicPr>
          <p:cNvPr id="217091" name="Picture 2" descr="http://danlinstedt.com/wp-content/uploads/2010/03/hub-spoke.jpg">
            <a:extLst>
              <a:ext uri="{FF2B5EF4-FFF2-40B4-BE49-F238E27FC236}">
                <a16:creationId xmlns:a16="http://schemas.microsoft.com/office/drawing/2014/main" id="{42E780BC-E793-4809-AD3C-DD9B3EDC1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866900"/>
            <a:ext cx="67452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1A551E-44BA-49D6-AD4B-7295F01556A1}"/>
              </a:ext>
            </a:extLst>
          </p:cNvPr>
          <p:cNvSpPr>
            <a:spLocks noGrp="1"/>
          </p:cNvSpPr>
          <p:nvPr>
            <p:ph type="title"/>
          </p:nvPr>
        </p:nvSpPr>
        <p:spPr>
          <a:xfrm>
            <a:off x="584200" y="920750"/>
            <a:ext cx="7886700" cy="993775"/>
          </a:xfrm>
        </p:spPr>
        <p:txBody>
          <a:bodyPr>
            <a:normAutofit/>
          </a:bodyPr>
          <a:lstStyle/>
          <a:p>
            <a:pPr>
              <a:defRPr/>
            </a:pPr>
            <a:r>
              <a:rPr lang="en-US" sz="4050" dirty="0"/>
              <a:t>modular </a:t>
            </a:r>
            <a:r>
              <a:rPr lang="en-US" sz="4050" b="1" dirty="0">
                <a:solidFill>
                  <a:srgbClr val="00B050"/>
                </a:solidFill>
              </a:rPr>
              <a:t>hub</a:t>
            </a:r>
            <a:r>
              <a:rPr lang="en-US" sz="4050" dirty="0"/>
              <a:t> and </a:t>
            </a:r>
            <a:r>
              <a:rPr lang="en-US" sz="4050" dirty="0">
                <a:solidFill>
                  <a:srgbClr val="0070C0"/>
                </a:solidFill>
              </a:rPr>
              <a:t>spokes</a:t>
            </a:r>
            <a:r>
              <a:rPr lang="en-US" sz="4050" dirty="0"/>
              <a:t> strategy</a:t>
            </a:r>
          </a:p>
        </p:txBody>
      </p:sp>
      <p:sp>
        <p:nvSpPr>
          <p:cNvPr id="4" name="Oval 3">
            <a:extLst>
              <a:ext uri="{FF2B5EF4-FFF2-40B4-BE49-F238E27FC236}">
                <a16:creationId xmlns:a16="http://schemas.microsoft.com/office/drawing/2014/main" id="{1DE86D49-BBEA-4FD8-991E-12FB96AC7828}"/>
              </a:ext>
            </a:extLst>
          </p:cNvPr>
          <p:cNvSpPr/>
          <p:nvPr/>
        </p:nvSpPr>
        <p:spPr>
          <a:xfrm>
            <a:off x="4616450" y="3841750"/>
            <a:ext cx="330200" cy="3429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A9B4A94E-8210-4A7D-9A0C-91345E5DC90F}"/>
              </a:ext>
            </a:extLst>
          </p:cNvPr>
          <p:cNvSpPr>
            <a:spLocks noGrp="1"/>
          </p:cNvSpPr>
          <p:nvPr>
            <p:ph type="title"/>
          </p:nvPr>
        </p:nvSpPr>
        <p:spPr/>
        <p:txBody>
          <a:bodyPr/>
          <a:lstStyle/>
          <a:p>
            <a:r>
              <a:rPr lang="en-US" altLang="en-US"/>
              <a:t>Goal: absolute redundancy for application ontologies </a:t>
            </a:r>
          </a:p>
        </p:txBody>
      </p:sp>
      <p:sp>
        <p:nvSpPr>
          <p:cNvPr id="218115" name="Content Placeholder 2">
            <a:extLst>
              <a:ext uri="{FF2B5EF4-FFF2-40B4-BE49-F238E27FC236}">
                <a16:creationId xmlns:a16="http://schemas.microsoft.com/office/drawing/2014/main" id="{1FC4BCC8-CE76-4FEC-96B0-7123657D83D4}"/>
              </a:ext>
            </a:extLst>
          </p:cNvPr>
          <p:cNvSpPr>
            <a:spLocks noGrp="1"/>
          </p:cNvSpPr>
          <p:nvPr>
            <p:ph idx="1"/>
          </p:nvPr>
        </p:nvSpPr>
        <p:spPr/>
        <p:txBody>
          <a:bodyPr/>
          <a:lstStyle/>
          <a:p>
            <a:pPr>
              <a:buFont typeface="Arial" panose="020B0604020202020204" pitchFamily="34" charset="0"/>
              <a:buNone/>
            </a:pPr>
            <a:r>
              <a:rPr lang="en-US" altLang="en-US"/>
              <a:t>= all terms in application ontologies should be taken from orthogonal reference ontologies within the Foundry or built through application of the cross-product methodology from these</a:t>
            </a:r>
          </a:p>
        </p:txBody>
      </p:sp>
      <p:sp>
        <p:nvSpPr>
          <p:cNvPr id="218116" name="Slide Number Placeholder 3">
            <a:extLst>
              <a:ext uri="{FF2B5EF4-FFF2-40B4-BE49-F238E27FC236}">
                <a16:creationId xmlns:a16="http://schemas.microsoft.com/office/drawing/2014/main" id="{C63F0790-7A05-467D-965F-A26217B59C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5627FE-AAFC-40F1-BD8E-2542E4A3F001}" type="slidenum">
              <a:rPr lang="en-US" altLang="en-US" sz="1200" smtClean="0">
                <a:solidFill>
                  <a:srgbClr val="898989"/>
                </a:solidFill>
              </a:rPr>
              <a:pPr>
                <a:spcBef>
                  <a:spcPct val="0"/>
                </a:spcBef>
                <a:buFontTx/>
                <a:buNone/>
              </a:pPr>
              <a:t>47</a:t>
            </a:fld>
            <a:endParaRPr lang="en-US" altLang="en-US" sz="1200">
              <a:solidFill>
                <a:srgbClr val="89898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29B09C98-1D3F-46CA-ADAA-AC14FFEDC30B}"/>
              </a:ext>
            </a:extLst>
          </p:cNvPr>
          <p:cNvSpPr>
            <a:spLocks noGrp="1"/>
          </p:cNvSpPr>
          <p:nvPr>
            <p:ph type="title"/>
          </p:nvPr>
        </p:nvSpPr>
        <p:spPr/>
        <p:txBody>
          <a:bodyPr/>
          <a:lstStyle/>
          <a:p>
            <a:pPr eaLnBrk="1" hangingPunct="1"/>
            <a:r>
              <a:rPr lang="en-US" altLang="en-US"/>
              <a:t>Benefits of orthogonality</a:t>
            </a:r>
          </a:p>
        </p:txBody>
      </p:sp>
      <p:sp>
        <p:nvSpPr>
          <p:cNvPr id="219139" name="Content Placeholder 2">
            <a:extLst>
              <a:ext uri="{FF2B5EF4-FFF2-40B4-BE49-F238E27FC236}">
                <a16:creationId xmlns:a16="http://schemas.microsoft.com/office/drawing/2014/main" id="{842966E6-81C4-427D-AAB4-4CE68A4BF855}"/>
              </a:ext>
            </a:extLst>
          </p:cNvPr>
          <p:cNvSpPr>
            <a:spLocks noGrp="1"/>
          </p:cNvSpPr>
          <p:nvPr>
            <p:ph idx="1"/>
          </p:nvPr>
        </p:nvSpPr>
        <p:spPr/>
        <p:txBody>
          <a:bodyPr/>
          <a:lstStyle/>
          <a:p>
            <a:pPr eaLnBrk="1" hangingPunct="1"/>
            <a:r>
              <a:rPr lang="en-US" altLang="en-US" b="1"/>
              <a:t>Modularity </a:t>
            </a:r>
            <a:r>
              <a:rPr lang="en-US" altLang="en-US"/>
              <a:t>brings benefits of division of labor, division of authority, minimizes redundancy</a:t>
            </a:r>
          </a:p>
        </p:txBody>
      </p:sp>
      <p:sp>
        <p:nvSpPr>
          <p:cNvPr id="219140" name="Slide Number Placeholder 3">
            <a:extLst>
              <a:ext uri="{FF2B5EF4-FFF2-40B4-BE49-F238E27FC236}">
                <a16:creationId xmlns:a16="http://schemas.microsoft.com/office/drawing/2014/main" id="{92D2084F-E6DC-4E30-BBFC-6A8FC0AC2F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17D35A-BDB0-48A9-91E7-8C964F1AFE3B}" type="slidenum">
              <a:rPr lang="en-US" altLang="en-US" sz="1200" smtClean="0">
                <a:solidFill>
                  <a:srgbClr val="898989"/>
                </a:solidFill>
              </a:rPr>
              <a:pPr>
                <a:spcBef>
                  <a:spcPct val="0"/>
                </a:spcBef>
                <a:buFontTx/>
                <a:buNone/>
              </a:pPr>
              <a:t>48</a:t>
            </a:fld>
            <a:endParaRPr lang="en-US" altLang="en-US" sz="1200">
              <a:solidFill>
                <a:srgbClr val="89898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Content Placeholder 2">
            <a:extLst>
              <a:ext uri="{FF2B5EF4-FFF2-40B4-BE49-F238E27FC236}">
                <a16:creationId xmlns:a16="http://schemas.microsoft.com/office/drawing/2014/main" id="{F4C4184D-5382-4696-B0E6-FB30FDDB5675}"/>
              </a:ext>
            </a:extLst>
          </p:cNvPr>
          <p:cNvSpPr>
            <a:spLocks noGrp="1"/>
          </p:cNvSpPr>
          <p:nvPr>
            <p:ph idx="1"/>
          </p:nvPr>
        </p:nvSpPr>
        <p:spPr>
          <a:xfrm>
            <a:off x="584200" y="2227263"/>
            <a:ext cx="7886700" cy="3262312"/>
          </a:xfrm>
        </p:spPr>
        <p:txBody>
          <a:bodyPr/>
          <a:lstStyle/>
          <a:p>
            <a:endParaRPr lang="en-US" altLang="en-US"/>
          </a:p>
        </p:txBody>
      </p:sp>
      <p:pic>
        <p:nvPicPr>
          <p:cNvPr id="220163" name="Picture 2" descr="http://danlinstedt.com/wp-content/uploads/2010/03/hub-spoke.jpg">
            <a:extLst>
              <a:ext uri="{FF2B5EF4-FFF2-40B4-BE49-F238E27FC236}">
                <a16:creationId xmlns:a16="http://schemas.microsoft.com/office/drawing/2014/main" id="{79192D68-E59E-43B1-8BF2-81424D82B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866900"/>
            <a:ext cx="67452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9A950F9-4F54-4366-AE69-2803558AC479}"/>
              </a:ext>
            </a:extLst>
          </p:cNvPr>
          <p:cNvSpPr>
            <a:spLocks noGrp="1"/>
          </p:cNvSpPr>
          <p:nvPr>
            <p:ph type="title"/>
          </p:nvPr>
        </p:nvSpPr>
        <p:spPr>
          <a:xfrm>
            <a:off x="584200" y="920750"/>
            <a:ext cx="7886700" cy="993775"/>
          </a:xfrm>
        </p:spPr>
        <p:txBody>
          <a:bodyPr>
            <a:normAutofit/>
          </a:bodyPr>
          <a:lstStyle/>
          <a:p>
            <a:pPr>
              <a:defRPr/>
            </a:pPr>
            <a:r>
              <a:rPr lang="en-US" sz="4050" dirty="0"/>
              <a:t>modular </a:t>
            </a:r>
            <a:r>
              <a:rPr lang="en-US" sz="4050" b="1" dirty="0">
                <a:solidFill>
                  <a:srgbClr val="00B050"/>
                </a:solidFill>
              </a:rPr>
              <a:t>hub</a:t>
            </a:r>
            <a:r>
              <a:rPr lang="en-US" sz="4050" dirty="0"/>
              <a:t> and </a:t>
            </a:r>
            <a:r>
              <a:rPr lang="en-US" sz="4050" dirty="0">
                <a:solidFill>
                  <a:srgbClr val="0070C0"/>
                </a:solidFill>
              </a:rPr>
              <a:t>spokes</a:t>
            </a:r>
            <a:r>
              <a:rPr lang="en-US" sz="4050" dirty="0"/>
              <a:t> strategy</a:t>
            </a:r>
          </a:p>
        </p:txBody>
      </p:sp>
      <p:sp>
        <p:nvSpPr>
          <p:cNvPr id="4" name="Oval 3">
            <a:extLst>
              <a:ext uri="{FF2B5EF4-FFF2-40B4-BE49-F238E27FC236}">
                <a16:creationId xmlns:a16="http://schemas.microsoft.com/office/drawing/2014/main" id="{0DB17213-AF4B-473E-B124-1717D41DCA9C}"/>
              </a:ext>
            </a:extLst>
          </p:cNvPr>
          <p:cNvSpPr/>
          <p:nvPr/>
        </p:nvSpPr>
        <p:spPr>
          <a:xfrm>
            <a:off x="4616450" y="3841750"/>
            <a:ext cx="330200" cy="3429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49296A3D-18F8-4F94-B7BD-E8BA467F192A}"/>
              </a:ext>
            </a:extLst>
          </p:cNvPr>
          <p:cNvSpPr>
            <a:spLocks noGrp="1"/>
          </p:cNvSpPr>
          <p:nvPr>
            <p:ph type="title"/>
          </p:nvPr>
        </p:nvSpPr>
        <p:spPr>
          <a:xfrm>
            <a:off x="433388" y="457200"/>
            <a:ext cx="8229600" cy="1143000"/>
          </a:xfrm>
        </p:spPr>
        <p:txBody>
          <a:bodyPr/>
          <a:lstStyle/>
          <a:p>
            <a:pPr eaLnBrk="1" hangingPunct="1"/>
            <a:r>
              <a:rPr lang="en-US" altLang="en-US"/>
              <a:t>One solution: all IT people should have </a:t>
            </a:r>
            <a:r>
              <a:rPr lang="en-US" altLang="en-US" i="1"/>
              <a:t>licenses</a:t>
            </a:r>
          </a:p>
        </p:txBody>
      </p:sp>
      <p:sp>
        <p:nvSpPr>
          <p:cNvPr id="3" name="Content Placeholder 2">
            <a:extLst>
              <a:ext uri="{FF2B5EF4-FFF2-40B4-BE49-F238E27FC236}">
                <a16:creationId xmlns:a16="http://schemas.microsoft.com/office/drawing/2014/main" id="{657406F1-9FB0-4C50-A522-E9100A145E9F}"/>
              </a:ext>
            </a:extLst>
          </p:cNvPr>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endParaRPr lang="en-US" dirty="0"/>
          </a:p>
          <a:p>
            <a:pPr eaLnBrk="1" fontAlgn="auto" hangingPunct="1">
              <a:spcAft>
                <a:spcPts val="0"/>
              </a:spcAft>
              <a:defRPr/>
            </a:pPr>
            <a:r>
              <a:rPr lang="en-US" dirty="0"/>
              <a:t>Increasingly, people’s lives depend upon IT, (because increasingly, people’s doctors depend upon IT)</a:t>
            </a:r>
          </a:p>
          <a:p>
            <a:pPr marL="0" indent="0" eaLnBrk="1" fontAlgn="auto" hangingPunct="1">
              <a:spcAft>
                <a:spcPts val="0"/>
              </a:spcAft>
              <a:buFont typeface="Arial" panose="020B0604020202020204" pitchFamily="34" charset="0"/>
              <a:buNone/>
              <a:defRPr/>
            </a:pPr>
            <a:endParaRPr lang="en-US" sz="1100" dirty="0"/>
          </a:p>
          <a:p>
            <a:pPr marL="0" indent="0" eaLnBrk="1" fontAlgn="auto" hangingPunct="1">
              <a:spcAft>
                <a:spcPts val="0"/>
              </a:spcAft>
              <a:buFont typeface="Arial" panose="020B0604020202020204" pitchFamily="34" charset="0"/>
              <a:buNone/>
              <a:defRPr/>
            </a:pPr>
            <a:r>
              <a:rPr lang="en-US" dirty="0"/>
              <a:t>Compare: Formal codes of ethics for engineers since 1912</a:t>
            </a:r>
          </a:p>
          <a:p>
            <a:pPr eaLnBrk="1" fontAlgn="auto" hangingPunct="1">
              <a:spcAft>
                <a:spcPts val="0"/>
              </a:spcAft>
              <a:defRPr/>
            </a:pPr>
            <a:r>
              <a:rPr lang="en-US" dirty="0" err="1"/>
              <a:t>Vint</a:t>
            </a:r>
            <a:r>
              <a:rPr lang="en-US" dirty="0"/>
              <a:t> Cerf proposes code of ethics for web engineers (</a:t>
            </a:r>
            <a:r>
              <a:rPr lang="en-US" i="1" dirty="0"/>
              <a:t>New York Times</a:t>
            </a:r>
            <a:r>
              <a:rPr lang="en-US" dirty="0"/>
              <a:t>, Jan. 5, 2012)</a:t>
            </a:r>
          </a:p>
        </p:txBody>
      </p:sp>
      <p:sp>
        <p:nvSpPr>
          <p:cNvPr id="167940" name="Slide Number Placeholder 3">
            <a:extLst>
              <a:ext uri="{FF2B5EF4-FFF2-40B4-BE49-F238E27FC236}">
                <a16:creationId xmlns:a16="http://schemas.microsoft.com/office/drawing/2014/main" id="{42C35696-BBC6-4FFE-BC82-B90AE07F63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B32333-6514-45AE-A27A-3454461D1387}" type="slidenum">
              <a:rPr lang="en-US" altLang="en-US" sz="1200" smtClean="0">
                <a:solidFill>
                  <a:srgbClr val="898989"/>
                </a:solidFill>
                <a:latin typeface="Arial" panose="020B0604020202020204" pitchFamily="34" charset="0"/>
              </a:rPr>
              <a:pPr>
                <a:spcBef>
                  <a:spcPct val="0"/>
                </a:spcBef>
                <a:buFontTx/>
                <a:buNone/>
              </a:pPr>
              <a:t>5</a:t>
            </a:fld>
            <a:endParaRPr lang="en-US" altLang="en-US" sz="1200">
              <a:solidFill>
                <a:srgbClr val="898989"/>
              </a:solidFill>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a:extLst>
              <a:ext uri="{FF2B5EF4-FFF2-40B4-BE49-F238E27FC236}">
                <a16:creationId xmlns:a16="http://schemas.microsoft.com/office/drawing/2014/main" id="{D757D7E2-9357-4872-AD67-C1C28BD8C449}"/>
              </a:ext>
            </a:extLst>
          </p:cNvPr>
          <p:cNvSpPr>
            <a:spLocks noGrp="1"/>
          </p:cNvSpPr>
          <p:nvPr>
            <p:ph type="title"/>
          </p:nvPr>
        </p:nvSpPr>
        <p:spPr/>
        <p:txBody>
          <a:bodyPr/>
          <a:lstStyle/>
          <a:p>
            <a:pPr eaLnBrk="1" hangingPunct="1"/>
            <a:r>
              <a:rPr lang="en-US" altLang="en-US"/>
              <a:t>Benefits of orthogonality</a:t>
            </a:r>
          </a:p>
        </p:txBody>
      </p:sp>
      <p:sp>
        <p:nvSpPr>
          <p:cNvPr id="221187" name="Content Placeholder 2">
            <a:extLst>
              <a:ext uri="{FF2B5EF4-FFF2-40B4-BE49-F238E27FC236}">
                <a16:creationId xmlns:a16="http://schemas.microsoft.com/office/drawing/2014/main" id="{692A43F2-B6A9-46D5-9F31-67F5FC2EC0A6}"/>
              </a:ext>
            </a:extLst>
          </p:cNvPr>
          <p:cNvSpPr>
            <a:spLocks noGrp="1"/>
          </p:cNvSpPr>
          <p:nvPr>
            <p:ph idx="1"/>
          </p:nvPr>
        </p:nvSpPr>
        <p:spPr/>
        <p:txBody>
          <a:bodyPr/>
          <a:lstStyle/>
          <a:p>
            <a:pPr eaLnBrk="1" hangingPunct="1"/>
            <a:r>
              <a:rPr lang="en-US" altLang="en-US"/>
              <a:t>Scientists become motivated to commit themselves to developing an ontology falling within their domain of expertise because they themselves will need to use this ontology in their own work in the future. </a:t>
            </a:r>
          </a:p>
          <a:p>
            <a:pPr eaLnBrk="1" hangingPunct="1"/>
            <a:r>
              <a:rPr lang="en-US" altLang="en-US"/>
              <a:t>Forking would erode this motivation</a:t>
            </a:r>
          </a:p>
        </p:txBody>
      </p:sp>
      <p:sp>
        <p:nvSpPr>
          <p:cNvPr id="221188" name="Slide Number Placeholder 3">
            <a:extLst>
              <a:ext uri="{FF2B5EF4-FFF2-40B4-BE49-F238E27FC236}">
                <a16:creationId xmlns:a16="http://schemas.microsoft.com/office/drawing/2014/main" id="{5C04E437-99B7-416D-AC09-EB5370315E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A92AB2-9FCA-4013-A725-554F8A949FAF}" type="slidenum">
              <a:rPr lang="en-US" altLang="en-US" sz="1200" smtClean="0">
                <a:solidFill>
                  <a:srgbClr val="898989"/>
                </a:solidFill>
              </a:rPr>
              <a:pPr>
                <a:spcBef>
                  <a:spcPct val="0"/>
                </a:spcBef>
                <a:buFontTx/>
                <a:buNone/>
              </a:pPr>
              <a:t>50</a:t>
            </a:fld>
            <a:endParaRPr lang="en-US" altLang="en-US" sz="1200">
              <a:solidFill>
                <a:srgbClr val="89898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85ED7DB6-1435-4542-9C78-D7873B349464}"/>
              </a:ext>
            </a:extLst>
          </p:cNvPr>
          <p:cNvSpPr>
            <a:spLocks noGrp="1"/>
          </p:cNvSpPr>
          <p:nvPr>
            <p:ph type="title"/>
          </p:nvPr>
        </p:nvSpPr>
        <p:spPr/>
        <p:txBody>
          <a:bodyPr/>
          <a:lstStyle/>
          <a:p>
            <a:pPr eaLnBrk="1" hangingPunct="1"/>
            <a:r>
              <a:rPr lang="en-US" altLang="en-US"/>
              <a:t>Benefits of orthogonality</a:t>
            </a:r>
          </a:p>
        </p:txBody>
      </p:sp>
      <p:sp>
        <p:nvSpPr>
          <p:cNvPr id="222211" name="Content Placeholder 2">
            <a:extLst>
              <a:ext uri="{FF2B5EF4-FFF2-40B4-BE49-F238E27FC236}">
                <a16:creationId xmlns:a16="http://schemas.microsoft.com/office/drawing/2014/main" id="{5CB336B8-DFAA-4E7E-A4C8-E7B9BF3C0E5D}"/>
              </a:ext>
            </a:extLst>
          </p:cNvPr>
          <p:cNvSpPr>
            <a:spLocks noGrp="1"/>
          </p:cNvSpPr>
          <p:nvPr>
            <p:ph idx="1"/>
          </p:nvPr>
        </p:nvSpPr>
        <p:spPr/>
        <p:txBody>
          <a:bodyPr/>
          <a:lstStyle/>
          <a:p>
            <a:pPr eaLnBrk="1" hangingPunct="1"/>
            <a:r>
              <a:rPr lang="en-US" altLang="en-US" b="1"/>
              <a:t>Incrementality </a:t>
            </a:r>
            <a:r>
              <a:rPr lang="en-US" altLang="en-US"/>
              <a:t>means that the strategy will still work even if ontologies are still only partial </a:t>
            </a:r>
          </a:p>
          <a:p>
            <a:pPr eaLnBrk="1" hangingPunct="1"/>
            <a:r>
              <a:rPr lang="en-US" altLang="en-US"/>
              <a:t>this allows adoption and application at early stages</a:t>
            </a:r>
            <a:br>
              <a:rPr lang="en-US" altLang="en-US"/>
            </a:br>
            <a:endParaRPr lang="en-US" altLang="en-US"/>
          </a:p>
        </p:txBody>
      </p:sp>
      <p:sp>
        <p:nvSpPr>
          <p:cNvPr id="222212" name="Slide Number Placeholder 3">
            <a:extLst>
              <a:ext uri="{FF2B5EF4-FFF2-40B4-BE49-F238E27FC236}">
                <a16:creationId xmlns:a16="http://schemas.microsoft.com/office/drawing/2014/main" id="{01D51013-A8B6-4D88-A65C-E5C76CF352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F2448C3-29BC-4F11-A56A-9DDE62CF68B0}" type="slidenum">
              <a:rPr lang="en-US" altLang="en-US" sz="1200" smtClean="0">
                <a:solidFill>
                  <a:srgbClr val="898989"/>
                </a:solidFill>
              </a:rPr>
              <a:pPr>
                <a:spcBef>
                  <a:spcPct val="0"/>
                </a:spcBef>
                <a:buFontTx/>
                <a:buNone/>
              </a:pPr>
              <a:t>51</a:t>
            </a:fld>
            <a:endParaRPr lang="en-US" altLang="en-US" sz="1200">
              <a:solidFill>
                <a:srgbClr val="898989"/>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a:extLst>
              <a:ext uri="{FF2B5EF4-FFF2-40B4-BE49-F238E27FC236}">
                <a16:creationId xmlns:a16="http://schemas.microsoft.com/office/drawing/2014/main" id="{7A584A02-63CA-4139-B2DD-C3F95ACBC8A3}"/>
              </a:ext>
            </a:extLst>
          </p:cNvPr>
          <p:cNvSpPr>
            <a:spLocks noGrp="1"/>
          </p:cNvSpPr>
          <p:nvPr>
            <p:ph type="title"/>
          </p:nvPr>
        </p:nvSpPr>
        <p:spPr/>
        <p:txBody>
          <a:bodyPr/>
          <a:lstStyle/>
          <a:p>
            <a:pPr eaLnBrk="1" hangingPunct="1"/>
            <a:r>
              <a:rPr lang="en-US" altLang="en-US"/>
              <a:t>Benefits of orthogonality</a:t>
            </a:r>
          </a:p>
        </p:txBody>
      </p:sp>
      <p:sp>
        <p:nvSpPr>
          <p:cNvPr id="223235" name="Content Placeholder 2">
            <a:extLst>
              <a:ext uri="{FF2B5EF4-FFF2-40B4-BE49-F238E27FC236}">
                <a16:creationId xmlns:a16="http://schemas.microsoft.com/office/drawing/2014/main" id="{8999531B-A5B4-4CE2-AE3F-06FFC64315CB}"/>
              </a:ext>
            </a:extLst>
          </p:cNvPr>
          <p:cNvSpPr>
            <a:spLocks noGrp="1"/>
          </p:cNvSpPr>
          <p:nvPr>
            <p:ph idx="1"/>
          </p:nvPr>
        </p:nvSpPr>
        <p:spPr/>
        <p:txBody>
          <a:bodyPr/>
          <a:lstStyle/>
          <a:p>
            <a:pPr eaLnBrk="1" hangingPunct="1"/>
            <a:r>
              <a:rPr lang="en-US" altLang="en-US" b="1"/>
              <a:t>Empirically based </a:t>
            </a:r>
            <a:r>
              <a:rPr lang="en-US" altLang="en-US"/>
              <a:t>means that we can always go back and start again if some ontology module does not work (compare the problem of non-modular approaches like SNOMED CT, where it is all or nothing)</a:t>
            </a:r>
          </a:p>
        </p:txBody>
      </p:sp>
      <p:sp>
        <p:nvSpPr>
          <p:cNvPr id="223236" name="Slide Number Placeholder 3">
            <a:extLst>
              <a:ext uri="{FF2B5EF4-FFF2-40B4-BE49-F238E27FC236}">
                <a16:creationId xmlns:a16="http://schemas.microsoft.com/office/drawing/2014/main" id="{949D7F37-75DA-49F2-9703-E7AABC0B3F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01904E-FE9E-48CF-840D-91EC6177A0F3}" type="slidenum">
              <a:rPr lang="en-US" altLang="en-US" sz="1200" smtClean="0">
                <a:solidFill>
                  <a:srgbClr val="898989"/>
                </a:solidFill>
              </a:rPr>
              <a:pPr>
                <a:spcBef>
                  <a:spcPct val="0"/>
                </a:spcBef>
                <a:buFontTx/>
                <a:buNone/>
              </a:pPr>
              <a:t>52</a:t>
            </a:fld>
            <a:endParaRPr lang="en-US" altLang="en-US" sz="1200">
              <a:solidFill>
                <a:srgbClr val="89898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6658A547-D779-4669-A1B8-F9F00CF5562D}"/>
              </a:ext>
            </a:extLst>
          </p:cNvPr>
          <p:cNvSpPr>
            <a:spLocks noGrp="1"/>
          </p:cNvSpPr>
          <p:nvPr>
            <p:ph type="title"/>
          </p:nvPr>
        </p:nvSpPr>
        <p:spPr/>
        <p:txBody>
          <a:bodyPr/>
          <a:lstStyle/>
          <a:p>
            <a:pPr eaLnBrk="1" hangingPunct="1"/>
            <a:r>
              <a:rPr lang="en-US" altLang="en-US"/>
              <a:t>Benefits of orthogonality</a:t>
            </a:r>
          </a:p>
        </p:txBody>
      </p:sp>
      <p:sp>
        <p:nvSpPr>
          <p:cNvPr id="224259" name="Content Placeholder 2">
            <a:extLst>
              <a:ext uri="{FF2B5EF4-FFF2-40B4-BE49-F238E27FC236}">
                <a16:creationId xmlns:a16="http://schemas.microsoft.com/office/drawing/2014/main" id="{93F42AE2-4DDF-4BEE-96E1-58ABCD5808A7}"/>
              </a:ext>
            </a:extLst>
          </p:cNvPr>
          <p:cNvSpPr>
            <a:spLocks noGrp="1"/>
          </p:cNvSpPr>
          <p:nvPr>
            <p:ph idx="1"/>
          </p:nvPr>
        </p:nvSpPr>
        <p:spPr/>
        <p:txBody>
          <a:bodyPr/>
          <a:lstStyle/>
          <a:p>
            <a:pPr eaLnBrk="1" hangingPunct="1"/>
            <a:r>
              <a:rPr lang="en-US" altLang="en-US" b="1"/>
              <a:t>Modularity </a:t>
            </a:r>
            <a:r>
              <a:rPr lang="en-US" altLang="en-US"/>
              <a:t>brings ownership, motivates on scientist-developers to commit themselves long term to developing the ontology</a:t>
            </a:r>
          </a:p>
          <a:p>
            <a:pPr eaLnBrk="1" hangingPunct="1"/>
            <a:r>
              <a:rPr lang="en-US" altLang="en-US"/>
              <a:t>This in turn </a:t>
            </a:r>
            <a:r>
              <a:rPr lang="en-US" altLang="en-US" b="1"/>
              <a:t>motivates users </a:t>
            </a:r>
            <a:r>
              <a:rPr lang="en-US" altLang="en-US"/>
              <a:t>to commit themselves to adoption </a:t>
            </a:r>
          </a:p>
          <a:p>
            <a:pPr lvl="1" eaLnBrk="1" hangingPunct="1"/>
            <a:r>
              <a:rPr lang="en-US" altLang="en-US"/>
              <a:t>they see strong positive network effects from use of the ontology)</a:t>
            </a:r>
          </a:p>
          <a:p>
            <a:pPr lvl="1" eaLnBrk="1" hangingPunct="1"/>
            <a:r>
              <a:rPr lang="en-US" altLang="en-US"/>
              <a:t>they gain reassurance from long-term commitment</a:t>
            </a:r>
          </a:p>
        </p:txBody>
      </p:sp>
      <p:sp>
        <p:nvSpPr>
          <p:cNvPr id="224260" name="Slide Number Placeholder 3">
            <a:extLst>
              <a:ext uri="{FF2B5EF4-FFF2-40B4-BE49-F238E27FC236}">
                <a16:creationId xmlns:a16="http://schemas.microsoft.com/office/drawing/2014/main" id="{A7D36897-78BA-45C4-B7AC-296B21923E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03E9D6-1F92-46C9-9C2E-4D5D74509FFC}" type="slidenum">
              <a:rPr lang="en-US" altLang="en-US" sz="1200" smtClean="0">
                <a:solidFill>
                  <a:srgbClr val="898989"/>
                </a:solidFill>
              </a:rPr>
              <a:pPr>
                <a:spcBef>
                  <a:spcPct val="0"/>
                </a:spcBef>
                <a:buFontTx/>
                <a:buNone/>
              </a:pPr>
              <a:t>53</a:t>
            </a:fld>
            <a:endParaRPr lang="en-US" altLang="en-US" sz="1200">
              <a:solidFill>
                <a:srgbClr val="89898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a:extLst>
              <a:ext uri="{FF2B5EF4-FFF2-40B4-BE49-F238E27FC236}">
                <a16:creationId xmlns:a16="http://schemas.microsoft.com/office/drawing/2014/main" id="{217DAC3E-AB8C-400C-B489-49E2701F43E3}"/>
              </a:ext>
            </a:extLst>
          </p:cNvPr>
          <p:cNvSpPr>
            <a:spLocks noGrp="1"/>
          </p:cNvSpPr>
          <p:nvPr>
            <p:ph type="title"/>
          </p:nvPr>
        </p:nvSpPr>
        <p:spPr/>
        <p:txBody>
          <a:bodyPr/>
          <a:lstStyle/>
          <a:p>
            <a:pPr eaLnBrk="1" hangingPunct="1"/>
            <a:r>
              <a:rPr lang="en-US" altLang="en-US"/>
              <a:t>Benefits of orthogonality</a:t>
            </a:r>
          </a:p>
        </p:txBody>
      </p:sp>
      <p:sp>
        <p:nvSpPr>
          <p:cNvPr id="3" name="Content Placeholder 2">
            <a:extLst>
              <a:ext uri="{FF2B5EF4-FFF2-40B4-BE49-F238E27FC236}">
                <a16:creationId xmlns:a16="http://schemas.microsoft.com/office/drawing/2014/main" id="{F787A4F5-480F-433A-BFF4-DE43AA0071B4}"/>
              </a:ext>
            </a:extLst>
          </p:cNvPr>
          <p:cNvSpPr>
            <a:spLocks noGrp="1"/>
          </p:cNvSpPr>
          <p:nvPr>
            <p:ph idx="1"/>
          </p:nvPr>
        </p:nvSpPr>
        <p:spPr/>
        <p:txBody>
          <a:bodyPr rtlCol="0">
            <a:normAutofit lnSpcReduction="10000"/>
          </a:bodyPr>
          <a:lstStyle/>
          <a:p>
            <a:pPr eaLnBrk="1" fontAlgn="auto" hangingPunct="1">
              <a:spcAft>
                <a:spcPts val="0"/>
              </a:spcAft>
              <a:defRPr/>
            </a:pPr>
            <a:r>
              <a:rPr lang="en-US" dirty="0"/>
              <a:t>It helps those new to ontology who need to know where to look in finding an ontology relating to their subject-matter</a:t>
            </a:r>
          </a:p>
          <a:p>
            <a:pPr eaLnBrk="1" fontAlgn="auto" hangingPunct="1">
              <a:spcAft>
                <a:spcPts val="0"/>
              </a:spcAft>
              <a:defRPr/>
            </a:pPr>
            <a:r>
              <a:rPr lang="en-US" dirty="0"/>
              <a:t>it obviates the need for ‘mappings’ between ontologies, which are </a:t>
            </a:r>
          </a:p>
          <a:p>
            <a:pPr lvl="1" eaLnBrk="1" fontAlgn="auto" hangingPunct="1">
              <a:spcAft>
                <a:spcPts val="0"/>
              </a:spcAft>
              <a:defRPr/>
            </a:pPr>
            <a:r>
              <a:rPr lang="en-US" dirty="0"/>
              <a:t>difficult to create and use</a:t>
            </a:r>
          </a:p>
          <a:p>
            <a:pPr lvl="1" eaLnBrk="1" fontAlgn="auto" hangingPunct="1">
              <a:spcAft>
                <a:spcPts val="0"/>
              </a:spcAft>
              <a:defRPr/>
            </a:pPr>
            <a:r>
              <a:rPr lang="en-US" dirty="0"/>
              <a:t>error-prone </a:t>
            </a:r>
          </a:p>
          <a:p>
            <a:pPr lvl="1" eaLnBrk="1" fontAlgn="auto" hangingPunct="1">
              <a:spcAft>
                <a:spcPts val="0"/>
              </a:spcAft>
              <a:defRPr/>
            </a:pPr>
            <a:r>
              <a:rPr lang="en-US" dirty="0"/>
              <a:t>hard to keep up-to-date when mapped ontologies change</a:t>
            </a:r>
          </a:p>
        </p:txBody>
      </p:sp>
      <p:sp>
        <p:nvSpPr>
          <p:cNvPr id="225284" name="Slide Number Placeholder 3">
            <a:extLst>
              <a:ext uri="{FF2B5EF4-FFF2-40B4-BE49-F238E27FC236}">
                <a16:creationId xmlns:a16="http://schemas.microsoft.com/office/drawing/2014/main" id="{9C8899AF-CD5C-4A30-B971-4D5525E991F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19B099-4CCA-40BE-999B-CF9C9E17ECBF}" type="slidenum">
              <a:rPr lang="en-US" altLang="en-US" sz="1200" smtClean="0">
                <a:solidFill>
                  <a:srgbClr val="898989"/>
                </a:solidFill>
              </a:rPr>
              <a:pPr>
                <a:spcBef>
                  <a:spcPct val="0"/>
                </a:spcBef>
                <a:buFontTx/>
                <a:buNone/>
              </a:pPr>
              <a:t>54</a:t>
            </a:fld>
            <a:endParaRPr lang="en-US" altLang="en-US" sz="1200">
              <a:solidFill>
                <a:srgbClr val="898989"/>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1C846B4D-39AC-405A-AD99-C8D071CF2FF9}"/>
              </a:ext>
            </a:extLst>
          </p:cNvPr>
          <p:cNvSpPr>
            <a:spLocks noGrp="1"/>
          </p:cNvSpPr>
          <p:nvPr>
            <p:ph type="title"/>
          </p:nvPr>
        </p:nvSpPr>
        <p:spPr/>
        <p:txBody>
          <a:bodyPr/>
          <a:lstStyle/>
          <a:p>
            <a:pPr eaLnBrk="1" hangingPunct="1"/>
            <a:r>
              <a:rPr lang="en-US" altLang="en-US"/>
              <a:t>Benefits of orthogonality</a:t>
            </a:r>
          </a:p>
        </p:txBody>
      </p:sp>
      <p:sp>
        <p:nvSpPr>
          <p:cNvPr id="226307" name="Content Placeholder 2">
            <a:extLst>
              <a:ext uri="{FF2B5EF4-FFF2-40B4-BE49-F238E27FC236}">
                <a16:creationId xmlns:a16="http://schemas.microsoft.com/office/drawing/2014/main" id="{583C1C20-2465-4AAD-873B-C890701DBFE1}"/>
              </a:ext>
            </a:extLst>
          </p:cNvPr>
          <p:cNvSpPr>
            <a:spLocks noGrp="1"/>
          </p:cNvSpPr>
          <p:nvPr>
            <p:ph idx="1"/>
          </p:nvPr>
        </p:nvSpPr>
        <p:spPr/>
        <p:txBody>
          <a:bodyPr/>
          <a:lstStyle/>
          <a:p>
            <a:pPr eaLnBrk="1" hangingPunct="1"/>
            <a:r>
              <a:rPr lang="en-US" altLang="en-US"/>
              <a:t>modularity (orthogonality) ensures the mutual consistency of ontologies, and thereby also the </a:t>
            </a:r>
            <a:r>
              <a:rPr lang="en-US" altLang="en-US" i="1"/>
              <a:t>additivity</a:t>
            </a:r>
            <a:r>
              <a:rPr lang="en-US" altLang="en-US"/>
              <a:t> of the annotations created with their aid by different groups of annotators describing common bodies of data. </a:t>
            </a:r>
          </a:p>
          <a:p>
            <a:pPr eaLnBrk="1" hangingPunct="1"/>
            <a:r>
              <a:rPr lang="en-US" altLang="en-US"/>
              <a:t>thereby contributes to the cumulativity of science and allows new forms of unmanaged collaboration. </a:t>
            </a:r>
          </a:p>
        </p:txBody>
      </p:sp>
      <p:sp>
        <p:nvSpPr>
          <p:cNvPr id="226308" name="Slide Number Placeholder 3">
            <a:extLst>
              <a:ext uri="{FF2B5EF4-FFF2-40B4-BE49-F238E27FC236}">
                <a16:creationId xmlns:a16="http://schemas.microsoft.com/office/drawing/2014/main" id="{4AE5FFC9-F3CF-41DB-ACC1-B455060D46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1D202B-B2BD-444D-9C28-DE3298AA4E0F}" type="slidenum">
              <a:rPr lang="en-US" altLang="en-US" sz="1200" smtClean="0">
                <a:solidFill>
                  <a:srgbClr val="898989"/>
                </a:solidFill>
              </a:rPr>
              <a:pPr>
                <a:spcBef>
                  <a:spcPct val="0"/>
                </a:spcBef>
                <a:buFontTx/>
                <a:buNone/>
              </a:pPr>
              <a:t>55</a:t>
            </a:fld>
            <a:endParaRPr lang="en-US" altLang="en-US" sz="1200">
              <a:solidFill>
                <a:srgbClr val="898989"/>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634FE0A6-D789-48D8-A56C-B34967FDED37}"/>
              </a:ext>
            </a:extLst>
          </p:cNvPr>
          <p:cNvSpPr>
            <a:spLocks noGrp="1"/>
          </p:cNvSpPr>
          <p:nvPr>
            <p:ph type="title"/>
          </p:nvPr>
        </p:nvSpPr>
        <p:spPr/>
        <p:txBody>
          <a:bodyPr/>
          <a:lstStyle/>
          <a:p>
            <a:pPr eaLnBrk="1" hangingPunct="1"/>
            <a:r>
              <a:rPr lang="en-US" altLang="en-US"/>
              <a:t>Benefits of orthogonality</a:t>
            </a:r>
          </a:p>
        </p:txBody>
      </p:sp>
      <p:sp>
        <p:nvSpPr>
          <p:cNvPr id="3" name="Content Placeholder 2">
            <a:extLst>
              <a:ext uri="{FF2B5EF4-FFF2-40B4-BE49-F238E27FC236}">
                <a16:creationId xmlns:a16="http://schemas.microsoft.com/office/drawing/2014/main" id="{CF377B47-4441-45CF-95E4-979729FF9745}"/>
              </a:ext>
            </a:extLst>
          </p:cNvPr>
          <p:cNvSpPr>
            <a:spLocks noGrp="1"/>
          </p:cNvSpPr>
          <p:nvPr>
            <p:ph idx="1"/>
          </p:nvPr>
        </p:nvSpPr>
        <p:spPr/>
        <p:txBody>
          <a:bodyPr rtlCol="0">
            <a:normAutofit lnSpcReduction="10000"/>
          </a:bodyPr>
          <a:lstStyle/>
          <a:p>
            <a:pPr eaLnBrk="1" fontAlgn="auto" hangingPunct="1">
              <a:spcAft>
                <a:spcPts val="0"/>
              </a:spcAft>
              <a:defRPr/>
            </a:pPr>
            <a:r>
              <a:rPr lang="en-US" dirty="0"/>
              <a:t>brings grave responsibilities to those in charge of ensuring for each domain that the Foundry includes an ontology for that domain</a:t>
            </a:r>
          </a:p>
          <a:p>
            <a:pPr eaLnBrk="1" fontAlgn="auto" hangingPunct="1">
              <a:spcAft>
                <a:spcPts val="0"/>
              </a:spcAft>
              <a:defRPr/>
            </a:pPr>
            <a:r>
              <a:rPr lang="en-US" dirty="0"/>
              <a:t>they must commit to perpetual striving for scientific accuracy and domain-completeness in their work</a:t>
            </a:r>
          </a:p>
          <a:p>
            <a:pPr eaLnBrk="1" fontAlgn="auto" hangingPunct="1">
              <a:spcAft>
                <a:spcPts val="0"/>
              </a:spcAft>
              <a:defRPr/>
            </a:pPr>
            <a:r>
              <a:rPr lang="en-US" dirty="0"/>
              <a:t>orthogonality rules out the sorts of simplification and partiality which may be acceptable under more pluralistic regimes</a:t>
            </a:r>
          </a:p>
        </p:txBody>
      </p:sp>
      <p:sp>
        <p:nvSpPr>
          <p:cNvPr id="227332" name="Slide Number Placeholder 3">
            <a:extLst>
              <a:ext uri="{FF2B5EF4-FFF2-40B4-BE49-F238E27FC236}">
                <a16:creationId xmlns:a16="http://schemas.microsoft.com/office/drawing/2014/main" id="{87D3F484-318B-41BD-9952-12884F8AC7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5EAB6B-A129-4B24-BC54-79B6EC929767}" type="slidenum">
              <a:rPr lang="en-US" altLang="en-US" sz="1200" smtClean="0">
                <a:solidFill>
                  <a:srgbClr val="898989"/>
                </a:solidFill>
              </a:rPr>
              <a:pPr>
                <a:spcBef>
                  <a:spcPct val="0"/>
                </a:spcBef>
                <a:buFontTx/>
                <a:buNone/>
              </a:pPr>
              <a:t>56</a:t>
            </a:fld>
            <a:endParaRPr lang="en-US" altLang="en-US" sz="12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EB3B46EA-2836-4E85-ACDD-98196188C553}"/>
              </a:ext>
            </a:extLst>
          </p:cNvPr>
          <p:cNvSpPr>
            <a:spLocks noGrp="1"/>
          </p:cNvSpPr>
          <p:nvPr>
            <p:ph type="title"/>
          </p:nvPr>
        </p:nvSpPr>
        <p:spPr/>
        <p:txBody>
          <a:bodyPr/>
          <a:lstStyle/>
          <a:p>
            <a:pPr eaLnBrk="1" hangingPunct="1"/>
            <a:r>
              <a:rPr lang="en-US" altLang="en-US"/>
              <a:t>Benefits of orthogonality</a:t>
            </a:r>
          </a:p>
        </p:txBody>
      </p:sp>
      <p:sp>
        <p:nvSpPr>
          <p:cNvPr id="228355" name="Content Placeholder 2">
            <a:extLst>
              <a:ext uri="{FF2B5EF4-FFF2-40B4-BE49-F238E27FC236}">
                <a16:creationId xmlns:a16="http://schemas.microsoft.com/office/drawing/2014/main" id="{335EF17D-3206-43AB-A2B2-0048764F60E4}"/>
              </a:ext>
            </a:extLst>
          </p:cNvPr>
          <p:cNvSpPr>
            <a:spLocks noGrp="1"/>
          </p:cNvSpPr>
          <p:nvPr>
            <p:ph idx="1"/>
          </p:nvPr>
        </p:nvSpPr>
        <p:spPr/>
        <p:txBody>
          <a:bodyPr/>
          <a:lstStyle/>
          <a:p>
            <a:pPr eaLnBrk="1" hangingPunct="1"/>
            <a:r>
              <a:rPr lang="en-US" altLang="en-US"/>
              <a:t>it supports the strategy of utilizing cross-products in composing terms and definitions </a:t>
            </a:r>
          </a:p>
          <a:p>
            <a:pPr eaLnBrk="1" hangingPunct="1"/>
            <a:r>
              <a:rPr lang="en-US" altLang="en-US"/>
              <a:t>this strategy will work only if we can </a:t>
            </a:r>
          </a:p>
          <a:p>
            <a:pPr lvl="1" eaLnBrk="1" hangingPunct="1"/>
            <a:r>
              <a:rPr lang="en-US" altLang="en-US"/>
              <a:t>minimize the degree of arbitrariness involved in selecting the terms to be composed </a:t>
            </a:r>
          </a:p>
          <a:p>
            <a:pPr lvl="1" eaLnBrk="1" hangingPunct="1"/>
            <a:r>
              <a:rPr lang="en-US" altLang="en-US"/>
              <a:t>and thereby maximize the degree to which the Foundry ontologies are networked together through the cross-product links</a:t>
            </a:r>
          </a:p>
        </p:txBody>
      </p:sp>
      <p:sp>
        <p:nvSpPr>
          <p:cNvPr id="228356" name="Slide Number Placeholder 3">
            <a:extLst>
              <a:ext uri="{FF2B5EF4-FFF2-40B4-BE49-F238E27FC236}">
                <a16:creationId xmlns:a16="http://schemas.microsoft.com/office/drawing/2014/main" id="{8B93B3AC-8324-43DA-875E-127AAD8D6E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9EAF505-5D59-497A-8B65-36A732FA3E93}" type="slidenum">
              <a:rPr lang="en-US" altLang="en-US" sz="1200" smtClean="0">
                <a:solidFill>
                  <a:srgbClr val="898989"/>
                </a:solidFill>
              </a:rPr>
              <a:pPr>
                <a:spcBef>
                  <a:spcPct val="0"/>
                </a:spcBef>
                <a:buFontTx/>
                <a:buNone/>
              </a:pPr>
              <a:t>57</a:t>
            </a:fld>
            <a:endParaRPr lang="en-US" altLang="en-US" sz="1200">
              <a:solidFill>
                <a:srgbClr val="898989"/>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7F75-C0AE-4B1C-B1C5-104B6068BFB4}"/>
              </a:ext>
            </a:extLst>
          </p:cNvPr>
          <p:cNvSpPr>
            <a:spLocks noGrp="1"/>
          </p:cNvSpPr>
          <p:nvPr>
            <p:ph type="title"/>
          </p:nvPr>
        </p:nvSpPr>
        <p:spPr/>
        <p:txBody>
          <a:bodyPr rtlCol="0">
            <a:normAutofit fontScale="90000"/>
          </a:bodyPr>
          <a:lstStyle/>
          <a:p>
            <a:pPr eaLnBrk="1" fontAlgn="auto" hangingPunct="1">
              <a:spcAft>
                <a:spcPts val="0"/>
              </a:spcAft>
              <a:defRPr/>
            </a:pPr>
            <a:r>
              <a:rPr lang="en-US" dirty="0"/>
              <a:t>Misunderstandings of Orthogonality</a:t>
            </a:r>
          </a:p>
        </p:txBody>
      </p:sp>
      <p:sp>
        <p:nvSpPr>
          <p:cNvPr id="229379" name="Content Placeholder 2">
            <a:extLst>
              <a:ext uri="{FF2B5EF4-FFF2-40B4-BE49-F238E27FC236}">
                <a16:creationId xmlns:a16="http://schemas.microsoft.com/office/drawing/2014/main" id="{8EFF7180-712D-469B-98E2-589B0F61A09C}"/>
              </a:ext>
            </a:extLst>
          </p:cNvPr>
          <p:cNvSpPr>
            <a:spLocks noGrp="1"/>
          </p:cNvSpPr>
          <p:nvPr>
            <p:ph idx="1"/>
          </p:nvPr>
        </p:nvSpPr>
        <p:spPr/>
        <p:txBody>
          <a:bodyPr/>
          <a:lstStyle/>
          <a:p>
            <a:pPr eaLnBrk="1" hangingPunct="1"/>
            <a:r>
              <a:rPr lang="en-US" altLang="en-US"/>
              <a:t>Orthogonality does not mean that all ontologies must be developed within the Foundry framework</a:t>
            </a:r>
          </a:p>
          <a:p>
            <a:pPr eaLnBrk="1" hangingPunct="1"/>
            <a:r>
              <a:rPr lang="en-US" altLang="en-US"/>
              <a:t>We welcome the development of competing approaches to open-access ontology development – which can only make the Foundry stronger</a:t>
            </a:r>
          </a:p>
        </p:txBody>
      </p:sp>
      <p:sp>
        <p:nvSpPr>
          <p:cNvPr id="229380" name="Slide Number Placeholder 3">
            <a:extLst>
              <a:ext uri="{FF2B5EF4-FFF2-40B4-BE49-F238E27FC236}">
                <a16:creationId xmlns:a16="http://schemas.microsoft.com/office/drawing/2014/main" id="{4A51788B-3FC6-4CD5-9589-D2E03C1BA9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5A3847-D290-4F7C-94AF-AF2144DB7BC8}" type="slidenum">
              <a:rPr lang="en-US" altLang="en-US" sz="1200" smtClean="0">
                <a:solidFill>
                  <a:srgbClr val="898989"/>
                </a:solidFill>
              </a:rPr>
              <a:pPr>
                <a:spcBef>
                  <a:spcPct val="0"/>
                </a:spcBef>
                <a:buFontTx/>
                <a:buNone/>
              </a:pPr>
              <a:t>58</a:t>
            </a:fld>
            <a:endParaRPr lang="en-US" altLang="en-US" sz="1200">
              <a:solidFill>
                <a:srgbClr val="898989"/>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a:extLst>
              <a:ext uri="{FF2B5EF4-FFF2-40B4-BE49-F238E27FC236}">
                <a16:creationId xmlns:a16="http://schemas.microsoft.com/office/drawing/2014/main" id="{BFE251B2-62C2-4DB1-8479-872ACD00967F}"/>
              </a:ext>
            </a:extLst>
          </p:cNvPr>
          <p:cNvSpPr>
            <a:spLocks noGrp="1"/>
          </p:cNvSpPr>
          <p:nvPr>
            <p:ph type="title"/>
          </p:nvPr>
        </p:nvSpPr>
        <p:spPr/>
        <p:txBody>
          <a:bodyPr/>
          <a:lstStyle/>
          <a:p>
            <a:pPr eaLnBrk="1" hangingPunct="1"/>
            <a:r>
              <a:rPr lang="en-US" altLang="en-US"/>
              <a:t>Problems with Orthogonality</a:t>
            </a:r>
          </a:p>
        </p:txBody>
      </p:sp>
      <p:sp>
        <p:nvSpPr>
          <p:cNvPr id="3" name="Content Placeholder 2">
            <a:extLst>
              <a:ext uri="{FF2B5EF4-FFF2-40B4-BE49-F238E27FC236}">
                <a16:creationId xmlns:a16="http://schemas.microsoft.com/office/drawing/2014/main" id="{249A4ADB-97FC-4EBF-977E-9E1118461F53}"/>
              </a:ext>
            </a:extLst>
          </p:cNvPr>
          <p:cNvSpPr>
            <a:spLocks noGrp="1"/>
          </p:cNvSpPr>
          <p:nvPr>
            <p:ph idx="1"/>
          </p:nvPr>
        </p:nvSpPr>
        <p:spPr/>
        <p:txBody>
          <a:bodyPr rtlCol="0">
            <a:normAutofit lnSpcReduction="10000"/>
          </a:bodyPr>
          <a:lstStyle/>
          <a:p>
            <a:pPr eaLnBrk="1" fontAlgn="auto" hangingPunct="1">
              <a:spcAft>
                <a:spcPts val="0"/>
              </a:spcAft>
              <a:defRPr/>
            </a:pPr>
            <a:r>
              <a:rPr lang="en-US" dirty="0"/>
              <a:t>what if researchers need purpose-built ontologies to meet their own specific needs?</a:t>
            </a:r>
          </a:p>
          <a:p>
            <a:pPr eaLnBrk="1" fontAlgn="auto" hangingPunct="1">
              <a:spcAft>
                <a:spcPts val="0"/>
              </a:spcAft>
              <a:defRPr/>
            </a:pPr>
            <a:r>
              <a:rPr lang="en-US" dirty="0"/>
              <a:t>OBO Foundry provides orthogonal reference ontologies, so that they can as far as possible build their application ontologies using terms composed as cross-products</a:t>
            </a:r>
          </a:p>
          <a:p>
            <a:pPr eaLnBrk="1" fontAlgn="auto" hangingPunct="1">
              <a:spcAft>
                <a:spcPts val="0"/>
              </a:spcAft>
              <a:defRPr/>
            </a:pPr>
            <a:r>
              <a:rPr lang="en-US" dirty="0"/>
              <a:t>thereby avoid silos</a:t>
            </a:r>
          </a:p>
          <a:p>
            <a:pPr eaLnBrk="1" fontAlgn="auto" hangingPunct="1">
              <a:spcAft>
                <a:spcPts val="0"/>
              </a:spcAft>
              <a:defRPr/>
            </a:pPr>
            <a:r>
              <a:rPr lang="en-US" dirty="0"/>
              <a:t>and contributing new terms back to the Foundry in case of need</a:t>
            </a:r>
          </a:p>
        </p:txBody>
      </p:sp>
      <p:sp>
        <p:nvSpPr>
          <p:cNvPr id="230404" name="Slide Number Placeholder 3">
            <a:extLst>
              <a:ext uri="{FF2B5EF4-FFF2-40B4-BE49-F238E27FC236}">
                <a16:creationId xmlns:a16="http://schemas.microsoft.com/office/drawing/2014/main" id="{AA95CAF2-C1FA-466F-B40A-F11D751875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9B78A6-28A9-4C53-8783-DBF4187B3EF5}" type="slidenum">
              <a:rPr lang="en-US" altLang="en-US" sz="1200" smtClean="0">
                <a:solidFill>
                  <a:srgbClr val="898989"/>
                </a:solidFill>
              </a:rPr>
              <a:pPr>
                <a:spcBef>
                  <a:spcPct val="0"/>
                </a:spcBef>
                <a:buFontTx/>
                <a:buNone/>
              </a:pPr>
              <a:t>59</a:t>
            </a:fld>
            <a:endParaRPr lang="en-US" altLang="en-US" sz="1200">
              <a:solidFill>
                <a:srgbClr val="89898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D99D19DC-ED7E-4AAF-B698-5C760DC2E05D}"/>
              </a:ext>
            </a:extLst>
          </p:cNvPr>
          <p:cNvSpPr>
            <a:spLocks noGrp="1"/>
          </p:cNvSpPr>
          <p:nvPr>
            <p:ph type="title"/>
          </p:nvPr>
        </p:nvSpPr>
        <p:spPr/>
        <p:txBody>
          <a:bodyPr/>
          <a:lstStyle/>
          <a:p>
            <a:pPr eaLnBrk="1" hangingPunct="1"/>
            <a:r>
              <a:rPr lang="en-US" altLang="en-US"/>
              <a:t>Hippocratic oath and code of ethics</a:t>
            </a:r>
          </a:p>
        </p:txBody>
      </p:sp>
      <p:sp>
        <p:nvSpPr>
          <p:cNvPr id="3" name="Content Placeholder 2">
            <a:extLst>
              <a:ext uri="{FF2B5EF4-FFF2-40B4-BE49-F238E27FC236}">
                <a16:creationId xmlns:a16="http://schemas.microsoft.com/office/drawing/2014/main" id="{3AA00199-8DDD-4376-8EEF-1E0E55FE164B}"/>
              </a:ext>
            </a:extLst>
          </p:cNvPr>
          <p:cNvSpPr>
            <a:spLocks noGrp="1"/>
          </p:cNvSpPr>
          <p:nvPr>
            <p:ph idx="1"/>
          </p:nvPr>
        </p:nvSpPr>
        <p:spPr/>
        <p:txBody>
          <a:bodyPr rtlCol="0">
            <a:normAutofit lnSpcReduction="10000"/>
          </a:bodyPr>
          <a:lstStyle/>
          <a:p>
            <a:pPr eaLnBrk="1" fontAlgn="auto" hangingPunct="1">
              <a:spcAft>
                <a:spcPts val="1000"/>
              </a:spcAft>
              <a:defRPr/>
            </a:pPr>
            <a:r>
              <a:rPr lang="en-US" dirty="0"/>
              <a:t>Since 2010, members of the executive boards of all banks in the Netherlands have had to sign a Banker's Oath as part of a code of ethics.  </a:t>
            </a:r>
          </a:p>
          <a:p>
            <a:pPr eaLnBrk="1" fontAlgn="auto" hangingPunct="1">
              <a:spcAft>
                <a:spcPts val="1000"/>
              </a:spcAft>
              <a:defRPr/>
            </a:pPr>
            <a:r>
              <a:rPr lang="en-US" dirty="0"/>
              <a:t>2010: MBA Oath proposed (Anderson and Escher, 2010)</a:t>
            </a:r>
          </a:p>
          <a:p>
            <a:pPr eaLnBrk="1" fontAlgn="auto" hangingPunct="1">
              <a:spcAft>
                <a:spcPts val="1000"/>
              </a:spcAft>
              <a:defRPr/>
            </a:pPr>
            <a:r>
              <a:rPr lang="en-US" dirty="0"/>
              <a:t>2010 Economist's Oath proposed (</a:t>
            </a:r>
            <a:r>
              <a:rPr lang="en-US" dirty="0" err="1"/>
              <a:t>DeMartino</a:t>
            </a:r>
            <a:r>
              <a:rPr lang="en-US" dirty="0"/>
              <a:t>  2010) for economists who serve as policy advisors</a:t>
            </a:r>
          </a:p>
        </p:txBody>
      </p:sp>
      <p:sp>
        <p:nvSpPr>
          <p:cNvPr id="168964" name="Slide Number Placeholder 3">
            <a:extLst>
              <a:ext uri="{FF2B5EF4-FFF2-40B4-BE49-F238E27FC236}">
                <a16:creationId xmlns:a16="http://schemas.microsoft.com/office/drawing/2014/main" id="{E1C085FC-4EBC-43EB-A911-1BF98E546B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63359A-BC2B-4AE6-A76E-2493B564E7CB}" type="slidenum">
              <a:rPr lang="en-US" altLang="en-US" sz="1200" smtClean="0">
                <a:solidFill>
                  <a:srgbClr val="898989"/>
                </a:solidFill>
                <a:latin typeface="Arial" panose="020B0604020202020204" pitchFamily="34" charset="0"/>
              </a:rPr>
              <a:pPr>
                <a:spcBef>
                  <a:spcPct val="0"/>
                </a:spcBef>
                <a:buFontTx/>
                <a:buNone/>
              </a:pPr>
              <a:t>6</a:t>
            </a:fld>
            <a:endParaRPr lang="en-US" altLang="en-US" sz="1200">
              <a:solidFill>
                <a:srgbClr val="898989"/>
              </a:solidFill>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Slide Number Placeholder 5">
            <a:extLst>
              <a:ext uri="{FF2B5EF4-FFF2-40B4-BE49-F238E27FC236}">
                <a16:creationId xmlns:a16="http://schemas.microsoft.com/office/drawing/2014/main" id="{A40AD5F7-05B5-4380-9B22-1CD865825363}"/>
              </a:ext>
            </a:extLst>
          </p:cNvPr>
          <p:cNvSpPr>
            <a:spLocks noGrp="1"/>
          </p:cNvSpPr>
          <p:nvPr>
            <p:ph type="sldNum" sz="quarter" idx="10"/>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9136EB2C-E7C8-40C5-B1F4-A92B9942A01A}" type="slidenum">
              <a:rPr lang="en-US" altLang="en-US" sz="1800"/>
              <a:pPr eaLnBrk="1" hangingPunct="1">
                <a:spcBef>
                  <a:spcPct val="0"/>
                </a:spcBef>
                <a:buFontTx/>
                <a:buNone/>
              </a:pPr>
              <a:t>60</a:t>
            </a:fld>
            <a:endParaRPr lang="en-US" altLang="en-US" sz="1800"/>
          </a:p>
        </p:txBody>
      </p:sp>
      <p:sp>
        <p:nvSpPr>
          <p:cNvPr id="231427" name="Line 2">
            <a:extLst>
              <a:ext uri="{FF2B5EF4-FFF2-40B4-BE49-F238E27FC236}">
                <a16:creationId xmlns:a16="http://schemas.microsoft.com/office/drawing/2014/main" id="{DE2C61E8-6D9B-41D0-9F31-ECF065A13EDA}"/>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428" name="Line 3">
            <a:extLst>
              <a:ext uri="{FF2B5EF4-FFF2-40B4-BE49-F238E27FC236}">
                <a16:creationId xmlns:a16="http://schemas.microsoft.com/office/drawing/2014/main" id="{0096AB43-ADCA-4071-AEA4-614F570A7E4E}"/>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1B887021-28B3-4251-97B6-D4CDC658AAB3}"/>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1463" name="Line 40">
            <a:extLst>
              <a:ext uri="{FF2B5EF4-FFF2-40B4-BE49-F238E27FC236}">
                <a16:creationId xmlns:a16="http://schemas.microsoft.com/office/drawing/2014/main" id="{4D2C9237-411C-4C01-AC4C-2D550B45FF77}"/>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464" name="Text Box 41">
            <a:extLst>
              <a:ext uri="{FF2B5EF4-FFF2-40B4-BE49-F238E27FC236}">
                <a16:creationId xmlns:a16="http://schemas.microsoft.com/office/drawing/2014/main" id="{396E9BAF-283C-42DE-88BC-8E018EEC581B}"/>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2800"/>
              <a:t>Orthogonality = Westphalian principles of national sovereignty for reference ontologies no shared territory</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Content Placeholder 2">
            <a:extLst>
              <a:ext uri="{FF2B5EF4-FFF2-40B4-BE49-F238E27FC236}">
                <a16:creationId xmlns:a16="http://schemas.microsoft.com/office/drawing/2014/main" id="{D5BA02CC-0C28-4ADF-9743-10C3F1BE4D90}"/>
              </a:ext>
            </a:extLst>
          </p:cNvPr>
          <p:cNvSpPr>
            <a:spLocks noGrp="1"/>
          </p:cNvSpPr>
          <p:nvPr>
            <p:ph idx="1"/>
          </p:nvPr>
        </p:nvSpPr>
        <p:spPr>
          <a:xfrm>
            <a:off x="584200" y="2227263"/>
            <a:ext cx="7886700" cy="3262312"/>
          </a:xfrm>
        </p:spPr>
        <p:txBody>
          <a:bodyPr/>
          <a:lstStyle/>
          <a:p>
            <a:endParaRPr lang="en-US" altLang="en-US"/>
          </a:p>
        </p:txBody>
      </p:sp>
      <p:pic>
        <p:nvPicPr>
          <p:cNvPr id="233475" name="Picture 2" descr="http://danlinstedt.com/wp-content/uploads/2010/03/hub-spoke.jpg">
            <a:extLst>
              <a:ext uri="{FF2B5EF4-FFF2-40B4-BE49-F238E27FC236}">
                <a16:creationId xmlns:a16="http://schemas.microsoft.com/office/drawing/2014/main" id="{59A79384-C40F-4ED1-98A2-035100A94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866900"/>
            <a:ext cx="67452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DE5DB9-360C-4C87-81BA-2B31A76395B8}"/>
              </a:ext>
            </a:extLst>
          </p:cNvPr>
          <p:cNvSpPr>
            <a:spLocks noGrp="1"/>
          </p:cNvSpPr>
          <p:nvPr>
            <p:ph type="title"/>
          </p:nvPr>
        </p:nvSpPr>
        <p:spPr>
          <a:xfrm>
            <a:off x="584200" y="920750"/>
            <a:ext cx="7886700" cy="993775"/>
          </a:xfrm>
        </p:spPr>
        <p:txBody>
          <a:bodyPr>
            <a:normAutofit/>
          </a:bodyPr>
          <a:lstStyle/>
          <a:p>
            <a:pPr>
              <a:defRPr/>
            </a:pPr>
            <a:r>
              <a:rPr lang="en-US" sz="4050" dirty="0"/>
              <a:t>modular </a:t>
            </a:r>
            <a:r>
              <a:rPr lang="en-US" sz="4050" b="1" dirty="0">
                <a:solidFill>
                  <a:srgbClr val="00B050"/>
                </a:solidFill>
              </a:rPr>
              <a:t>hub</a:t>
            </a:r>
            <a:r>
              <a:rPr lang="en-US" sz="4050" dirty="0"/>
              <a:t> and </a:t>
            </a:r>
            <a:r>
              <a:rPr lang="en-US" sz="4050" dirty="0">
                <a:solidFill>
                  <a:srgbClr val="0070C0"/>
                </a:solidFill>
              </a:rPr>
              <a:t>spokes</a:t>
            </a:r>
            <a:r>
              <a:rPr lang="en-US" sz="4050" dirty="0"/>
              <a:t> strategy</a:t>
            </a:r>
          </a:p>
        </p:txBody>
      </p:sp>
      <p:sp>
        <p:nvSpPr>
          <p:cNvPr id="4" name="Oval 3">
            <a:extLst>
              <a:ext uri="{FF2B5EF4-FFF2-40B4-BE49-F238E27FC236}">
                <a16:creationId xmlns:a16="http://schemas.microsoft.com/office/drawing/2014/main" id="{E2562C45-F860-48F5-977A-1F088C0E8A93}"/>
              </a:ext>
            </a:extLst>
          </p:cNvPr>
          <p:cNvSpPr/>
          <p:nvPr/>
        </p:nvSpPr>
        <p:spPr>
          <a:xfrm>
            <a:off x="4616450" y="3841750"/>
            <a:ext cx="330200" cy="3429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a:extLst>
              <a:ext uri="{FF2B5EF4-FFF2-40B4-BE49-F238E27FC236}">
                <a16:creationId xmlns:a16="http://schemas.microsoft.com/office/drawing/2014/main" id="{503E8605-A2E1-44A3-AD42-1D8696E4BA91}"/>
              </a:ext>
            </a:extLst>
          </p:cNvPr>
          <p:cNvSpPr>
            <a:spLocks noGrp="1"/>
          </p:cNvSpPr>
          <p:nvPr>
            <p:ph type="title"/>
          </p:nvPr>
        </p:nvSpPr>
        <p:spPr/>
        <p:txBody>
          <a:bodyPr/>
          <a:lstStyle/>
          <a:p>
            <a:pPr eaLnBrk="1" hangingPunct="1"/>
            <a:r>
              <a:rPr lang="en-US" altLang="en-US"/>
              <a:t>Varieties of application ontology</a:t>
            </a:r>
          </a:p>
        </p:txBody>
      </p:sp>
      <p:sp>
        <p:nvSpPr>
          <p:cNvPr id="234499" name="Content Placeholder 2">
            <a:extLst>
              <a:ext uri="{FF2B5EF4-FFF2-40B4-BE49-F238E27FC236}">
                <a16:creationId xmlns:a16="http://schemas.microsoft.com/office/drawing/2014/main" id="{FD0F67EC-3099-4E04-B771-09BF8D3D13A9}"/>
              </a:ext>
            </a:extLst>
          </p:cNvPr>
          <p:cNvSpPr>
            <a:spLocks noGrp="1"/>
          </p:cNvSpPr>
          <p:nvPr>
            <p:ph idx="1"/>
          </p:nvPr>
        </p:nvSpPr>
        <p:spPr/>
        <p:txBody>
          <a:bodyPr/>
          <a:lstStyle/>
          <a:p>
            <a:pPr eaLnBrk="1" hangingPunct="1"/>
            <a:r>
              <a:rPr lang="en-US" altLang="en-US" dirty="0"/>
              <a:t>cross-border national parks</a:t>
            </a:r>
          </a:p>
          <a:p>
            <a:pPr eaLnBrk="1" hangingPunct="1"/>
            <a:r>
              <a:rPr lang="en-US" altLang="en-US" dirty="0"/>
              <a:t>Slims</a:t>
            </a:r>
          </a:p>
          <a:p>
            <a:pPr eaLnBrk="1" hangingPunct="1"/>
            <a:r>
              <a:rPr lang="en-US" altLang="en-US" dirty="0"/>
              <a:t>Fractal ontologies</a:t>
            </a:r>
          </a:p>
          <a:p>
            <a:pPr eaLnBrk="1" hangingPunct="1"/>
            <a:r>
              <a:rPr lang="en-US" altLang="en-US" dirty="0"/>
              <a:t>Cross-product ontologies</a:t>
            </a:r>
          </a:p>
          <a:p>
            <a:pPr lvl="1" eaLnBrk="1" hangingPunct="1"/>
            <a:r>
              <a:rPr lang="en-US" altLang="en-US" dirty="0"/>
              <a:t>Template ontologies (CARO, IDO, GDO …)</a:t>
            </a:r>
          </a:p>
        </p:txBody>
      </p:sp>
      <p:sp>
        <p:nvSpPr>
          <p:cNvPr id="234500" name="Slide Number Placeholder 3">
            <a:extLst>
              <a:ext uri="{FF2B5EF4-FFF2-40B4-BE49-F238E27FC236}">
                <a16:creationId xmlns:a16="http://schemas.microsoft.com/office/drawing/2014/main" id="{F1EAD55B-67DB-47C2-9095-94DB5FC7CC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FE5400F-EAF1-41B0-9BD1-B48EC71BB606}" type="slidenum">
              <a:rPr lang="en-US" altLang="en-US" sz="1200" smtClean="0">
                <a:solidFill>
                  <a:srgbClr val="898989"/>
                </a:solidFill>
              </a:rPr>
              <a:pPr>
                <a:spcBef>
                  <a:spcPct val="0"/>
                </a:spcBef>
                <a:buFontTx/>
                <a:buNone/>
              </a:pPr>
              <a:t>62</a:t>
            </a:fld>
            <a:endParaRPr lang="en-US" altLang="en-US" sz="1200">
              <a:solidFill>
                <a:srgbClr val="898989"/>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5">
            <a:extLst>
              <a:ext uri="{FF2B5EF4-FFF2-40B4-BE49-F238E27FC236}">
                <a16:creationId xmlns:a16="http://schemas.microsoft.com/office/drawing/2014/main" id="{FC495951-F0ED-496E-8C67-1807665081C7}"/>
              </a:ext>
            </a:extLst>
          </p:cNvPr>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66BE7E94-62EA-4F0F-849C-5733FE9D2547}" type="slidenum">
              <a:rPr lang="en-US" altLang="en-US" sz="1200" smtClean="0">
                <a:solidFill>
                  <a:srgbClr val="898989"/>
                </a:solidFill>
              </a:rPr>
              <a:pPr algn="l">
                <a:spcBef>
                  <a:spcPct val="0"/>
                </a:spcBef>
                <a:buFontTx/>
                <a:buNone/>
              </a:pPr>
              <a:t>63</a:t>
            </a:fld>
            <a:endParaRPr lang="en-US" altLang="en-US" sz="1200">
              <a:solidFill>
                <a:srgbClr val="898989"/>
              </a:solidFill>
            </a:endParaRPr>
          </a:p>
        </p:txBody>
      </p:sp>
      <p:sp>
        <p:nvSpPr>
          <p:cNvPr id="235523" name="Line 2">
            <a:extLst>
              <a:ext uri="{FF2B5EF4-FFF2-40B4-BE49-F238E27FC236}">
                <a16:creationId xmlns:a16="http://schemas.microsoft.com/office/drawing/2014/main" id="{A052652B-80BE-4A8F-B13E-D7FB169CAE1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24" name="Line 3">
            <a:extLst>
              <a:ext uri="{FF2B5EF4-FFF2-40B4-BE49-F238E27FC236}">
                <a16:creationId xmlns:a16="http://schemas.microsoft.com/office/drawing/2014/main" id="{46313B09-C09B-495A-8318-56C0ED08C540}"/>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D5693E35-9545-44AD-88EF-DC9B424E05F4}"/>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5559" name="Line 40">
            <a:extLst>
              <a:ext uri="{FF2B5EF4-FFF2-40B4-BE49-F238E27FC236}">
                <a16:creationId xmlns:a16="http://schemas.microsoft.com/office/drawing/2014/main" id="{D3B8857E-43ED-4675-82C6-281475CD171E}"/>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0" name="Text Box 41">
            <a:extLst>
              <a:ext uri="{FF2B5EF4-FFF2-40B4-BE49-F238E27FC236}">
                <a16:creationId xmlns:a16="http://schemas.microsoft.com/office/drawing/2014/main" id="{2FD9FA23-97EF-4EB3-AF6E-3D9298D2DEDA}"/>
              </a:ext>
            </a:extLst>
          </p:cNvPr>
          <p:cNvSpPr txBox="1">
            <a:spLocks noChangeArrowheads="1"/>
          </p:cNvSpPr>
          <p:nvPr/>
        </p:nvSpPr>
        <p:spPr bwMode="auto">
          <a:xfrm>
            <a:off x="0" y="5781675"/>
            <a:ext cx="9144000" cy="1076325"/>
          </a:xfrm>
          <a:prstGeom prst="rect">
            <a:avLst/>
          </a:prstGeom>
          <a:solidFill>
            <a:schemeClr val="bg1"/>
          </a:solidFill>
          <a:ln w="9525">
            <a:solidFill>
              <a:srgbClr val="C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sz="2800" b="1">
                <a:latin typeface="Arial" panose="020B0604020202020204" pitchFamily="34" charset="0"/>
              </a:rPr>
              <a:t>cross-border national parks</a:t>
            </a:r>
            <a:r>
              <a:rPr lang="en-US" altLang="en-US" sz="2800">
                <a:latin typeface="Arial" panose="020B0604020202020204" pitchFamily="34" charset="0"/>
              </a:rPr>
              <a:t>: an ontology for studying the effects of viral infection on cell function in shrimp</a:t>
            </a:r>
          </a:p>
        </p:txBody>
      </p:sp>
      <p:sp>
        <p:nvSpPr>
          <p:cNvPr id="8" name="Freeform 7">
            <a:extLst>
              <a:ext uri="{FF2B5EF4-FFF2-40B4-BE49-F238E27FC236}">
                <a16:creationId xmlns:a16="http://schemas.microsoft.com/office/drawing/2014/main" id="{0FE71BD0-7FB5-4C63-837C-6D0E0D052363}"/>
              </a:ext>
            </a:extLst>
          </p:cNvPr>
          <p:cNvSpPr/>
          <p:nvPr/>
        </p:nvSpPr>
        <p:spPr>
          <a:xfrm rot="673466">
            <a:off x="3124200" y="2819400"/>
            <a:ext cx="3200400" cy="838200"/>
          </a:xfrm>
          <a:custGeom>
            <a:avLst/>
            <a:gdLst>
              <a:gd name="connsiteX0" fmla="*/ 1168405 w 4079245"/>
              <a:gd name="connsiteY0" fmla="*/ 701040 h 1661160"/>
              <a:gd name="connsiteX1" fmla="*/ 1122685 w 4079245"/>
              <a:gd name="connsiteY1" fmla="*/ 670560 h 1661160"/>
              <a:gd name="connsiteX2" fmla="*/ 1016005 w 4079245"/>
              <a:gd name="connsiteY2" fmla="*/ 624840 h 1661160"/>
              <a:gd name="connsiteX3" fmla="*/ 955045 w 4079245"/>
              <a:gd name="connsiteY3" fmla="*/ 579120 h 1661160"/>
              <a:gd name="connsiteX4" fmla="*/ 756925 w 4079245"/>
              <a:gd name="connsiteY4" fmla="*/ 487680 h 1661160"/>
              <a:gd name="connsiteX5" fmla="*/ 589285 w 4079245"/>
              <a:gd name="connsiteY5" fmla="*/ 396240 h 1661160"/>
              <a:gd name="connsiteX6" fmla="*/ 528325 w 4079245"/>
              <a:gd name="connsiteY6" fmla="*/ 381000 h 1661160"/>
              <a:gd name="connsiteX7" fmla="*/ 452125 w 4079245"/>
              <a:gd name="connsiteY7" fmla="*/ 350520 h 1661160"/>
              <a:gd name="connsiteX8" fmla="*/ 375925 w 4079245"/>
              <a:gd name="connsiteY8" fmla="*/ 335280 h 1661160"/>
              <a:gd name="connsiteX9" fmla="*/ 314965 w 4079245"/>
              <a:gd name="connsiteY9" fmla="*/ 304800 h 1661160"/>
              <a:gd name="connsiteX10" fmla="*/ 25405 w 4079245"/>
              <a:gd name="connsiteY10" fmla="*/ 350520 h 1661160"/>
              <a:gd name="connsiteX11" fmla="*/ 25405 w 4079245"/>
              <a:gd name="connsiteY11" fmla="*/ 868680 h 1661160"/>
              <a:gd name="connsiteX12" fmla="*/ 55885 w 4079245"/>
              <a:gd name="connsiteY12" fmla="*/ 1005840 h 1661160"/>
              <a:gd name="connsiteX13" fmla="*/ 116845 w 4079245"/>
              <a:gd name="connsiteY13" fmla="*/ 1082040 h 1661160"/>
              <a:gd name="connsiteX14" fmla="*/ 147325 w 4079245"/>
              <a:gd name="connsiteY14" fmla="*/ 1127760 h 1661160"/>
              <a:gd name="connsiteX15" fmla="*/ 208285 w 4079245"/>
              <a:gd name="connsiteY15" fmla="*/ 1173480 h 1661160"/>
              <a:gd name="connsiteX16" fmla="*/ 254005 w 4079245"/>
              <a:gd name="connsiteY16" fmla="*/ 1219200 h 1661160"/>
              <a:gd name="connsiteX17" fmla="*/ 330205 w 4079245"/>
              <a:gd name="connsiteY17" fmla="*/ 1280160 h 1661160"/>
              <a:gd name="connsiteX18" fmla="*/ 360685 w 4079245"/>
              <a:gd name="connsiteY18" fmla="*/ 1325880 h 1661160"/>
              <a:gd name="connsiteX19" fmla="*/ 436885 w 4079245"/>
              <a:gd name="connsiteY19" fmla="*/ 1371600 h 1661160"/>
              <a:gd name="connsiteX20" fmla="*/ 497845 w 4079245"/>
              <a:gd name="connsiteY20" fmla="*/ 1417320 h 1661160"/>
              <a:gd name="connsiteX21" fmla="*/ 574045 w 4079245"/>
              <a:gd name="connsiteY21" fmla="*/ 1463040 h 1661160"/>
              <a:gd name="connsiteX22" fmla="*/ 619765 w 4079245"/>
              <a:gd name="connsiteY22" fmla="*/ 1508760 h 1661160"/>
              <a:gd name="connsiteX23" fmla="*/ 665485 w 4079245"/>
              <a:gd name="connsiteY23" fmla="*/ 1524000 h 1661160"/>
              <a:gd name="connsiteX24" fmla="*/ 741685 w 4079245"/>
              <a:gd name="connsiteY24" fmla="*/ 1554480 h 1661160"/>
              <a:gd name="connsiteX25" fmla="*/ 848365 w 4079245"/>
              <a:gd name="connsiteY25" fmla="*/ 1600200 h 1661160"/>
              <a:gd name="connsiteX26" fmla="*/ 894085 w 4079245"/>
              <a:gd name="connsiteY26" fmla="*/ 1630680 h 1661160"/>
              <a:gd name="connsiteX27" fmla="*/ 955045 w 4079245"/>
              <a:gd name="connsiteY27" fmla="*/ 1645920 h 1661160"/>
              <a:gd name="connsiteX28" fmla="*/ 1000765 w 4079245"/>
              <a:gd name="connsiteY28" fmla="*/ 1661160 h 1661160"/>
              <a:gd name="connsiteX29" fmla="*/ 1198885 w 4079245"/>
              <a:gd name="connsiteY29" fmla="*/ 1615440 h 1661160"/>
              <a:gd name="connsiteX30" fmla="*/ 1290325 w 4079245"/>
              <a:gd name="connsiteY30" fmla="*/ 1600200 h 1661160"/>
              <a:gd name="connsiteX31" fmla="*/ 1564645 w 4079245"/>
              <a:gd name="connsiteY31" fmla="*/ 1584960 h 1661160"/>
              <a:gd name="connsiteX32" fmla="*/ 1686565 w 4079245"/>
              <a:gd name="connsiteY32" fmla="*/ 1569720 h 1661160"/>
              <a:gd name="connsiteX33" fmla="*/ 1793245 w 4079245"/>
              <a:gd name="connsiteY33" fmla="*/ 1554480 h 1661160"/>
              <a:gd name="connsiteX34" fmla="*/ 2509525 w 4079245"/>
              <a:gd name="connsiteY34" fmla="*/ 1569720 h 1661160"/>
              <a:gd name="connsiteX35" fmla="*/ 3454405 w 4079245"/>
              <a:gd name="connsiteY35" fmla="*/ 1600200 h 1661160"/>
              <a:gd name="connsiteX36" fmla="*/ 3743965 w 4079245"/>
              <a:gd name="connsiteY36" fmla="*/ 1630680 h 1661160"/>
              <a:gd name="connsiteX37" fmla="*/ 3987805 w 4079245"/>
              <a:gd name="connsiteY37" fmla="*/ 1584960 h 1661160"/>
              <a:gd name="connsiteX38" fmla="*/ 4048765 w 4079245"/>
              <a:gd name="connsiteY38" fmla="*/ 1447800 h 1661160"/>
              <a:gd name="connsiteX39" fmla="*/ 4064005 w 4079245"/>
              <a:gd name="connsiteY39" fmla="*/ 1402080 h 1661160"/>
              <a:gd name="connsiteX40" fmla="*/ 4079245 w 4079245"/>
              <a:gd name="connsiteY40" fmla="*/ 1356360 h 1661160"/>
              <a:gd name="connsiteX41" fmla="*/ 4048765 w 4079245"/>
              <a:gd name="connsiteY41" fmla="*/ 1234440 h 1661160"/>
              <a:gd name="connsiteX42" fmla="*/ 4018285 w 4079245"/>
              <a:gd name="connsiteY42" fmla="*/ 1188720 h 1661160"/>
              <a:gd name="connsiteX43" fmla="*/ 3972565 w 4079245"/>
              <a:gd name="connsiteY43" fmla="*/ 1127760 h 1661160"/>
              <a:gd name="connsiteX44" fmla="*/ 3926845 w 4079245"/>
              <a:gd name="connsiteY44" fmla="*/ 1112520 h 1661160"/>
              <a:gd name="connsiteX45" fmla="*/ 3835405 w 4079245"/>
              <a:gd name="connsiteY45" fmla="*/ 1051560 h 1661160"/>
              <a:gd name="connsiteX46" fmla="*/ 3743965 w 4079245"/>
              <a:gd name="connsiteY46" fmla="*/ 1005840 h 1661160"/>
              <a:gd name="connsiteX47" fmla="*/ 3652525 w 4079245"/>
              <a:gd name="connsiteY47" fmla="*/ 914400 h 1661160"/>
              <a:gd name="connsiteX48" fmla="*/ 3545845 w 4079245"/>
              <a:gd name="connsiteY48" fmla="*/ 822960 h 1661160"/>
              <a:gd name="connsiteX49" fmla="*/ 3500125 w 4079245"/>
              <a:gd name="connsiteY49" fmla="*/ 807720 h 1661160"/>
              <a:gd name="connsiteX50" fmla="*/ 3378205 w 4079245"/>
              <a:gd name="connsiteY50" fmla="*/ 777240 h 1661160"/>
              <a:gd name="connsiteX51" fmla="*/ 3225805 w 4079245"/>
              <a:gd name="connsiteY51" fmla="*/ 731520 h 1661160"/>
              <a:gd name="connsiteX52" fmla="*/ 3149605 w 4079245"/>
              <a:gd name="connsiteY52" fmla="*/ 716280 h 1661160"/>
              <a:gd name="connsiteX53" fmla="*/ 3088645 w 4079245"/>
              <a:gd name="connsiteY53" fmla="*/ 701040 h 1661160"/>
              <a:gd name="connsiteX54" fmla="*/ 2860045 w 4079245"/>
              <a:gd name="connsiteY54" fmla="*/ 670560 h 1661160"/>
              <a:gd name="connsiteX55" fmla="*/ 2783845 w 4079245"/>
              <a:gd name="connsiteY55" fmla="*/ 655320 h 1661160"/>
              <a:gd name="connsiteX56" fmla="*/ 2692405 w 4079245"/>
              <a:gd name="connsiteY56" fmla="*/ 640080 h 1661160"/>
              <a:gd name="connsiteX57" fmla="*/ 2616205 w 4079245"/>
              <a:gd name="connsiteY57" fmla="*/ 624840 h 1661160"/>
              <a:gd name="connsiteX58" fmla="*/ 2479045 w 4079245"/>
              <a:gd name="connsiteY58" fmla="*/ 609600 h 1661160"/>
              <a:gd name="connsiteX59" fmla="*/ 2418085 w 4079245"/>
              <a:gd name="connsiteY59" fmla="*/ 594360 h 1661160"/>
              <a:gd name="connsiteX60" fmla="*/ 2448565 w 4079245"/>
              <a:gd name="connsiteY60" fmla="*/ 472440 h 1661160"/>
              <a:gd name="connsiteX61" fmla="*/ 2418085 w 4079245"/>
              <a:gd name="connsiteY61" fmla="*/ 76200 h 1661160"/>
              <a:gd name="connsiteX62" fmla="*/ 2402845 w 4079245"/>
              <a:gd name="connsiteY62" fmla="*/ 30480 h 1661160"/>
              <a:gd name="connsiteX63" fmla="*/ 2357125 w 4079245"/>
              <a:gd name="connsiteY63" fmla="*/ 0 h 1661160"/>
              <a:gd name="connsiteX64" fmla="*/ 2296165 w 4079245"/>
              <a:gd name="connsiteY64" fmla="*/ 15240 h 1661160"/>
              <a:gd name="connsiteX65" fmla="*/ 2204725 w 4079245"/>
              <a:gd name="connsiteY65" fmla="*/ 45720 h 1661160"/>
              <a:gd name="connsiteX66" fmla="*/ 2098045 w 4079245"/>
              <a:gd name="connsiteY66" fmla="*/ 76200 h 1661160"/>
              <a:gd name="connsiteX67" fmla="*/ 2052325 w 4079245"/>
              <a:gd name="connsiteY67" fmla="*/ 106680 h 1661160"/>
              <a:gd name="connsiteX68" fmla="*/ 1960885 w 4079245"/>
              <a:gd name="connsiteY68" fmla="*/ 137160 h 1661160"/>
              <a:gd name="connsiteX69" fmla="*/ 1915165 w 4079245"/>
              <a:gd name="connsiteY69" fmla="*/ 152400 h 1661160"/>
              <a:gd name="connsiteX70" fmla="*/ 1869445 w 4079245"/>
              <a:gd name="connsiteY70" fmla="*/ 182880 h 1661160"/>
              <a:gd name="connsiteX71" fmla="*/ 1717045 w 4079245"/>
              <a:gd name="connsiteY71" fmla="*/ 228600 h 1661160"/>
              <a:gd name="connsiteX72" fmla="*/ 1610365 w 4079245"/>
              <a:gd name="connsiteY72" fmla="*/ 274320 h 1661160"/>
              <a:gd name="connsiteX73" fmla="*/ 1549405 w 4079245"/>
              <a:gd name="connsiteY73" fmla="*/ 304800 h 1661160"/>
              <a:gd name="connsiteX74" fmla="*/ 1503685 w 4079245"/>
              <a:gd name="connsiteY74" fmla="*/ 320040 h 1661160"/>
              <a:gd name="connsiteX75" fmla="*/ 1457965 w 4079245"/>
              <a:gd name="connsiteY75" fmla="*/ 350520 h 1661160"/>
              <a:gd name="connsiteX76" fmla="*/ 1336045 w 4079245"/>
              <a:gd name="connsiteY76" fmla="*/ 411480 h 1661160"/>
              <a:gd name="connsiteX77" fmla="*/ 1259845 w 4079245"/>
              <a:gd name="connsiteY77" fmla="*/ 457200 h 1661160"/>
              <a:gd name="connsiteX78" fmla="*/ 1244605 w 4079245"/>
              <a:gd name="connsiteY78" fmla="*/ 640080 h 1661160"/>
              <a:gd name="connsiteX79" fmla="*/ 1214125 w 4079245"/>
              <a:gd name="connsiteY79" fmla="*/ 685800 h 1661160"/>
              <a:gd name="connsiteX80" fmla="*/ 1168405 w 4079245"/>
              <a:gd name="connsiteY80" fmla="*/ 701040 h 166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79245" h="1661160">
                <a:moveTo>
                  <a:pt x="1168405" y="701040"/>
                </a:moveTo>
                <a:cubicBezTo>
                  <a:pt x="1153165" y="698500"/>
                  <a:pt x="1139068" y="678751"/>
                  <a:pt x="1122685" y="670560"/>
                </a:cubicBezTo>
                <a:cubicBezTo>
                  <a:pt x="1018981" y="618708"/>
                  <a:pt x="1142855" y="704122"/>
                  <a:pt x="1016005" y="624840"/>
                </a:cubicBezTo>
                <a:cubicBezTo>
                  <a:pt x="994466" y="611378"/>
                  <a:pt x="976825" y="592188"/>
                  <a:pt x="955045" y="579120"/>
                </a:cubicBezTo>
                <a:cubicBezTo>
                  <a:pt x="868219" y="527024"/>
                  <a:pt x="850404" y="534419"/>
                  <a:pt x="756925" y="487680"/>
                </a:cubicBezTo>
                <a:cubicBezTo>
                  <a:pt x="673467" y="445951"/>
                  <a:pt x="727420" y="430774"/>
                  <a:pt x="589285" y="396240"/>
                </a:cubicBezTo>
                <a:cubicBezTo>
                  <a:pt x="568965" y="391160"/>
                  <a:pt x="548196" y="387624"/>
                  <a:pt x="528325" y="381000"/>
                </a:cubicBezTo>
                <a:cubicBezTo>
                  <a:pt x="502372" y="372349"/>
                  <a:pt x="478328" y="358381"/>
                  <a:pt x="452125" y="350520"/>
                </a:cubicBezTo>
                <a:cubicBezTo>
                  <a:pt x="427314" y="343077"/>
                  <a:pt x="401325" y="340360"/>
                  <a:pt x="375925" y="335280"/>
                </a:cubicBezTo>
                <a:cubicBezTo>
                  <a:pt x="355605" y="325120"/>
                  <a:pt x="337655" y="305935"/>
                  <a:pt x="314965" y="304800"/>
                </a:cubicBezTo>
                <a:cubicBezTo>
                  <a:pt x="93991" y="293751"/>
                  <a:pt x="129632" y="281035"/>
                  <a:pt x="25405" y="350520"/>
                </a:cubicBezTo>
                <a:cubicBezTo>
                  <a:pt x="10880" y="626503"/>
                  <a:pt x="0" y="614626"/>
                  <a:pt x="25405" y="868680"/>
                </a:cubicBezTo>
                <a:cubicBezTo>
                  <a:pt x="25814" y="872773"/>
                  <a:pt x="49676" y="994664"/>
                  <a:pt x="55885" y="1005840"/>
                </a:cubicBezTo>
                <a:cubicBezTo>
                  <a:pt x="71682" y="1034274"/>
                  <a:pt x="97328" y="1056018"/>
                  <a:pt x="116845" y="1082040"/>
                </a:cubicBezTo>
                <a:cubicBezTo>
                  <a:pt x="127835" y="1096693"/>
                  <a:pt x="134373" y="1114808"/>
                  <a:pt x="147325" y="1127760"/>
                </a:cubicBezTo>
                <a:cubicBezTo>
                  <a:pt x="165286" y="1145721"/>
                  <a:pt x="189000" y="1156950"/>
                  <a:pt x="208285" y="1173480"/>
                </a:cubicBezTo>
                <a:cubicBezTo>
                  <a:pt x="224649" y="1187506"/>
                  <a:pt x="237785" y="1205008"/>
                  <a:pt x="254005" y="1219200"/>
                </a:cubicBezTo>
                <a:cubicBezTo>
                  <a:pt x="278485" y="1240620"/>
                  <a:pt x="307204" y="1257159"/>
                  <a:pt x="330205" y="1280160"/>
                </a:cubicBezTo>
                <a:cubicBezTo>
                  <a:pt x="343157" y="1293112"/>
                  <a:pt x="346778" y="1313960"/>
                  <a:pt x="360685" y="1325880"/>
                </a:cubicBezTo>
                <a:cubicBezTo>
                  <a:pt x="383175" y="1345157"/>
                  <a:pt x="412239" y="1355169"/>
                  <a:pt x="436885" y="1371600"/>
                </a:cubicBezTo>
                <a:cubicBezTo>
                  <a:pt x="458019" y="1385689"/>
                  <a:pt x="476711" y="1403231"/>
                  <a:pt x="497845" y="1417320"/>
                </a:cubicBezTo>
                <a:cubicBezTo>
                  <a:pt x="522491" y="1433751"/>
                  <a:pt x="550348" y="1445267"/>
                  <a:pt x="574045" y="1463040"/>
                </a:cubicBezTo>
                <a:cubicBezTo>
                  <a:pt x="591287" y="1475972"/>
                  <a:pt x="601832" y="1496805"/>
                  <a:pt x="619765" y="1508760"/>
                </a:cubicBezTo>
                <a:cubicBezTo>
                  <a:pt x="633131" y="1517671"/>
                  <a:pt x="650443" y="1518359"/>
                  <a:pt x="665485" y="1524000"/>
                </a:cubicBezTo>
                <a:cubicBezTo>
                  <a:pt x="691100" y="1533606"/>
                  <a:pt x="717216" y="1542246"/>
                  <a:pt x="741685" y="1554480"/>
                </a:cubicBezTo>
                <a:cubicBezTo>
                  <a:pt x="846931" y="1607103"/>
                  <a:pt x="721494" y="1568482"/>
                  <a:pt x="848365" y="1600200"/>
                </a:cubicBezTo>
                <a:cubicBezTo>
                  <a:pt x="863605" y="1610360"/>
                  <a:pt x="877250" y="1623465"/>
                  <a:pt x="894085" y="1630680"/>
                </a:cubicBezTo>
                <a:cubicBezTo>
                  <a:pt x="913337" y="1638931"/>
                  <a:pt x="934906" y="1640166"/>
                  <a:pt x="955045" y="1645920"/>
                </a:cubicBezTo>
                <a:cubicBezTo>
                  <a:pt x="970491" y="1650333"/>
                  <a:pt x="985525" y="1656080"/>
                  <a:pt x="1000765" y="1661160"/>
                </a:cubicBezTo>
                <a:cubicBezTo>
                  <a:pt x="1091789" y="1600477"/>
                  <a:pt x="1020385" y="1637753"/>
                  <a:pt x="1198885" y="1615440"/>
                </a:cubicBezTo>
                <a:cubicBezTo>
                  <a:pt x="1229547" y="1611607"/>
                  <a:pt x="1259531" y="1602766"/>
                  <a:pt x="1290325" y="1600200"/>
                </a:cubicBezTo>
                <a:cubicBezTo>
                  <a:pt x="1381590" y="1592595"/>
                  <a:pt x="1473205" y="1590040"/>
                  <a:pt x="1564645" y="1584960"/>
                </a:cubicBezTo>
                <a:lnTo>
                  <a:pt x="1686565" y="1569720"/>
                </a:lnTo>
                <a:cubicBezTo>
                  <a:pt x="1722171" y="1564973"/>
                  <a:pt x="1757324" y="1554480"/>
                  <a:pt x="1793245" y="1554480"/>
                </a:cubicBezTo>
                <a:cubicBezTo>
                  <a:pt x="2032059" y="1554480"/>
                  <a:pt x="2270765" y="1564640"/>
                  <a:pt x="2509525" y="1569720"/>
                </a:cubicBezTo>
                <a:cubicBezTo>
                  <a:pt x="3180835" y="1609209"/>
                  <a:pt x="2195862" y="1554435"/>
                  <a:pt x="3454405" y="1600200"/>
                </a:cubicBezTo>
                <a:cubicBezTo>
                  <a:pt x="3483863" y="1601271"/>
                  <a:pt x="3708084" y="1626693"/>
                  <a:pt x="3743965" y="1630680"/>
                </a:cubicBezTo>
                <a:cubicBezTo>
                  <a:pt x="3828677" y="1624164"/>
                  <a:pt x="3923385" y="1649380"/>
                  <a:pt x="3987805" y="1584960"/>
                </a:cubicBezTo>
                <a:cubicBezTo>
                  <a:pt x="4024031" y="1548734"/>
                  <a:pt x="4033675" y="1493071"/>
                  <a:pt x="4048765" y="1447800"/>
                </a:cubicBezTo>
                <a:lnTo>
                  <a:pt x="4064005" y="1402080"/>
                </a:lnTo>
                <a:lnTo>
                  <a:pt x="4079245" y="1356360"/>
                </a:lnTo>
                <a:cubicBezTo>
                  <a:pt x="4073448" y="1327377"/>
                  <a:pt x="4064386" y="1265682"/>
                  <a:pt x="4048765" y="1234440"/>
                </a:cubicBezTo>
                <a:cubicBezTo>
                  <a:pt x="4040574" y="1218057"/>
                  <a:pt x="4028931" y="1203625"/>
                  <a:pt x="4018285" y="1188720"/>
                </a:cubicBezTo>
                <a:cubicBezTo>
                  <a:pt x="4003522" y="1168051"/>
                  <a:pt x="3992078" y="1144021"/>
                  <a:pt x="3972565" y="1127760"/>
                </a:cubicBezTo>
                <a:cubicBezTo>
                  <a:pt x="3960224" y="1117476"/>
                  <a:pt x="3940888" y="1120322"/>
                  <a:pt x="3926845" y="1112520"/>
                </a:cubicBezTo>
                <a:cubicBezTo>
                  <a:pt x="3894823" y="1094730"/>
                  <a:pt x="3870158" y="1063144"/>
                  <a:pt x="3835405" y="1051560"/>
                </a:cubicBezTo>
                <a:cubicBezTo>
                  <a:pt x="3793038" y="1037438"/>
                  <a:pt x="3779417" y="1037353"/>
                  <a:pt x="3743965" y="1005840"/>
                </a:cubicBezTo>
                <a:cubicBezTo>
                  <a:pt x="3711748" y="977202"/>
                  <a:pt x="3683005" y="944880"/>
                  <a:pt x="3652525" y="914400"/>
                </a:cubicBezTo>
                <a:cubicBezTo>
                  <a:pt x="3616493" y="878368"/>
                  <a:pt x="3591463" y="849027"/>
                  <a:pt x="3545845" y="822960"/>
                </a:cubicBezTo>
                <a:cubicBezTo>
                  <a:pt x="3531897" y="814990"/>
                  <a:pt x="3515623" y="811947"/>
                  <a:pt x="3500125" y="807720"/>
                </a:cubicBezTo>
                <a:cubicBezTo>
                  <a:pt x="3459710" y="796698"/>
                  <a:pt x="3415673" y="795974"/>
                  <a:pt x="3378205" y="777240"/>
                </a:cubicBezTo>
                <a:cubicBezTo>
                  <a:pt x="3285621" y="730948"/>
                  <a:pt x="3345076" y="753206"/>
                  <a:pt x="3225805" y="731520"/>
                </a:cubicBezTo>
                <a:cubicBezTo>
                  <a:pt x="3200320" y="726886"/>
                  <a:pt x="3174891" y="721899"/>
                  <a:pt x="3149605" y="716280"/>
                </a:cubicBezTo>
                <a:cubicBezTo>
                  <a:pt x="3129158" y="711736"/>
                  <a:pt x="3109253" y="704787"/>
                  <a:pt x="3088645" y="701040"/>
                </a:cubicBezTo>
                <a:cubicBezTo>
                  <a:pt x="3003972" y="685645"/>
                  <a:pt x="2946288" y="683828"/>
                  <a:pt x="2860045" y="670560"/>
                </a:cubicBezTo>
                <a:cubicBezTo>
                  <a:pt x="2834443" y="666621"/>
                  <a:pt x="2809330" y="659954"/>
                  <a:pt x="2783845" y="655320"/>
                </a:cubicBezTo>
                <a:cubicBezTo>
                  <a:pt x="2753443" y="649792"/>
                  <a:pt x="2722807" y="645608"/>
                  <a:pt x="2692405" y="640080"/>
                </a:cubicBezTo>
                <a:cubicBezTo>
                  <a:pt x="2666920" y="635446"/>
                  <a:pt x="2641848" y="628503"/>
                  <a:pt x="2616205" y="624840"/>
                </a:cubicBezTo>
                <a:cubicBezTo>
                  <a:pt x="2570666" y="618334"/>
                  <a:pt x="2524765" y="614680"/>
                  <a:pt x="2479045" y="609600"/>
                </a:cubicBezTo>
                <a:cubicBezTo>
                  <a:pt x="2458725" y="604520"/>
                  <a:pt x="2422629" y="614807"/>
                  <a:pt x="2418085" y="594360"/>
                </a:cubicBezTo>
                <a:cubicBezTo>
                  <a:pt x="2408998" y="553467"/>
                  <a:pt x="2448565" y="472440"/>
                  <a:pt x="2448565" y="472440"/>
                </a:cubicBezTo>
                <a:cubicBezTo>
                  <a:pt x="2442949" y="371346"/>
                  <a:pt x="2439364" y="193237"/>
                  <a:pt x="2418085" y="76200"/>
                </a:cubicBezTo>
                <a:cubicBezTo>
                  <a:pt x="2415211" y="60395"/>
                  <a:pt x="2412880" y="43024"/>
                  <a:pt x="2402845" y="30480"/>
                </a:cubicBezTo>
                <a:cubicBezTo>
                  <a:pt x="2391403" y="16177"/>
                  <a:pt x="2372365" y="10160"/>
                  <a:pt x="2357125" y="0"/>
                </a:cubicBezTo>
                <a:cubicBezTo>
                  <a:pt x="2336805" y="5080"/>
                  <a:pt x="2316227" y="9221"/>
                  <a:pt x="2296165" y="15240"/>
                </a:cubicBezTo>
                <a:cubicBezTo>
                  <a:pt x="2265391" y="24472"/>
                  <a:pt x="2235894" y="37928"/>
                  <a:pt x="2204725" y="45720"/>
                </a:cubicBezTo>
                <a:cubicBezTo>
                  <a:pt x="2185193" y="50603"/>
                  <a:pt x="2119909" y="65268"/>
                  <a:pt x="2098045" y="76200"/>
                </a:cubicBezTo>
                <a:cubicBezTo>
                  <a:pt x="2081662" y="84391"/>
                  <a:pt x="2069063" y="99241"/>
                  <a:pt x="2052325" y="106680"/>
                </a:cubicBezTo>
                <a:cubicBezTo>
                  <a:pt x="2022965" y="119729"/>
                  <a:pt x="1991365" y="127000"/>
                  <a:pt x="1960885" y="137160"/>
                </a:cubicBezTo>
                <a:cubicBezTo>
                  <a:pt x="1945645" y="142240"/>
                  <a:pt x="1928531" y="143489"/>
                  <a:pt x="1915165" y="152400"/>
                </a:cubicBezTo>
                <a:cubicBezTo>
                  <a:pt x="1899925" y="162560"/>
                  <a:pt x="1886280" y="175665"/>
                  <a:pt x="1869445" y="182880"/>
                </a:cubicBezTo>
                <a:cubicBezTo>
                  <a:pt x="1809810" y="208438"/>
                  <a:pt x="1778511" y="187623"/>
                  <a:pt x="1717045" y="228600"/>
                </a:cubicBezTo>
                <a:cubicBezTo>
                  <a:pt x="1624392" y="290369"/>
                  <a:pt x="1722835" y="232144"/>
                  <a:pt x="1610365" y="274320"/>
                </a:cubicBezTo>
                <a:cubicBezTo>
                  <a:pt x="1589093" y="282297"/>
                  <a:pt x="1570287" y="295851"/>
                  <a:pt x="1549405" y="304800"/>
                </a:cubicBezTo>
                <a:cubicBezTo>
                  <a:pt x="1534640" y="311128"/>
                  <a:pt x="1518053" y="312856"/>
                  <a:pt x="1503685" y="320040"/>
                </a:cubicBezTo>
                <a:cubicBezTo>
                  <a:pt x="1487302" y="328231"/>
                  <a:pt x="1474045" y="341749"/>
                  <a:pt x="1457965" y="350520"/>
                </a:cubicBezTo>
                <a:cubicBezTo>
                  <a:pt x="1418076" y="372278"/>
                  <a:pt x="1375007" y="388103"/>
                  <a:pt x="1336045" y="411480"/>
                </a:cubicBezTo>
                <a:lnTo>
                  <a:pt x="1259845" y="457200"/>
                </a:lnTo>
                <a:cubicBezTo>
                  <a:pt x="1254765" y="518160"/>
                  <a:pt x="1256602" y="580097"/>
                  <a:pt x="1244605" y="640080"/>
                </a:cubicBezTo>
                <a:cubicBezTo>
                  <a:pt x="1241013" y="658041"/>
                  <a:pt x="1227077" y="672848"/>
                  <a:pt x="1214125" y="685800"/>
                </a:cubicBezTo>
                <a:cubicBezTo>
                  <a:pt x="1164178" y="735747"/>
                  <a:pt x="1183645" y="703580"/>
                  <a:pt x="1168405" y="701040"/>
                </a:cubicBezTo>
                <a:close/>
              </a:path>
            </a:pathLst>
          </a:cu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a:extLst>
              <a:ext uri="{FF2B5EF4-FFF2-40B4-BE49-F238E27FC236}">
                <a16:creationId xmlns:a16="http://schemas.microsoft.com/office/drawing/2014/main" id="{6DCB5216-AA97-4BE0-84F4-914265351854}"/>
              </a:ext>
            </a:extLst>
          </p:cNvPr>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D680A30B-58F2-4AF7-8479-810B2CBF66A5}" type="slidenum">
              <a:rPr lang="en-US" altLang="en-US" sz="1200" smtClean="0">
                <a:solidFill>
                  <a:srgbClr val="898989"/>
                </a:solidFill>
              </a:rPr>
              <a:pPr algn="l">
                <a:spcBef>
                  <a:spcPct val="0"/>
                </a:spcBef>
                <a:buFontTx/>
                <a:buNone/>
              </a:pPr>
              <a:t>64</a:t>
            </a:fld>
            <a:endParaRPr lang="en-US" altLang="en-US" sz="1200">
              <a:solidFill>
                <a:srgbClr val="898989"/>
              </a:solidFill>
            </a:endParaRPr>
          </a:p>
        </p:txBody>
      </p:sp>
      <p:sp>
        <p:nvSpPr>
          <p:cNvPr id="237571" name="Line 2">
            <a:extLst>
              <a:ext uri="{FF2B5EF4-FFF2-40B4-BE49-F238E27FC236}">
                <a16:creationId xmlns:a16="http://schemas.microsoft.com/office/drawing/2014/main" id="{DE83D3DC-3B42-46E2-A697-3D89B93AC62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572" name="Line 3">
            <a:extLst>
              <a:ext uri="{FF2B5EF4-FFF2-40B4-BE49-F238E27FC236}">
                <a16:creationId xmlns:a16="http://schemas.microsoft.com/office/drawing/2014/main" id="{2B0328C7-6143-4DEC-97E5-D26B98586C53}"/>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0F0DCA19-98A4-471F-B255-6BD117748CE3}"/>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7607" name="Line 40">
            <a:extLst>
              <a:ext uri="{FF2B5EF4-FFF2-40B4-BE49-F238E27FC236}">
                <a16:creationId xmlns:a16="http://schemas.microsoft.com/office/drawing/2014/main" id="{B6C54F78-A1D9-455C-805F-8B278DC7E781}"/>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608" name="Text Box 41">
            <a:extLst>
              <a:ext uri="{FF2B5EF4-FFF2-40B4-BE49-F238E27FC236}">
                <a16:creationId xmlns:a16="http://schemas.microsoft.com/office/drawing/2014/main" id="{317944B5-4B63-4D8F-9087-384201238307}"/>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sz="2800" b="1">
                <a:latin typeface="Arial" panose="020B0604020202020204" pitchFamily="34" charset="0"/>
              </a:rPr>
              <a:t>Slims</a:t>
            </a:r>
            <a:r>
              <a:rPr lang="en-US" altLang="en-US" sz="2800">
                <a:latin typeface="Arial" panose="020B0604020202020204" pitchFamily="34" charset="0"/>
              </a:rPr>
              <a:t> = an ontology of dendritic cells</a:t>
            </a:r>
          </a:p>
        </p:txBody>
      </p:sp>
      <p:sp>
        <p:nvSpPr>
          <p:cNvPr id="8" name="Rectangle 7">
            <a:extLst>
              <a:ext uri="{FF2B5EF4-FFF2-40B4-BE49-F238E27FC236}">
                <a16:creationId xmlns:a16="http://schemas.microsoft.com/office/drawing/2014/main" id="{1A2449A6-3009-4C68-AFBB-072083A65B6D}"/>
              </a:ext>
            </a:extLst>
          </p:cNvPr>
          <p:cNvSpPr/>
          <p:nvPr/>
        </p:nvSpPr>
        <p:spPr>
          <a:xfrm>
            <a:off x="2286000" y="4038600"/>
            <a:ext cx="533400" cy="3810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5">
            <a:extLst>
              <a:ext uri="{FF2B5EF4-FFF2-40B4-BE49-F238E27FC236}">
                <a16:creationId xmlns:a16="http://schemas.microsoft.com/office/drawing/2014/main" id="{28ED37AE-F0DF-4AB6-BC22-F218B4FF4A5F}"/>
              </a:ext>
            </a:extLst>
          </p:cNvPr>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25C583B7-2227-4F93-B29B-8454F2F0BB00}" type="slidenum">
              <a:rPr lang="en-US" altLang="en-US" sz="1200" smtClean="0">
                <a:solidFill>
                  <a:srgbClr val="898989"/>
                </a:solidFill>
              </a:rPr>
              <a:pPr algn="l">
                <a:spcBef>
                  <a:spcPct val="0"/>
                </a:spcBef>
                <a:buFontTx/>
                <a:buNone/>
              </a:pPr>
              <a:t>65</a:t>
            </a:fld>
            <a:endParaRPr lang="en-US" altLang="en-US" sz="1200">
              <a:solidFill>
                <a:srgbClr val="898989"/>
              </a:solidFill>
            </a:endParaRPr>
          </a:p>
        </p:txBody>
      </p:sp>
      <p:sp>
        <p:nvSpPr>
          <p:cNvPr id="239619" name="Line 2">
            <a:extLst>
              <a:ext uri="{FF2B5EF4-FFF2-40B4-BE49-F238E27FC236}">
                <a16:creationId xmlns:a16="http://schemas.microsoft.com/office/drawing/2014/main" id="{74F7E355-BEC9-4660-8E97-B118B45BFA2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620" name="Line 3">
            <a:extLst>
              <a:ext uri="{FF2B5EF4-FFF2-40B4-BE49-F238E27FC236}">
                <a16:creationId xmlns:a16="http://schemas.microsoft.com/office/drawing/2014/main" id="{6E6D106B-E94F-4EDE-953B-0475EF22D73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0DD29A61-5344-405A-80F0-C9A2E651A74A}"/>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9655" name="Line 40">
            <a:extLst>
              <a:ext uri="{FF2B5EF4-FFF2-40B4-BE49-F238E27FC236}">
                <a16:creationId xmlns:a16="http://schemas.microsoft.com/office/drawing/2014/main" id="{8501B386-84F7-4012-83F5-517E8B72E29C}"/>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656" name="Text Box 41">
            <a:extLst>
              <a:ext uri="{FF2B5EF4-FFF2-40B4-BE49-F238E27FC236}">
                <a16:creationId xmlns:a16="http://schemas.microsoft.com/office/drawing/2014/main" id="{F58024C9-B601-4D86-AE69-BD2C2360F8C6}"/>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sz="2800" b="1">
                <a:latin typeface="Arial" panose="020B0604020202020204" pitchFamily="34" charset="0"/>
              </a:rPr>
              <a:t>Slims</a:t>
            </a:r>
            <a:r>
              <a:rPr lang="en-US" altLang="en-US" sz="2800">
                <a:latin typeface="Arial" panose="020B0604020202020204" pitchFamily="34" charset="0"/>
              </a:rPr>
              <a:t> = an ontology of dendritic cells, with definitions composed using terms from other ontologies</a:t>
            </a:r>
          </a:p>
        </p:txBody>
      </p:sp>
      <p:sp>
        <p:nvSpPr>
          <p:cNvPr id="8" name="Rectangle 7">
            <a:extLst>
              <a:ext uri="{FF2B5EF4-FFF2-40B4-BE49-F238E27FC236}">
                <a16:creationId xmlns:a16="http://schemas.microsoft.com/office/drawing/2014/main" id="{8D9FB734-E401-4D4D-A3B3-51E31FDDB49F}"/>
              </a:ext>
            </a:extLst>
          </p:cNvPr>
          <p:cNvSpPr/>
          <p:nvPr/>
        </p:nvSpPr>
        <p:spPr>
          <a:xfrm>
            <a:off x="2286000" y="4038600"/>
            <a:ext cx="533400" cy="3810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3" name="Straight Arrow Connector 12">
            <a:extLst>
              <a:ext uri="{FF2B5EF4-FFF2-40B4-BE49-F238E27FC236}">
                <a16:creationId xmlns:a16="http://schemas.microsoft.com/office/drawing/2014/main" id="{663B9591-ECE2-4CE2-9584-8EA5978AAD00}"/>
              </a:ext>
            </a:extLst>
          </p:cNvPr>
          <p:cNvCxnSpPr>
            <a:stCxn id="8" idx="3"/>
          </p:cNvCxnSpPr>
          <p:nvPr/>
        </p:nvCxnSpPr>
        <p:spPr>
          <a:xfrm flipV="1">
            <a:off x="2819400" y="3886200"/>
            <a:ext cx="5105400" cy="3429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28FAD2-FBC6-4F58-9C74-AE02273419E4}"/>
              </a:ext>
            </a:extLst>
          </p:cNvPr>
          <p:cNvCxnSpPr/>
          <p:nvPr/>
        </p:nvCxnSpPr>
        <p:spPr>
          <a:xfrm flipV="1">
            <a:off x="2819400" y="3687763"/>
            <a:ext cx="1905000" cy="5334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7CF1B9-A3D4-4123-ABB3-A520CC49ED00}"/>
              </a:ext>
            </a:extLst>
          </p:cNvPr>
          <p:cNvCxnSpPr/>
          <p:nvPr/>
        </p:nvCxnSpPr>
        <p:spPr>
          <a:xfrm rot="16200000" flipH="1">
            <a:off x="2773363" y="4297363"/>
            <a:ext cx="990600" cy="838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5">
            <a:extLst>
              <a:ext uri="{FF2B5EF4-FFF2-40B4-BE49-F238E27FC236}">
                <a16:creationId xmlns:a16="http://schemas.microsoft.com/office/drawing/2014/main" id="{6230CB16-F055-4FA8-8E07-268462726F82}"/>
              </a:ext>
            </a:extLst>
          </p:cNvPr>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0B23D719-A055-43FE-8D48-0CA55C18196E}" type="slidenum">
              <a:rPr lang="en-US" altLang="en-US" sz="1200" smtClean="0">
                <a:solidFill>
                  <a:srgbClr val="898989"/>
                </a:solidFill>
              </a:rPr>
              <a:pPr algn="l">
                <a:spcBef>
                  <a:spcPct val="0"/>
                </a:spcBef>
                <a:buFontTx/>
                <a:buNone/>
              </a:pPr>
              <a:t>66</a:t>
            </a:fld>
            <a:endParaRPr lang="en-US" altLang="en-US" sz="1200">
              <a:solidFill>
                <a:srgbClr val="898989"/>
              </a:solidFill>
            </a:endParaRPr>
          </a:p>
        </p:txBody>
      </p:sp>
      <p:sp>
        <p:nvSpPr>
          <p:cNvPr id="241667" name="Line 2">
            <a:extLst>
              <a:ext uri="{FF2B5EF4-FFF2-40B4-BE49-F238E27FC236}">
                <a16:creationId xmlns:a16="http://schemas.microsoft.com/office/drawing/2014/main" id="{1382A46A-CCDF-4A80-8645-D8BC26F9B472}"/>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668" name="Line 3">
            <a:extLst>
              <a:ext uri="{FF2B5EF4-FFF2-40B4-BE49-F238E27FC236}">
                <a16:creationId xmlns:a16="http://schemas.microsoft.com/office/drawing/2014/main" id="{CEBC80EE-E348-4998-9911-8793026C33AE}"/>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055A21CF-151F-4323-81B5-8D206EF6B781}"/>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41703" name="Line 40">
            <a:extLst>
              <a:ext uri="{FF2B5EF4-FFF2-40B4-BE49-F238E27FC236}">
                <a16:creationId xmlns:a16="http://schemas.microsoft.com/office/drawing/2014/main" id="{D931B30A-1144-4B57-83B0-2A4124A52065}"/>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704" name="Text Box 41">
            <a:extLst>
              <a:ext uri="{FF2B5EF4-FFF2-40B4-BE49-F238E27FC236}">
                <a16:creationId xmlns:a16="http://schemas.microsoft.com/office/drawing/2014/main" id="{BF0133E6-62A1-4245-AE0B-FB16E03E5BE2}"/>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sz="2800" b="1">
                <a:latin typeface="Arial" panose="020B0604020202020204" pitchFamily="34" charset="0"/>
              </a:rPr>
              <a:t>fractal ontologies</a:t>
            </a:r>
            <a:r>
              <a:rPr lang="en-US" altLang="en-US" sz="2800">
                <a:latin typeface="Arial" panose="020B0604020202020204" pitchFamily="34" charset="0"/>
              </a:rPr>
              <a:t>, employing small portions of many ontologies (e.g. MSO Multiple Sclerosis Ontology)</a:t>
            </a:r>
          </a:p>
        </p:txBody>
      </p:sp>
      <p:sp>
        <p:nvSpPr>
          <p:cNvPr id="8" name="Rectangle 7">
            <a:extLst>
              <a:ext uri="{FF2B5EF4-FFF2-40B4-BE49-F238E27FC236}">
                <a16:creationId xmlns:a16="http://schemas.microsoft.com/office/drawing/2014/main" id="{967AE4AF-FD2A-4A56-B4A5-B9755B68051B}"/>
              </a:ext>
            </a:extLst>
          </p:cNvPr>
          <p:cNvSpPr/>
          <p:nvPr/>
        </p:nvSpPr>
        <p:spPr>
          <a:xfrm>
            <a:off x="2286000" y="40386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83EBDC2A-29FE-489C-AE86-6AEB09D24FE5}"/>
              </a:ext>
            </a:extLst>
          </p:cNvPr>
          <p:cNvSpPr/>
          <p:nvPr/>
        </p:nvSpPr>
        <p:spPr>
          <a:xfrm>
            <a:off x="2362200" y="48768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E4D48B4A-47AC-4953-9CEF-5912049452DF}"/>
              </a:ext>
            </a:extLst>
          </p:cNvPr>
          <p:cNvSpPr/>
          <p:nvPr/>
        </p:nvSpPr>
        <p:spPr>
          <a:xfrm>
            <a:off x="4648200" y="44958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D758E0DE-AD3E-4240-AECD-BBA908E8FB47}"/>
              </a:ext>
            </a:extLst>
          </p:cNvPr>
          <p:cNvSpPr/>
          <p:nvPr/>
        </p:nvSpPr>
        <p:spPr>
          <a:xfrm>
            <a:off x="3886200" y="31242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8CF158A6-539A-49A4-B113-9B3C2D938BB0}"/>
              </a:ext>
            </a:extLst>
          </p:cNvPr>
          <p:cNvSpPr/>
          <p:nvPr/>
        </p:nvSpPr>
        <p:spPr>
          <a:xfrm>
            <a:off x="5410200" y="30480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435BCF0F-7A46-43B7-87A1-569D2997E41E}"/>
              </a:ext>
            </a:extLst>
          </p:cNvPr>
          <p:cNvSpPr/>
          <p:nvPr/>
        </p:nvSpPr>
        <p:spPr>
          <a:xfrm>
            <a:off x="6096000" y="37338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795133C0-011B-4B92-8913-8EE89073B0BF}"/>
              </a:ext>
            </a:extLst>
          </p:cNvPr>
          <p:cNvSpPr/>
          <p:nvPr/>
        </p:nvSpPr>
        <p:spPr>
          <a:xfrm>
            <a:off x="7924800" y="42672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85C8C1BC-B212-4480-AFDD-88123CB9F798}"/>
              </a:ext>
            </a:extLst>
          </p:cNvPr>
          <p:cNvSpPr/>
          <p:nvPr/>
        </p:nvSpPr>
        <p:spPr>
          <a:xfrm>
            <a:off x="7239000" y="51054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a:extLst>
              <a:ext uri="{FF2B5EF4-FFF2-40B4-BE49-F238E27FC236}">
                <a16:creationId xmlns:a16="http://schemas.microsoft.com/office/drawing/2014/main" id="{238E66C6-C8C1-4466-A40E-ACC9F181796D}"/>
              </a:ext>
            </a:extLst>
          </p:cNvPr>
          <p:cNvSpPr/>
          <p:nvPr/>
        </p:nvSpPr>
        <p:spPr>
          <a:xfrm>
            <a:off x="3962400" y="45720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a:extLst>
              <a:ext uri="{FF2B5EF4-FFF2-40B4-BE49-F238E27FC236}">
                <a16:creationId xmlns:a16="http://schemas.microsoft.com/office/drawing/2014/main" id="{B1950CEE-8109-4D09-A732-D9B2A0E28343}"/>
              </a:ext>
            </a:extLst>
          </p:cNvPr>
          <p:cNvSpPr/>
          <p:nvPr/>
        </p:nvSpPr>
        <p:spPr>
          <a:xfrm>
            <a:off x="3505200" y="34290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Rectangle 18">
            <a:extLst>
              <a:ext uri="{FF2B5EF4-FFF2-40B4-BE49-F238E27FC236}">
                <a16:creationId xmlns:a16="http://schemas.microsoft.com/office/drawing/2014/main" id="{437CAEC6-2256-4654-AF8B-647F9B2ECDE0}"/>
              </a:ext>
            </a:extLst>
          </p:cNvPr>
          <p:cNvSpPr/>
          <p:nvPr/>
        </p:nvSpPr>
        <p:spPr>
          <a:xfrm>
            <a:off x="4648200" y="3505200"/>
            <a:ext cx="304800" cy="228600"/>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0" name="Straight Arrow Connector 19">
            <a:extLst>
              <a:ext uri="{FF2B5EF4-FFF2-40B4-BE49-F238E27FC236}">
                <a16:creationId xmlns:a16="http://schemas.microsoft.com/office/drawing/2014/main" id="{8BC0D7CA-14E9-4DD4-A0F4-4CD293A765D3}"/>
              </a:ext>
            </a:extLst>
          </p:cNvPr>
          <p:cNvCxnSpPr>
            <a:stCxn id="8" idx="3"/>
            <a:endCxn id="19" idx="1"/>
          </p:cNvCxnSpPr>
          <p:nvPr/>
        </p:nvCxnSpPr>
        <p:spPr>
          <a:xfrm flipV="1">
            <a:off x="2590800" y="3619500"/>
            <a:ext cx="2057400" cy="5334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22F9B0-3CC0-4C2D-B1DA-B5AA0579CD71}"/>
              </a:ext>
            </a:extLst>
          </p:cNvPr>
          <p:cNvCxnSpPr>
            <a:stCxn id="8" idx="3"/>
            <a:endCxn id="14" idx="1"/>
          </p:cNvCxnSpPr>
          <p:nvPr/>
        </p:nvCxnSpPr>
        <p:spPr>
          <a:xfrm flipV="1">
            <a:off x="2590800" y="3848100"/>
            <a:ext cx="3505200" cy="3048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2303A5-71EA-4E2B-86F3-85D103A19B03}"/>
              </a:ext>
            </a:extLst>
          </p:cNvPr>
          <p:cNvCxnSpPr>
            <a:stCxn id="8" idx="3"/>
            <a:endCxn id="15" idx="1"/>
          </p:cNvCxnSpPr>
          <p:nvPr/>
        </p:nvCxnSpPr>
        <p:spPr>
          <a:xfrm>
            <a:off x="2590800" y="4152900"/>
            <a:ext cx="5334000" cy="2286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7B5CFD3-858F-4397-8F97-0A82930903B4}"/>
              </a:ext>
            </a:extLst>
          </p:cNvPr>
          <p:cNvCxnSpPr>
            <a:stCxn id="10" idx="0"/>
            <a:endCxn id="13" idx="2"/>
          </p:cNvCxnSpPr>
          <p:nvPr/>
        </p:nvCxnSpPr>
        <p:spPr>
          <a:xfrm rot="5400000" flipH="1" flipV="1">
            <a:off x="3238500" y="2552700"/>
            <a:ext cx="1600200" cy="30480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29A5F38-A122-41DA-A015-5112F1A09290}"/>
              </a:ext>
            </a:extLst>
          </p:cNvPr>
          <p:cNvCxnSpPr>
            <a:stCxn id="17" idx="0"/>
            <a:endCxn id="13" idx="2"/>
          </p:cNvCxnSpPr>
          <p:nvPr/>
        </p:nvCxnSpPr>
        <p:spPr>
          <a:xfrm rot="5400000" flipH="1" flipV="1">
            <a:off x="4191000" y="3200400"/>
            <a:ext cx="1295400" cy="14478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A5548E6-5A8F-49E6-BC75-370DAAC7C289}"/>
              </a:ext>
            </a:extLst>
          </p:cNvPr>
          <p:cNvCxnSpPr>
            <a:stCxn id="16" idx="0"/>
            <a:endCxn id="13" idx="2"/>
          </p:cNvCxnSpPr>
          <p:nvPr/>
        </p:nvCxnSpPr>
        <p:spPr>
          <a:xfrm rot="16200000" flipV="1">
            <a:off x="5562600" y="3276600"/>
            <a:ext cx="1828800" cy="18288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E641821-E536-48A8-80FE-1E30AC8C3EB1}"/>
              </a:ext>
            </a:extLst>
          </p:cNvPr>
          <p:cNvCxnSpPr>
            <a:stCxn id="11" idx="0"/>
            <a:endCxn id="12" idx="2"/>
          </p:cNvCxnSpPr>
          <p:nvPr/>
        </p:nvCxnSpPr>
        <p:spPr>
          <a:xfrm rot="16200000" flipV="1">
            <a:off x="3848100" y="3543300"/>
            <a:ext cx="1143000" cy="7620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C9A0E8D-D360-4267-BCB0-53C25211ABFB}"/>
              </a:ext>
            </a:extLst>
          </p:cNvPr>
          <p:cNvCxnSpPr>
            <a:stCxn id="17" idx="0"/>
            <a:endCxn id="12" idx="2"/>
          </p:cNvCxnSpPr>
          <p:nvPr/>
        </p:nvCxnSpPr>
        <p:spPr>
          <a:xfrm rot="16200000" flipV="1">
            <a:off x="3467100" y="3924300"/>
            <a:ext cx="1219200" cy="76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Slide Number Placeholder 5">
            <a:extLst>
              <a:ext uri="{FF2B5EF4-FFF2-40B4-BE49-F238E27FC236}">
                <a16:creationId xmlns:a16="http://schemas.microsoft.com/office/drawing/2014/main" id="{C98BC45B-C7C2-4AAF-BFEB-B4F8187A3881}"/>
              </a:ext>
            </a:extLst>
          </p:cNvPr>
          <p:cNvSpPr>
            <a:spLocks noGrp="1"/>
          </p:cNvSpPr>
          <p:nvPr>
            <p:ph type="sldNum" sz="quarter" idx="4294967295"/>
          </p:nvPr>
        </p:nvSpPr>
        <p:spPr bwMode="auto">
          <a:xfrm>
            <a:off x="7010400" y="638175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78DD0A53-3950-41DF-A814-363E2EF2D3FA}" type="slidenum">
              <a:rPr lang="en-US" altLang="en-US" sz="1800"/>
              <a:pPr eaLnBrk="1" hangingPunct="1">
                <a:spcBef>
                  <a:spcPct val="0"/>
                </a:spcBef>
              </a:pPr>
              <a:t>67</a:t>
            </a:fld>
            <a:endParaRPr lang="en-US" altLang="en-US" sz="1800"/>
          </a:p>
        </p:txBody>
      </p:sp>
      <p:sp>
        <p:nvSpPr>
          <p:cNvPr id="243715" name="Line 2">
            <a:extLst>
              <a:ext uri="{FF2B5EF4-FFF2-40B4-BE49-F238E27FC236}">
                <a16:creationId xmlns:a16="http://schemas.microsoft.com/office/drawing/2014/main" id="{46049752-91EE-44B6-BCF2-93A2EE000253}"/>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716" name="Line 3">
            <a:extLst>
              <a:ext uri="{FF2B5EF4-FFF2-40B4-BE49-F238E27FC236}">
                <a16:creationId xmlns:a16="http://schemas.microsoft.com/office/drawing/2014/main" id="{F9D7D017-4F10-49EF-9CA5-89D556AFE174}"/>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98692" name="Group 4">
            <a:extLst>
              <a:ext uri="{FF2B5EF4-FFF2-40B4-BE49-F238E27FC236}">
                <a16:creationId xmlns:a16="http://schemas.microsoft.com/office/drawing/2014/main" id="{28BBCB86-B8F1-4ED7-AD5D-97139BAE567C}"/>
              </a:ext>
            </a:extLst>
          </p:cNvPr>
          <p:cNvGraphicFramePr>
            <a:graphicFrameLocks noGrp="1"/>
          </p:cNvGraphicFramePr>
          <p:nvPr/>
        </p:nvGraphicFramePr>
        <p:xfrm>
          <a:off x="304800" y="304800"/>
          <a:ext cx="8534400" cy="5208588"/>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1"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Organism-Level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43753" name="Line 40">
            <a:extLst>
              <a:ext uri="{FF2B5EF4-FFF2-40B4-BE49-F238E27FC236}">
                <a16:creationId xmlns:a16="http://schemas.microsoft.com/office/drawing/2014/main" id="{79B0931E-8B9E-42DA-BBF4-1AEDAF433BC4}"/>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754" name="Text Box 41">
            <a:extLst>
              <a:ext uri="{FF2B5EF4-FFF2-40B4-BE49-F238E27FC236}">
                <a16:creationId xmlns:a16="http://schemas.microsoft.com/office/drawing/2014/main" id="{C06D62B5-CAB8-4D8D-9E01-F2076EAEA4D9}"/>
              </a:ext>
            </a:extLst>
          </p:cNvPr>
          <p:cNvSpPr txBox="1">
            <a:spLocks noChangeArrowheads="1"/>
          </p:cNvSpPr>
          <p:nvPr/>
        </p:nvSpPr>
        <p:spPr bwMode="auto">
          <a:xfrm>
            <a:off x="0" y="5715000"/>
            <a:ext cx="91440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a:t>rationale of OBO Foundry coverage + BFO </a:t>
            </a:r>
          </a:p>
        </p:txBody>
      </p:sp>
      <p:grpSp>
        <p:nvGrpSpPr>
          <p:cNvPr id="243755" name="Group 42">
            <a:extLst>
              <a:ext uri="{FF2B5EF4-FFF2-40B4-BE49-F238E27FC236}">
                <a16:creationId xmlns:a16="http://schemas.microsoft.com/office/drawing/2014/main" id="{58FC4200-B591-4359-8025-F9C4260CA2F4}"/>
              </a:ext>
            </a:extLst>
          </p:cNvPr>
          <p:cNvGrpSpPr>
            <a:grpSpLocks/>
          </p:cNvGrpSpPr>
          <p:nvPr/>
        </p:nvGrpSpPr>
        <p:grpSpPr bwMode="auto">
          <a:xfrm>
            <a:off x="228600" y="1447800"/>
            <a:ext cx="2895600" cy="3962400"/>
            <a:chOff x="144" y="912"/>
            <a:chExt cx="1824" cy="2496"/>
          </a:xfrm>
        </p:grpSpPr>
        <p:sp>
          <p:nvSpPr>
            <p:cNvPr id="243759" name="Text Box 43">
              <a:extLst>
                <a:ext uri="{FF2B5EF4-FFF2-40B4-BE49-F238E27FC236}">
                  <a16:creationId xmlns:a16="http://schemas.microsoft.com/office/drawing/2014/main" id="{1351FAE5-7B87-4C18-A1BB-BF34D3B780CD}"/>
                </a:ext>
              </a:extLst>
            </p:cNvPr>
            <p:cNvSpPr txBox="1">
              <a:spLocks noChangeArrowheads="1"/>
            </p:cNvSpPr>
            <p:nvPr/>
          </p:nvSpPr>
          <p:spPr bwMode="auto">
            <a:xfrm>
              <a:off x="144" y="912"/>
              <a:ext cx="1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b="1"/>
                <a:t>GRANULARITY</a:t>
              </a:r>
            </a:p>
          </p:txBody>
        </p:sp>
        <p:sp>
          <p:nvSpPr>
            <p:cNvPr id="243760" name="Line 44">
              <a:extLst>
                <a:ext uri="{FF2B5EF4-FFF2-40B4-BE49-F238E27FC236}">
                  <a16:creationId xmlns:a16="http://schemas.microsoft.com/office/drawing/2014/main" id="{629EF35F-365F-4168-BA1B-8B1344C1EA24}"/>
                </a:ext>
              </a:extLst>
            </p:cNvPr>
            <p:cNvSpPr>
              <a:spLocks noChangeShapeType="1"/>
            </p:cNvSpPr>
            <p:nvPr/>
          </p:nvSpPr>
          <p:spPr bwMode="auto">
            <a:xfrm>
              <a:off x="1392" y="1296"/>
              <a:ext cx="0" cy="2112"/>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243756" name="Group 45">
            <a:extLst>
              <a:ext uri="{FF2B5EF4-FFF2-40B4-BE49-F238E27FC236}">
                <a16:creationId xmlns:a16="http://schemas.microsoft.com/office/drawing/2014/main" id="{574C1792-4886-494E-98F8-061751C88670}"/>
              </a:ext>
            </a:extLst>
          </p:cNvPr>
          <p:cNvGrpSpPr>
            <a:grpSpLocks/>
          </p:cNvGrpSpPr>
          <p:nvPr/>
        </p:nvGrpSpPr>
        <p:grpSpPr bwMode="auto">
          <a:xfrm>
            <a:off x="1295400" y="381000"/>
            <a:ext cx="7467600" cy="822325"/>
            <a:chOff x="816" y="240"/>
            <a:chExt cx="4704" cy="518"/>
          </a:xfrm>
        </p:grpSpPr>
        <p:sp>
          <p:nvSpPr>
            <p:cNvPr id="243757" name="Text Box 46">
              <a:extLst>
                <a:ext uri="{FF2B5EF4-FFF2-40B4-BE49-F238E27FC236}">
                  <a16:creationId xmlns:a16="http://schemas.microsoft.com/office/drawing/2014/main" id="{96A417C1-EB83-49C1-8BF2-B90250F9455B}"/>
                </a:ext>
              </a:extLst>
            </p:cNvPr>
            <p:cNvSpPr txBox="1">
              <a:spLocks noChangeArrowheads="1"/>
            </p:cNvSpPr>
            <p:nvPr/>
          </p:nvSpPr>
          <p:spPr bwMode="auto">
            <a:xfrm>
              <a:off x="816" y="240"/>
              <a:ext cx="18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b="1"/>
                <a:t>RELATION TO TIME</a:t>
              </a:r>
            </a:p>
          </p:txBody>
        </p:sp>
        <p:sp>
          <p:nvSpPr>
            <p:cNvPr id="243758" name="Line 47">
              <a:extLst>
                <a:ext uri="{FF2B5EF4-FFF2-40B4-BE49-F238E27FC236}">
                  <a16:creationId xmlns:a16="http://schemas.microsoft.com/office/drawing/2014/main" id="{C98BC784-3A46-4655-A913-589291675024}"/>
                </a:ext>
              </a:extLst>
            </p:cNvPr>
            <p:cNvSpPr>
              <a:spLocks noChangeShapeType="1"/>
            </p:cNvSpPr>
            <p:nvPr/>
          </p:nvSpPr>
          <p:spPr bwMode="auto">
            <a:xfrm flipV="1">
              <a:off x="1392" y="624"/>
              <a:ext cx="4128" cy="0"/>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62" name="Slide Number Placeholder 5">
            <a:extLst>
              <a:ext uri="{FF2B5EF4-FFF2-40B4-BE49-F238E27FC236}">
                <a16:creationId xmlns:a16="http://schemas.microsoft.com/office/drawing/2014/main" id="{60BF2434-646E-44B7-BCC2-2A74AE30AB82}"/>
              </a:ext>
            </a:extLst>
          </p:cNvPr>
          <p:cNvSpPr>
            <a:spLocks noGrp="1"/>
          </p:cNvSpPr>
          <p:nvPr>
            <p:ph type="sldNum" sz="quarter" idx="4294967295"/>
          </p:nvPr>
        </p:nvSpPr>
        <p:spPr bwMode="auto">
          <a:xfrm>
            <a:off x="7010400" y="638175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fld id="{3FC41824-7404-476B-AA87-30F5A7A04DEB}" type="slidenum">
              <a:rPr lang="en-US" altLang="en-US" sz="1800"/>
              <a:pPr eaLnBrk="1" hangingPunct="1">
                <a:spcBef>
                  <a:spcPct val="0"/>
                </a:spcBef>
              </a:pPr>
              <a:t>68</a:t>
            </a:fld>
            <a:endParaRPr lang="en-US" altLang="en-US" sz="1800"/>
          </a:p>
        </p:txBody>
      </p:sp>
      <p:sp>
        <p:nvSpPr>
          <p:cNvPr id="245763" name="Line 2">
            <a:extLst>
              <a:ext uri="{FF2B5EF4-FFF2-40B4-BE49-F238E27FC236}">
                <a16:creationId xmlns:a16="http://schemas.microsoft.com/office/drawing/2014/main" id="{45B5F100-1407-41C1-A976-0A18D3FA9A0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764" name="Line 3">
            <a:extLst>
              <a:ext uri="{FF2B5EF4-FFF2-40B4-BE49-F238E27FC236}">
                <a16:creationId xmlns:a16="http://schemas.microsoft.com/office/drawing/2014/main" id="{23890743-A06E-4418-A16D-BC9E9D17612B}"/>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4BB1CF73-FAAB-4FC2-8AC0-F8C4186367B2}"/>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45799" name="Line 40">
            <a:extLst>
              <a:ext uri="{FF2B5EF4-FFF2-40B4-BE49-F238E27FC236}">
                <a16:creationId xmlns:a16="http://schemas.microsoft.com/office/drawing/2014/main" id="{9AAA23E7-C821-47BB-B8C7-2AFED0C88199}"/>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00" name="Text Box 41">
            <a:extLst>
              <a:ext uri="{FF2B5EF4-FFF2-40B4-BE49-F238E27FC236}">
                <a16:creationId xmlns:a16="http://schemas.microsoft.com/office/drawing/2014/main" id="{ADF34E34-5379-4015-B43A-0152299847FD}"/>
              </a:ext>
            </a:extLst>
          </p:cNvPr>
          <p:cNvSpPr txBox="1">
            <a:spLocks noChangeArrowheads="1"/>
          </p:cNvSpPr>
          <p:nvPr/>
        </p:nvSpPr>
        <p:spPr bwMode="auto">
          <a:xfrm>
            <a:off x="0" y="5638800"/>
            <a:ext cx="91440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sz="4400"/>
              <a:t>types or instances?</a:t>
            </a:r>
            <a:endParaRPr lang="en-US" altLang="en-US" sz="280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2A4D51-76CC-45BA-B6C0-DBF74718963A}"/>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47811" name="Line 2">
            <a:extLst>
              <a:ext uri="{FF2B5EF4-FFF2-40B4-BE49-F238E27FC236}">
                <a16:creationId xmlns:a16="http://schemas.microsoft.com/office/drawing/2014/main" id="{43B5B37D-D4D7-45AF-AC3C-4C52BA44C658}"/>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12" name="Line 3">
            <a:extLst>
              <a:ext uri="{FF2B5EF4-FFF2-40B4-BE49-F238E27FC236}">
                <a16:creationId xmlns:a16="http://schemas.microsoft.com/office/drawing/2014/main" id="{5D550E66-0008-4B2F-B109-1C13FB8B7273}"/>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5CE04002-211D-40EA-89D4-AA8D7202E655}"/>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C78EB6AC-98C8-43F1-9386-D15EBC965423}"/>
              </a:ext>
            </a:extLst>
          </p:cNvPr>
          <p:cNvGraphicFramePr>
            <a:graphicFrameLocks noGrp="1"/>
          </p:cNvGraphicFramePr>
          <p:nvPr/>
        </p:nvGraphicFramePr>
        <p:xfrm>
          <a:off x="304800" y="228600"/>
          <a:ext cx="8610600" cy="5165725"/>
        </p:xfrm>
        <a:graphic>
          <a:graphicData uri="http://schemas.openxmlformats.org/drawingml/2006/table">
            <a:tbl>
              <a:tblPr/>
              <a:tblGrid>
                <a:gridCol w="1143000">
                  <a:extLst>
                    <a:ext uri="{9D8B030D-6E8A-4147-A177-3AD203B41FA5}">
                      <a16:colId xmlns:a16="http://schemas.microsoft.com/office/drawing/2014/main" val="20000"/>
                    </a:ext>
                  </a:extLst>
                </a:gridCol>
                <a:gridCol w="1087174">
                  <a:extLst>
                    <a:ext uri="{9D8B030D-6E8A-4147-A177-3AD203B41FA5}">
                      <a16:colId xmlns:a16="http://schemas.microsoft.com/office/drawing/2014/main" val="20001"/>
                    </a:ext>
                  </a:extLst>
                </a:gridCol>
                <a:gridCol w="1198826">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2998">
                  <a:extLst>
                    <a:ext uri="{9D8B030D-6E8A-4147-A177-3AD203B41FA5}">
                      <a16:colId xmlns:a16="http://schemas.microsoft.com/office/drawing/2014/main" val="20007"/>
                    </a:ext>
                  </a:extLst>
                </a:gridCol>
              </a:tblGrid>
              <a:tr h="14696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rgbClr val="9ED3D7"/>
                    </a:solidFill>
                  </a:tcPr>
                </a:tc>
                <a:extLst>
                  <a:ext uri="{0D108BD9-81ED-4DB2-BD59-A6C34878D82A}">
                    <a16:rowId xmlns:a16="http://schemas.microsoft.com/office/drawing/2014/main" val="10000"/>
                  </a:ext>
                </a:extLst>
              </a:tr>
              <a:tr h="18066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8894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5" marB="4571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bl>
          </a:graphicData>
        </a:graphic>
      </p:graphicFrame>
      <p:sp>
        <p:nvSpPr>
          <p:cNvPr id="247844" name="TextBox 6">
            <a:extLst>
              <a:ext uri="{FF2B5EF4-FFF2-40B4-BE49-F238E27FC236}">
                <a16:creationId xmlns:a16="http://schemas.microsoft.com/office/drawing/2014/main" id="{ED9228E8-4C57-4E5D-8BAF-CA64AECF7AFA}"/>
              </a:ext>
            </a:extLst>
          </p:cNvPr>
          <p:cNvSpPr txBox="1">
            <a:spLocks noChangeArrowheads="1"/>
          </p:cNvSpPr>
          <p:nvPr/>
        </p:nvSpPr>
        <p:spPr bwMode="auto">
          <a:xfrm rot="5400000">
            <a:off x="5634832" y="2793206"/>
            <a:ext cx="5410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latin typeface="Palatino Linotype" panose="02040502050505030304" pitchFamily="18" charset="0"/>
                <a:cs typeface="Times New Roman" panose="02020603050405020304" pitchFamily="18" charset="0"/>
              </a:rPr>
              <a:t>Biomedical Investigations (OBI)</a:t>
            </a:r>
          </a:p>
          <a:p>
            <a:pPr eaLnBrk="1" hangingPunct="1">
              <a:spcBef>
                <a:spcPct val="0"/>
              </a:spcBef>
            </a:pPr>
            <a:endParaRPr lang="en-US" altLang="en-US" sz="1800"/>
          </a:p>
        </p:txBody>
      </p:sp>
      <p:sp>
        <p:nvSpPr>
          <p:cNvPr id="247845" name="Text Box 41">
            <a:extLst>
              <a:ext uri="{FF2B5EF4-FFF2-40B4-BE49-F238E27FC236}">
                <a16:creationId xmlns:a16="http://schemas.microsoft.com/office/drawing/2014/main" id="{3165EF42-E5D4-4C91-A793-4A9A0166CDF9}"/>
              </a:ext>
            </a:extLst>
          </p:cNvPr>
          <p:cNvSpPr txBox="1">
            <a:spLocks noChangeArrowheads="1"/>
          </p:cNvSpPr>
          <p:nvPr/>
        </p:nvSpPr>
        <p:spPr bwMode="auto">
          <a:xfrm>
            <a:off x="0" y="5638800"/>
            <a:ext cx="91440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sz="4400"/>
              <a:t>mid-level ontology</a:t>
            </a:r>
            <a:endParaRPr lang="en-US" altLang="en-US" sz="2800"/>
          </a:p>
        </p:txBody>
      </p:sp>
    </p:spTree>
  </p:cSld>
  <p:clrMapOvr>
    <a:masterClrMapping/>
  </p:clrMapOvr>
  <p:transition advTm="9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FEE5-A660-41E0-8E40-29CC62F98CC7}"/>
              </a:ext>
            </a:extLst>
          </p:cNvPr>
          <p:cNvSpPr>
            <a:spLocks noGrp="1"/>
          </p:cNvSpPr>
          <p:nvPr>
            <p:ph type="title"/>
          </p:nvPr>
        </p:nvSpPr>
        <p:spPr/>
        <p:txBody>
          <a:bodyPr rtlCol="0">
            <a:normAutofit fontScale="90000"/>
          </a:bodyPr>
          <a:lstStyle/>
          <a:p>
            <a:pPr eaLnBrk="1" fontAlgn="auto" hangingPunct="1">
              <a:spcAft>
                <a:spcPts val="0"/>
              </a:spcAft>
              <a:defRPr/>
            </a:pPr>
            <a:r>
              <a:rPr lang="en-US" dirty="0"/>
              <a:t>Suggested principles for an </a:t>
            </a:r>
            <a:r>
              <a:rPr lang="en-US" dirty="0" err="1"/>
              <a:t>ontologist’s</a:t>
            </a:r>
            <a:r>
              <a:rPr lang="en-US" dirty="0"/>
              <a:t> code of ethics</a:t>
            </a:r>
          </a:p>
        </p:txBody>
      </p:sp>
      <p:sp>
        <p:nvSpPr>
          <p:cNvPr id="169987" name="Content Placeholder 2">
            <a:extLst>
              <a:ext uri="{FF2B5EF4-FFF2-40B4-BE49-F238E27FC236}">
                <a16:creationId xmlns:a16="http://schemas.microsoft.com/office/drawing/2014/main" id="{6F4F26BA-A8F4-4F33-9E93-DE2DA7A04E1A}"/>
              </a:ext>
            </a:extLst>
          </p:cNvPr>
          <p:cNvSpPr>
            <a:spLocks noGrp="1"/>
          </p:cNvSpPr>
          <p:nvPr>
            <p:ph idx="1"/>
          </p:nvPr>
        </p:nvSpPr>
        <p:spPr>
          <a:xfrm>
            <a:off x="457200" y="1676400"/>
            <a:ext cx="8229600" cy="4876800"/>
          </a:xfrm>
        </p:spPr>
        <p:txBody>
          <a:bodyPr/>
          <a:lstStyle/>
          <a:p>
            <a:pPr marL="514350" indent="-514350" eaLnBrk="1" hangingPunct="1">
              <a:spcAft>
                <a:spcPts val="1000"/>
              </a:spcAft>
              <a:buFont typeface="Arial" panose="020B0604020202020204" pitchFamily="34" charset="0"/>
              <a:buAutoNum type="arabicPeriod"/>
            </a:pPr>
            <a:r>
              <a:rPr lang="en-US" altLang="en-US" sz="2800"/>
              <a:t>I hereby swear that I will reuse existing ontology content wherever possible</a:t>
            </a:r>
          </a:p>
          <a:p>
            <a:pPr marL="514350" indent="-514350" eaLnBrk="1" hangingPunct="1">
              <a:spcAft>
                <a:spcPts val="1000"/>
              </a:spcAft>
              <a:buFont typeface="Arial" panose="020B0604020202020204" pitchFamily="34" charset="0"/>
              <a:buAutoNum type="arabicPeriod"/>
            </a:pPr>
            <a:r>
              <a:rPr lang="en-US" altLang="en-US" sz="2800"/>
              <a:t>I hereby swear that whenever I reuse terms from an existing ontology, I will keep their original source IDs </a:t>
            </a:r>
          </a:p>
          <a:p>
            <a:pPr marL="514350" indent="-514350" eaLnBrk="1" hangingPunct="1">
              <a:spcAft>
                <a:spcPts val="1000"/>
              </a:spcAft>
              <a:buFont typeface="Arial" panose="020B0604020202020204" pitchFamily="34" charset="0"/>
              <a:buAutoNum type="arabicPeriod"/>
            </a:pPr>
            <a:r>
              <a:rPr lang="en-US" altLang="en-US" sz="2800"/>
              <a:t>I hereby swear that before releasing an ontology I will </a:t>
            </a:r>
            <a:r>
              <a:rPr lang="en-US" altLang="en-US" sz="2800" b="1"/>
              <a:t>aggressively test </a:t>
            </a:r>
            <a:r>
              <a:rPr lang="en-US" altLang="en-US" sz="2800"/>
              <a:t>it in multiple independent real-world applications</a:t>
            </a:r>
          </a:p>
          <a:p>
            <a:pPr marL="514350" indent="-514350" eaLnBrk="1" hangingPunct="1">
              <a:spcAft>
                <a:spcPts val="1000"/>
              </a:spcAft>
              <a:buFont typeface="Arial" panose="020B0604020202020204" pitchFamily="34" charset="0"/>
              <a:buAutoNum type="arabicPeriod"/>
            </a:pPr>
            <a:r>
              <a:rPr lang="en-US" altLang="en-US" sz="2800"/>
              <a:t>I hereby swear that before committing a new term and definition to an ontology I will always </a:t>
            </a:r>
            <a:r>
              <a:rPr lang="en-US" altLang="en-US" sz="2800" b="1"/>
              <a:t>think first</a:t>
            </a:r>
          </a:p>
        </p:txBody>
      </p:sp>
      <p:sp>
        <p:nvSpPr>
          <p:cNvPr id="169988" name="Slide Number Placeholder 3">
            <a:extLst>
              <a:ext uri="{FF2B5EF4-FFF2-40B4-BE49-F238E27FC236}">
                <a16:creationId xmlns:a16="http://schemas.microsoft.com/office/drawing/2014/main" id="{B6D9DFCF-FF5E-4C4C-811F-2EE8794EFF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9F76A7-90AF-4D7D-A7D1-5E2795DC1961}" type="slidenum">
              <a:rPr lang="en-US" altLang="en-US" sz="1200" smtClean="0">
                <a:solidFill>
                  <a:srgbClr val="898989"/>
                </a:solidFill>
                <a:latin typeface="Arial" panose="020B0604020202020204" pitchFamily="34" charset="0"/>
              </a:rPr>
              <a:pPr>
                <a:spcBef>
                  <a:spcPct val="0"/>
                </a:spcBef>
                <a:buFontTx/>
                <a:buNone/>
              </a:pPr>
              <a:t>7</a:t>
            </a:fld>
            <a:endParaRPr lang="en-US" altLang="en-US" sz="1200">
              <a:solidFill>
                <a:srgbClr val="898989"/>
              </a:solidFill>
              <a:latin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1DB56-A4AD-47DC-AB4F-2CC69424F601}"/>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49859" name="Line 2">
            <a:extLst>
              <a:ext uri="{FF2B5EF4-FFF2-40B4-BE49-F238E27FC236}">
                <a16:creationId xmlns:a16="http://schemas.microsoft.com/office/drawing/2014/main" id="{92918E8B-EDF5-4044-A778-EDD9FCE08086}"/>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860" name="Line 3">
            <a:extLst>
              <a:ext uri="{FF2B5EF4-FFF2-40B4-BE49-F238E27FC236}">
                <a16:creationId xmlns:a16="http://schemas.microsoft.com/office/drawing/2014/main" id="{5016F67A-ABE8-4FC8-82AD-10F420652F6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8E333058-032F-47C2-9D3F-AEE65D14DC9B}"/>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D8DA2F46-43CE-41BC-AC43-CF41DB784809}"/>
              </a:ext>
            </a:extLst>
          </p:cNvPr>
          <p:cNvGraphicFramePr>
            <a:graphicFrameLocks noGrp="1"/>
          </p:cNvGraphicFramePr>
          <p:nvPr/>
        </p:nvGraphicFramePr>
        <p:xfrm>
          <a:off x="228600" y="228600"/>
          <a:ext cx="8610600" cy="54864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484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2000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0020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bl>
          </a:graphicData>
        </a:graphic>
      </p:graphicFrame>
      <p:sp>
        <p:nvSpPr>
          <p:cNvPr id="249890" name="Text Box 41">
            <a:extLst>
              <a:ext uri="{FF2B5EF4-FFF2-40B4-BE49-F238E27FC236}">
                <a16:creationId xmlns:a16="http://schemas.microsoft.com/office/drawing/2014/main" id="{FC1076CC-3F59-4504-86D0-01AFF422BBEF}"/>
              </a:ext>
            </a:extLst>
          </p:cNvPr>
          <p:cNvSpPr txBox="1">
            <a:spLocks noChangeArrowheads="1"/>
          </p:cNvSpPr>
          <p:nvPr/>
        </p:nvSpPr>
        <p:spPr bwMode="auto">
          <a:xfrm>
            <a:off x="0" y="5943600"/>
            <a:ext cx="9144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sz="4400"/>
              <a:t>how granular?</a:t>
            </a:r>
            <a:endParaRPr lang="en-US" altLang="en-US" sz="2800"/>
          </a:p>
        </p:txBody>
      </p:sp>
    </p:spTree>
  </p:cSld>
  <p:clrMapOvr>
    <a:masterClrMapping/>
  </p:clrMapOvr>
  <p:transition advTm="9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68D1EB-86A9-45DF-B62A-544463B10444}"/>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1907" name="Line 2">
            <a:extLst>
              <a:ext uri="{FF2B5EF4-FFF2-40B4-BE49-F238E27FC236}">
                <a16:creationId xmlns:a16="http://schemas.microsoft.com/office/drawing/2014/main" id="{CBF8463F-2848-4EF9-ADEF-E3876BD7655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908" name="Line 3">
            <a:extLst>
              <a:ext uri="{FF2B5EF4-FFF2-40B4-BE49-F238E27FC236}">
                <a16:creationId xmlns:a16="http://schemas.microsoft.com/office/drawing/2014/main" id="{02201704-1B25-495B-B9ED-7D31B8DE0C2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558E1DD1-3297-43BC-AC50-EA468312A50C}"/>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67BE8941-99A6-4DED-B199-34D21F6BFBEC}"/>
              </a:ext>
            </a:extLst>
          </p:cNvPr>
          <p:cNvGraphicFramePr>
            <a:graphicFrameLocks noGrp="1"/>
          </p:cNvGraphicFramePr>
          <p:nvPr/>
        </p:nvGraphicFramePr>
        <p:xfrm>
          <a:off x="228600" y="228600"/>
          <a:ext cx="8610600" cy="53340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Cellular Pathology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vMerge="1">
                  <a:txBody>
                    <a:bodyPr/>
                    <a:lstStyle/>
                    <a:p>
                      <a:endParaRPr lang="en-US"/>
                    </a:p>
                  </a:txBody>
                  <a:tcPr/>
                </a:tc>
                <a:extLst>
                  <a:ext uri="{0D108BD9-81ED-4DB2-BD59-A6C34878D82A}">
                    <a16:rowId xmlns:a16="http://schemas.microsoft.com/office/drawing/2014/main" val="10001"/>
                  </a:ext>
                </a:extLst>
              </a:tr>
              <a:tr h="1849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bl>
          </a:graphicData>
        </a:graphic>
      </p:graphicFrame>
      <p:sp>
        <p:nvSpPr>
          <p:cNvPr id="251940" name="Text Box 41">
            <a:extLst>
              <a:ext uri="{FF2B5EF4-FFF2-40B4-BE49-F238E27FC236}">
                <a16:creationId xmlns:a16="http://schemas.microsoft.com/office/drawing/2014/main" id="{EB220AF5-9A2F-4BC9-B8FE-8043C170507D}"/>
              </a:ext>
            </a:extLst>
          </p:cNvPr>
          <p:cNvSpPr txBox="1">
            <a:spLocks noChangeArrowheads="1"/>
          </p:cNvSpPr>
          <p:nvPr/>
        </p:nvSpPr>
        <p:spPr bwMode="auto">
          <a:xfrm>
            <a:off x="0" y="5943600"/>
            <a:ext cx="9144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sz="4400"/>
              <a:t>can cells have diseases?</a:t>
            </a:r>
            <a:endParaRPr lang="en-US" altLang="en-US" sz="2800"/>
          </a:p>
        </p:txBody>
      </p:sp>
    </p:spTree>
  </p:cSld>
  <p:clrMapOvr>
    <a:masterClrMapping/>
  </p:clrMapOvr>
  <p:transition advTm="9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68D1EB-86A9-45DF-B62A-544463B10444}"/>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3955" name="Line 2">
            <a:extLst>
              <a:ext uri="{FF2B5EF4-FFF2-40B4-BE49-F238E27FC236}">
                <a16:creationId xmlns:a16="http://schemas.microsoft.com/office/drawing/2014/main" id="{778350D4-506E-4F7C-9623-6962EAAF0BF9}"/>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956" name="Line 3">
            <a:extLst>
              <a:ext uri="{FF2B5EF4-FFF2-40B4-BE49-F238E27FC236}">
                <a16:creationId xmlns:a16="http://schemas.microsoft.com/office/drawing/2014/main" id="{BF09032C-CE2E-4596-B17F-20819E701E9A}"/>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558E1DD1-3297-43BC-AC50-EA468312A50C}"/>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67BE8941-99A6-4DED-B199-34D21F6BFBEC}"/>
              </a:ext>
            </a:extLst>
          </p:cNvPr>
          <p:cNvGraphicFramePr>
            <a:graphicFrameLocks noGrp="1"/>
          </p:cNvGraphicFramePr>
          <p:nvPr/>
        </p:nvGraphicFramePr>
        <p:xfrm>
          <a:off x="228600" y="228600"/>
          <a:ext cx="8610600" cy="53340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Cellular Pathology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vMerge="1">
                  <a:txBody>
                    <a:bodyPr/>
                    <a:lstStyle/>
                    <a:p>
                      <a:endParaRPr lang="en-US"/>
                    </a:p>
                  </a:txBody>
                  <a:tcPr/>
                </a:tc>
                <a:extLst>
                  <a:ext uri="{0D108BD9-81ED-4DB2-BD59-A6C34878D82A}">
                    <a16:rowId xmlns:a16="http://schemas.microsoft.com/office/drawing/2014/main" val="10001"/>
                  </a:ext>
                </a:extLst>
              </a:tr>
              <a:tr h="1849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bl>
          </a:graphicData>
        </a:graphic>
      </p:graphicFrame>
      <p:sp>
        <p:nvSpPr>
          <p:cNvPr id="253988" name="Text Box 41">
            <a:extLst>
              <a:ext uri="{FF2B5EF4-FFF2-40B4-BE49-F238E27FC236}">
                <a16:creationId xmlns:a16="http://schemas.microsoft.com/office/drawing/2014/main" id="{9066F929-3C02-4B80-B202-17617FD03715}"/>
              </a:ext>
            </a:extLst>
          </p:cNvPr>
          <p:cNvSpPr txBox="1">
            <a:spLocks noChangeArrowheads="1"/>
          </p:cNvSpPr>
          <p:nvPr/>
        </p:nvSpPr>
        <p:spPr bwMode="auto">
          <a:xfrm>
            <a:off x="0" y="5943600"/>
            <a:ext cx="9144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pPr>
            <a:r>
              <a:rPr lang="en-US" altLang="en-US" sz="4400"/>
              <a:t>can molecules have diseases?</a:t>
            </a:r>
            <a:endParaRPr lang="en-US" altLang="en-US" sz="2800"/>
          </a:p>
        </p:txBody>
      </p:sp>
    </p:spTree>
  </p:cSld>
  <p:clrMapOvr>
    <a:masterClrMapping/>
  </p:clrMapOvr>
  <p:transition advTm="9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04D98-116E-4097-B6F1-18712473E650}"/>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6003" name="Line 2">
            <a:extLst>
              <a:ext uri="{FF2B5EF4-FFF2-40B4-BE49-F238E27FC236}">
                <a16:creationId xmlns:a16="http://schemas.microsoft.com/office/drawing/2014/main" id="{714DC3A8-BA52-40B9-94E7-1ED019E87F5B}"/>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4" name="Line 3">
            <a:extLst>
              <a:ext uri="{FF2B5EF4-FFF2-40B4-BE49-F238E27FC236}">
                <a16:creationId xmlns:a16="http://schemas.microsoft.com/office/drawing/2014/main" id="{BE888891-69F7-4C2E-81EC-A36E9B015C5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263830CE-94C5-41B9-A1BE-695CF77E8745}"/>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F1FE6A67-02A7-4F07-A11B-4F42663EC44B}"/>
              </a:ext>
            </a:extLst>
          </p:cNvPr>
          <p:cNvGraphicFramePr>
            <a:graphicFrameLocks noGrp="1"/>
          </p:cNvGraphicFramePr>
          <p:nvPr/>
        </p:nvGraphicFramePr>
        <p:xfrm>
          <a:off x="228600" y="228600"/>
          <a:ext cx="8610600" cy="63246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17421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Cellular Pathology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vMerge="1">
                  <a:txBody>
                    <a:bodyPr/>
                    <a:lstStyle/>
                    <a:p>
                      <a:endParaRPr lang="en-US"/>
                    </a:p>
                  </a:txBody>
                  <a:tcPr/>
                </a:tc>
                <a:extLst>
                  <a:ext uri="{0D108BD9-81ED-4DB2-BD59-A6C34878D82A}">
                    <a16:rowId xmlns:a16="http://schemas.microsoft.com/office/drawing/2014/main" val="10001"/>
                  </a:ext>
                </a:extLst>
              </a:tr>
              <a:tr h="28402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advTm="9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46B6F7-5BEF-411A-BCBD-7FCC6EDC11E2}"/>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8051" name="Line 2">
            <a:extLst>
              <a:ext uri="{FF2B5EF4-FFF2-40B4-BE49-F238E27FC236}">
                <a16:creationId xmlns:a16="http://schemas.microsoft.com/office/drawing/2014/main" id="{9BAD0EEA-F51F-4115-A25D-CD7860EF7662}"/>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052" name="Line 3">
            <a:extLst>
              <a:ext uri="{FF2B5EF4-FFF2-40B4-BE49-F238E27FC236}">
                <a16:creationId xmlns:a16="http://schemas.microsoft.com/office/drawing/2014/main" id="{6F3A870A-93E4-41EF-B631-6B65BCA364F2}"/>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D743CEDE-7C2C-49D1-A255-D1669FF9E06D}"/>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5CA9EEF8-C481-43F4-9C39-D4433E5F5DFC}"/>
              </a:ext>
            </a:extLst>
          </p:cNvPr>
          <p:cNvGraphicFramePr>
            <a:graphicFrameLocks noGrp="1"/>
          </p:cNvGraphicFramePr>
          <p:nvPr/>
        </p:nvGraphicFramePr>
        <p:xfrm>
          <a:off x="228600" y="228600"/>
          <a:ext cx="8610600" cy="63246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484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2000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42013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2- and 3-D Structure</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accent1">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rgbClr val="9ED7D3"/>
                    </a:solidFill>
                  </a:tcPr>
                </a:tc>
                <a:tc rowSpan="2"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rowSpan="2" hMerge="1">
                  <a:txBody>
                    <a:bodyPr/>
                    <a:lstStyle/>
                    <a:p>
                      <a:endParaRPr lang="en-US"/>
                    </a:p>
                  </a:txBody>
                  <a:tcPr/>
                </a:tc>
                <a:tc rowSpan="2"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extLst>
                  <a:ext uri="{0D108BD9-81ED-4DB2-BD59-A6C34878D82A}">
                    <a16:rowId xmlns:a16="http://schemas.microsoft.com/office/drawing/2014/main" val="10002"/>
                  </a:ext>
                </a:extLst>
              </a:tr>
              <a:tr h="1420139">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Small Molecule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accent1">
                        <a:lumMod val="9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1-D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Sequence (SO)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rgbClr val="9ED3D7"/>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ransition advTm="9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22CE1E-1C03-4488-900C-93D0A59FF0A6}"/>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0099" name="Line 2">
            <a:extLst>
              <a:ext uri="{FF2B5EF4-FFF2-40B4-BE49-F238E27FC236}">
                <a16:creationId xmlns:a16="http://schemas.microsoft.com/office/drawing/2014/main" id="{A0D42CC2-B776-49D4-BB15-6329334FA383}"/>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100" name="Line 3">
            <a:extLst>
              <a:ext uri="{FF2B5EF4-FFF2-40B4-BE49-F238E27FC236}">
                <a16:creationId xmlns:a16="http://schemas.microsoft.com/office/drawing/2014/main" id="{750113A9-AF5C-4B84-949F-6399D1B1C1A0}"/>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59CDBF08-0796-4FB1-B3AB-2EEDBE135B91}"/>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D2C4AAD4-FD5C-4959-B5C5-0BC80FA85E0C}"/>
              </a:ext>
            </a:extLst>
          </p:cNvPr>
          <p:cNvGraphicFramePr>
            <a:graphicFrameLocks noGrp="1"/>
          </p:cNvGraphicFramePr>
          <p:nvPr/>
        </p:nvGraphicFramePr>
        <p:xfrm>
          <a:off x="228600" y="228600"/>
          <a:ext cx="8610600" cy="63246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484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2000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42013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2- and 3-D Structure</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rowSpan="2" hMerge="1">
                  <a:txBody>
                    <a:bodyPr/>
                    <a:lstStyle/>
                    <a:p>
                      <a:endParaRPr lang="en-US"/>
                    </a:p>
                  </a:txBody>
                  <a:tcPr/>
                </a:tc>
                <a:tc rowSpan="2"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 ?????</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extLst>
                  <a:ext uri="{0D108BD9-81ED-4DB2-BD59-A6C34878D82A}">
                    <a16:rowId xmlns:a16="http://schemas.microsoft.com/office/drawing/2014/main" val="10002"/>
                  </a:ext>
                </a:extLst>
              </a:tr>
              <a:tr h="1420139">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Small Molecule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1-D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Sequence (SO)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Molecular Pathway</a:t>
                      </a: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extLst>
                  <a:ext uri="{0D108BD9-81ED-4DB2-BD59-A6C34878D82A}">
                    <a16:rowId xmlns:a16="http://schemas.microsoft.com/office/drawing/2014/main" val="10003"/>
                  </a:ext>
                </a:extLst>
              </a:tr>
            </a:tbl>
          </a:graphicData>
        </a:graphic>
      </p:graphicFrame>
    </p:spTree>
  </p:cSld>
  <p:clrMapOvr>
    <a:masterClrMapping/>
  </p:clrMapOvr>
  <p:transition advTm="9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9A7B05-5DBC-4DA7-9D12-31D22618F66B}"/>
              </a:ext>
            </a:extLst>
          </p:cNvPr>
          <p:cNvSpPr/>
          <p:nvPr/>
        </p:nvSpPr>
        <p:spPr>
          <a:xfrm>
            <a:off x="0" y="0"/>
            <a:ext cx="9144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2147" name="Line 2">
            <a:extLst>
              <a:ext uri="{FF2B5EF4-FFF2-40B4-BE49-F238E27FC236}">
                <a16:creationId xmlns:a16="http://schemas.microsoft.com/office/drawing/2014/main" id="{2D3CFDF5-685C-4062-A6C4-B39CC6E7FAF6}"/>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148" name="Line 3">
            <a:extLst>
              <a:ext uri="{FF2B5EF4-FFF2-40B4-BE49-F238E27FC236}">
                <a16:creationId xmlns:a16="http://schemas.microsoft.com/office/drawing/2014/main" id="{3FABFAAD-2CAF-4B5D-847B-18A943EC47EC}"/>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B2513FDC-D09C-48AD-84AA-79EA99C966BC}"/>
              </a:ext>
            </a:extLst>
          </p:cNvPr>
          <p:cNvSpPr/>
          <p:nvPr/>
        </p:nvSpPr>
        <p:spPr>
          <a:xfrm>
            <a:off x="5334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aphicFrame>
        <p:nvGraphicFramePr>
          <p:cNvPr id="73732" name="Group 4">
            <a:extLst>
              <a:ext uri="{FF2B5EF4-FFF2-40B4-BE49-F238E27FC236}">
                <a16:creationId xmlns:a16="http://schemas.microsoft.com/office/drawing/2014/main" id="{8EDD0E5A-6216-4383-9A50-05894357B1DC}"/>
              </a:ext>
            </a:extLst>
          </p:cNvPr>
          <p:cNvGraphicFramePr>
            <a:graphicFrameLocks noGrp="1"/>
          </p:cNvGraphicFramePr>
          <p:nvPr/>
        </p:nvGraphicFramePr>
        <p:xfrm>
          <a:off x="228600" y="228600"/>
          <a:ext cx="8610600" cy="6324600"/>
        </p:xfrm>
        <a:graphic>
          <a:graphicData uri="http://schemas.openxmlformats.org/drawingml/2006/table">
            <a:tbl>
              <a:tblPr/>
              <a:tblGrid>
                <a:gridCol w="1460728">
                  <a:extLst>
                    <a:ext uri="{9D8B030D-6E8A-4147-A177-3AD203B41FA5}">
                      <a16:colId xmlns:a16="http://schemas.microsoft.com/office/drawing/2014/main" val="20000"/>
                    </a:ext>
                  </a:extLst>
                </a:gridCol>
                <a:gridCol w="1206272">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5520">
                  <a:extLst>
                    <a:ext uri="{9D8B030D-6E8A-4147-A177-3AD203B41FA5}">
                      <a16:colId xmlns:a16="http://schemas.microsoft.com/office/drawing/2014/main" val="20004"/>
                    </a:ext>
                  </a:extLst>
                </a:gridCol>
                <a:gridCol w="985520">
                  <a:extLst>
                    <a:ext uri="{9D8B030D-6E8A-4147-A177-3AD203B41FA5}">
                      <a16:colId xmlns:a16="http://schemas.microsoft.com/office/drawing/2014/main" val="20005"/>
                    </a:ext>
                  </a:extLst>
                </a:gridCol>
                <a:gridCol w="1686562">
                  <a:extLst>
                    <a:ext uri="{9D8B030D-6E8A-4147-A177-3AD203B41FA5}">
                      <a16:colId xmlns:a16="http://schemas.microsoft.com/office/drawing/2014/main" val="20006"/>
                    </a:ext>
                  </a:extLst>
                </a:gridCol>
              </a:tblGrid>
              <a:tr h="1484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 AND</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ORGANISM</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 / 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(placeholder)</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5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5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5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Disease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rPr>
                        <a:t>(DO)</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extLst>
                  <a:ext uri="{0D108BD9-81ED-4DB2-BD59-A6C34878D82A}">
                    <a16:rowId xmlns:a16="http://schemas.microsoft.com/office/drawing/2014/main" val="10000"/>
                  </a:ext>
                </a:extLst>
              </a:tr>
              <a:tr h="2000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42013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MOLECULE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2- and 3-D Structure</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(PRO)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solidFill>
                      <a:schemeClr val="bg1"/>
                    </a:solidFill>
                  </a:tcPr>
                </a:tc>
                <a:tc rowSpan="2" gridSpan="2">
                  <a:txBody>
                    <a:bodyPr/>
                    <a:lstStyle/>
                    <a:p>
                      <a:pPr algn="ctr"/>
                      <a:r>
                        <a:rPr kumimoji="0" lang="en-US" sz="1500" b="0" i="0" u="none" strike="noStrike" kern="1200" cap="none" normalizeH="0" baseline="0" dirty="0">
                          <a:ln>
                            <a:noFill/>
                          </a:ln>
                          <a:solidFill>
                            <a:schemeClr val="tx1"/>
                          </a:solidFill>
                          <a:effectLst/>
                          <a:latin typeface="Palatino Linotype" pitchFamily="18" charset="0"/>
                          <a:ea typeface="+mn-ea"/>
                          <a:cs typeface="Times New Roman" pitchFamily="18" charset="0"/>
                        </a:rPr>
                        <a:t>Phenotypic Quality of Molecule</a:t>
                      </a:r>
                    </a:p>
                    <a:p>
                      <a:pPr algn="ctr"/>
                      <a:r>
                        <a:rPr kumimoji="0" lang="en-US" sz="1500" b="0" i="0" u="none" strike="noStrike" kern="1200" cap="none" normalizeH="0" baseline="0" dirty="0">
                          <a:ln>
                            <a:noFill/>
                          </a:ln>
                          <a:solidFill>
                            <a:schemeClr val="tx1"/>
                          </a:solidFill>
                          <a:effectLst/>
                          <a:latin typeface="Palatino Linotype" pitchFamily="18" charset="0"/>
                          <a:ea typeface="+mn-ea"/>
                          <a:cs typeface="Times New Roman" pitchFamily="18" charset="0"/>
                        </a:rPr>
                        <a:t>????</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3"/>
                      <a:tile tx="0" ty="0" sx="100000" sy="100000" flip="none" algn="tl"/>
                    </a:blipFill>
                  </a:tcPr>
                </a:tc>
                <a:tc rowSpan="2"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 ?????</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4"/>
                      <a:tile tx="0" ty="0" sx="100000" sy="100000" flip="none" algn="tl"/>
                    </a:blipFill>
                  </a:tcPr>
                </a:tc>
                <a:extLst>
                  <a:ext uri="{0D108BD9-81ED-4DB2-BD59-A6C34878D82A}">
                    <a16:rowId xmlns:a16="http://schemas.microsoft.com/office/drawing/2014/main" val="10002"/>
                  </a:ext>
                </a:extLst>
              </a:tr>
              <a:tr h="1420139">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Small Molecule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1-D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Sequence (SO)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noFill/>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Palatino Linotype" pitchFamily="18" charset="0"/>
                          <a:cs typeface="Arial" charset="0"/>
                        </a:rPr>
                        <a:t>Reactome</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w="12700" cap="flat" cmpd="sng" algn="ctr">
                      <a:noFill/>
                      <a:prstDash val="solid"/>
                      <a:round/>
                      <a:headEnd type="none" w="med" len="med"/>
                      <a:tailEnd type="none" w="med" len="med"/>
                    </a:lnTlToBr>
                    <a:lnBlToTr>
                      <a:noFill/>
                    </a:lnBlToTr>
                    <a:blipFill>
                      <a:blip r:embed="rId4"/>
                      <a:tile tx="0" ty="0" sx="100000" sy="100000" flip="none" algn="tl"/>
                    </a:blipFill>
                  </a:tcPr>
                </a:tc>
                <a:extLst>
                  <a:ext uri="{0D108BD9-81ED-4DB2-BD59-A6C34878D82A}">
                    <a16:rowId xmlns:a16="http://schemas.microsoft.com/office/drawing/2014/main" val="10003"/>
                  </a:ext>
                </a:extLst>
              </a:tr>
            </a:tbl>
          </a:graphicData>
        </a:graphic>
      </p:graphicFrame>
    </p:spTree>
  </p:cSld>
  <p:clrMapOvr>
    <a:masterClrMapping/>
  </p:clrMapOvr>
  <p:transition advTm="9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5">
            <a:extLst>
              <a:ext uri="{FF2B5EF4-FFF2-40B4-BE49-F238E27FC236}">
                <a16:creationId xmlns:a16="http://schemas.microsoft.com/office/drawing/2014/main" id="{2159574C-1ACD-4A73-B65A-D26430B8D2F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0AAE75CF-8653-45C5-9F9B-5EED1DCE51FD}" type="slidenum">
              <a:rPr lang="en-US" altLang="en-US" sz="1400" smtClean="0"/>
              <a:pPr algn="l">
                <a:spcBef>
                  <a:spcPct val="0"/>
                </a:spcBef>
                <a:buFontTx/>
                <a:buNone/>
              </a:pPr>
              <a:t>77</a:t>
            </a:fld>
            <a:endParaRPr lang="en-US" altLang="en-US" sz="1400"/>
          </a:p>
        </p:txBody>
      </p:sp>
      <p:sp>
        <p:nvSpPr>
          <p:cNvPr id="264195" name="Line 2">
            <a:extLst>
              <a:ext uri="{FF2B5EF4-FFF2-40B4-BE49-F238E27FC236}">
                <a16:creationId xmlns:a16="http://schemas.microsoft.com/office/drawing/2014/main" id="{FF4381C9-7E7D-46F8-AAD0-51C8C5C78CF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196" name="Line 3">
            <a:extLst>
              <a:ext uri="{FF2B5EF4-FFF2-40B4-BE49-F238E27FC236}">
                <a16:creationId xmlns:a16="http://schemas.microsoft.com/office/drawing/2014/main" id="{487D3729-5232-4F96-B9AC-E76436205149}"/>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7BBA47EE-A3F8-497A-9EF2-C4DC2C8CA361}"/>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64231" name="Line 40">
            <a:extLst>
              <a:ext uri="{FF2B5EF4-FFF2-40B4-BE49-F238E27FC236}">
                <a16:creationId xmlns:a16="http://schemas.microsoft.com/office/drawing/2014/main" id="{24DC7BFA-EBD3-42A8-9CCA-627D80F3399D}"/>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232" name="Text Box 41">
            <a:extLst>
              <a:ext uri="{FF2B5EF4-FFF2-40B4-BE49-F238E27FC236}">
                <a16:creationId xmlns:a16="http://schemas.microsoft.com/office/drawing/2014/main" id="{C62D5DAE-D5CB-41C0-BC63-4A86FFC506AB}"/>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GO now includes terms for biological processes involving multiple organisms</a:t>
            </a:r>
            <a:endParaRPr lang="en-US" alt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5">
            <a:extLst>
              <a:ext uri="{FF2B5EF4-FFF2-40B4-BE49-F238E27FC236}">
                <a16:creationId xmlns:a16="http://schemas.microsoft.com/office/drawing/2014/main" id="{D935789A-72E8-46B2-AC63-4C5DCBA93A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439C0373-98F3-435B-84EE-A6FAB277001D}" type="slidenum">
              <a:rPr lang="en-US" altLang="en-US" sz="1400" smtClean="0"/>
              <a:pPr algn="l">
                <a:spcBef>
                  <a:spcPct val="0"/>
                </a:spcBef>
                <a:buFontTx/>
                <a:buNone/>
              </a:pPr>
              <a:t>78</a:t>
            </a:fld>
            <a:endParaRPr lang="en-US" altLang="en-US" sz="1400"/>
          </a:p>
        </p:txBody>
      </p:sp>
      <p:sp>
        <p:nvSpPr>
          <p:cNvPr id="266243" name="Line 2">
            <a:extLst>
              <a:ext uri="{FF2B5EF4-FFF2-40B4-BE49-F238E27FC236}">
                <a16:creationId xmlns:a16="http://schemas.microsoft.com/office/drawing/2014/main" id="{7E2E7691-6691-4836-9CCE-8850E33666DB}"/>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44" name="Line 3">
            <a:extLst>
              <a:ext uri="{FF2B5EF4-FFF2-40B4-BE49-F238E27FC236}">
                <a16:creationId xmlns:a16="http://schemas.microsoft.com/office/drawing/2014/main" id="{E8D0AE71-F11D-43F7-8D2B-16507E7D3437}"/>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89340D81-6C30-4982-B0F3-A65EEC45032D}"/>
              </a:ext>
            </a:extLst>
          </p:cNvPr>
          <p:cNvGraphicFramePr>
            <a:graphicFrameLocks noGrp="1"/>
          </p:cNvGraphicFramePr>
          <p:nvPr/>
        </p:nvGraphicFramePr>
        <p:xfrm>
          <a:off x="304800" y="304800"/>
          <a:ext cx="8534400" cy="5729288"/>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0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76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Family, Community, </a:t>
                      </a:r>
                      <a:r>
                        <a:rPr kumimoji="0" lang="en-US" sz="1600" b="1" i="0" u="none" strike="noStrike" cap="none" normalizeH="0" baseline="0" dirty="0" err="1">
                          <a:ln>
                            <a:noFill/>
                          </a:ln>
                          <a:solidFill>
                            <a:schemeClr val="tx1"/>
                          </a:solidFill>
                          <a:effectLst/>
                          <a:latin typeface="Palatino Linotype" pitchFamily="18" charset="0"/>
                          <a:cs typeface="Arial" charset="0"/>
                        </a:rPr>
                        <a:t>Deme</a:t>
                      </a:r>
                      <a:r>
                        <a:rPr kumimoji="0" lang="en-US" sz="1600" b="1" i="0" u="none" strike="noStrike" cap="none" normalizeH="0" baseline="0" dirty="0">
                          <a:ln>
                            <a:noFill/>
                          </a:ln>
                          <a:solidFill>
                            <a:schemeClr val="tx1"/>
                          </a:solidFill>
                          <a:effectLst/>
                          <a:latin typeface="Palatino Linotype" pitchFamily="18" charset="0"/>
                          <a:cs typeface="Arial" charset="0"/>
                        </a:rPr>
                        <a:t>, Population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063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6281" name="Line 40">
            <a:extLst>
              <a:ext uri="{FF2B5EF4-FFF2-40B4-BE49-F238E27FC236}">
                <a16:creationId xmlns:a16="http://schemas.microsoft.com/office/drawing/2014/main" id="{09BB90DF-9D6E-4013-A7F4-A6E4F4A6892C}"/>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2" name="Text Box 41">
            <a:extLst>
              <a:ext uri="{FF2B5EF4-FFF2-40B4-BE49-F238E27FC236}">
                <a16:creationId xmlns:a16="http://schemas.microsoft.com/office/drawing/2014/main" id="{0E56E554-4114-4A43-8BFD-51590668DA3D}"/>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a:extLst>
              <a:ext uri="{FF2B5EF4-FFF2-40B4-BE49-F238E27FC236}">
                <a16:creationId xmlns:a16="http://schemas.microsoft.com/office/drawing/2014/main" id="{7EC5DD62-21C8-446C-925E-E18A619815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438BE7F9-E02E-4BBE-90AE-9F1FD8EAD4FE}" type="slidenum">
              <a:rPr lang="en-US" altLang="en-US" sz="1400" smtClean="0"/>
              <a:pPr algn="l">
                <a:spcBef>
                  <a:spcPct val="0"/>
                </a:spcBef>
                <a:buFontTx/>
                <a:buNone/>
              </a:pPr>
              <a:t>79</a:t>
            </a:fld>
            <a:endParaRPr lang="en-US" altLang="en-US" sz="1400"/>
          </a:p>
        </p:txBody>
      </p:sp>
      <p:sp>
        <p:nvSpPr>
          <p:cNvPr id="268291" name="Line 2">
            <a:extLst>
              <a:ext uri="{FF2B5EF4-FFF2-40B4-BE49-F238E27FC236}">
                <a16:creationId xmlns:a16="http://schemas.microsoft.com/office/drawing/2014/main" id="{1661E2F3-35A3-469A-ACF2-F96CC6F09DE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292" name="Line 3">
            <a:extLst>
              <a:ext uri="{FF2B5EF4-FFF2-40B4-BE49-F238E27FC236}">
                <a16:creationId xmlns:a16="http://schemas.microsoft.com/office/drawing/2014/main" id="{A3BC430C-9632-4A32-87A6-E3EEAC8DE4DB}"/>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E4754AB4-2329-4F75-BD52-9F1CF5F3705A}"/>
              </a:ext>
            </a:extLst>
          </p:cNvPr>
          <p:cNvGraphicFramePr>
            <a:graphicFrameLocks noGrp="1"/>
          </p:cNvGraphicFramePr>
          <p:nvPr/>
        </p:nvGraphicFramePr>
        <p:xfrm>
          <a:off x="304800" y="304800"/>
          <a:ext cx="8534400" cy="572929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0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7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COMPLEX OF</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Family, Community, </a:t>
                      </a:r>
                      <a:r>
                        <a:rPr kumimoji="0" lang="en-US" sz="1600" b="1" i="0" u="none" strike="noStrike" cap="none" normalizeH="0" baseline="0" dirty="0" err="1">
                          <a:ln>
                            <a:noFill/>
                          </a:ln>
                          <a:solidFill>
                            <a:schemeClr val="tx1"/>
                          </a:solidFill>
                          <a:effectLst/>
                          <a:latin typeface="Palatino Linotype" pitchFamily="18" charset="0"/>
                          <a:cs typeface="Arial" charset="0"/>
                        </a:rPr>
                        <a:t>Deme</a:t>
                      </a:r>
                      <a:r>
                        <a:rPr kumimoji="0" lang="en-US" sz="1600" b="1" i="0" u="none" strike="noStrike" cap="none" normalizeH="0" baseline="0" dirty="0">
                          <a:ln>
                            <a:noFill/>
                          </a:ln>
                          <a:solidFill>
                            <a:schemeClr val="tx1"/>
                          </a:solidFill>
                          <a:effectLst/>
                          <a:latin typeface="Palatino Linotype" pitchFamily="18" charset="0"/>
                          <a:cs typeface="Arial" charset="0"/>
                        </a:rPr>
                        <a:t>, Population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Population Phenotype</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Population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310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8333" name="Line 40">
            <a:extLst>
              <a:ext uri="{FF2B5EF4-FFF2-40B4-BE49-F238E27FC236}">
                <a16:creationId xmlns:a16="http://schemas.microsoft.com/office/drawing/2014/main" id="{B44DB6F8-4F5F-4DAF-9306-56C61046C14B}"/>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334" name="Text Box 41">
            <a:extLst>
              <a:ext uri="{FF2B5EF4-FFF2-40B4-BE49-F238E27FC236}">
                <a16:creationId xmlns:a16="http://schemas.microsoft.com/office/drawing/2014/main" id="{5BD47EFD-36FB-4595-AC7D-167D03246101}"/>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3AD1FA03-A2FB-4508-B1FD-8D83012293C8}"/>
              </a:ext>
            </a:extLst>
          </p:cNvPr>
          <p:cNvSpPr>
            <a:spLocks noGrp="1" noChangeArrowheads="1"/>
          </p:cNvSpPr>
          <p:nvPr>
            <p:ph type="title"/>
          </p:nvPr>
        </p:nvSpPr>
        <p:spPr/>
        <p:txBody>
          <a:bodyPr/>
          <a:lstStyle/>
          <a:p>
            <a:endParaRPr lang="en-US" altLang="en-US"/>
          </a:p>
        </p:txBody>
      </p:sp>
      <p:sp>
        <p:nvSpPr>
          <p:cNvPr id="171011" name="Text Placeholder 2">
            <a:extLst>
              <a:ext uri="{FF2B5EF4-FFF2-40B4-BE49-F238E27FC236}">
                <a16:creationId xmlns:a16="http://schemas.microsoft.com/office/drawing/2014/main" id="{06602C45-E15E-4622-A5D7-217ED17109D8}"/>
              </a:ext>
            </a:extLst>
          </p:cNvPr>
          <p:cNvSpPr>
            <a:spLocks noGrp="1" noChangeArrowheads="1"/>
          </p:cNvSpPr>
          <p:nvPr>
            <p:ph type="body" sz="half" idx="1"/>
          </p:nvPr>
        </p:nvSpPr>
        <p:spPr>
          <a:xfrm>
            <a:off x="457200" y="1524000"/>
            <a:ext cx="8229600" cy="4602163"/>
          </a:xfrm>
        </p:spPr>
        <p:txBody>
          <a:bodyPr/>
          <a:lstStyle/>
          <a:p>
            <a:endParaRPr lang="en-US" altLang="en-US"/>
          </a:p>
        </p:txBody>
      </p:sp>
      <p:sp>
        <p:nvSpPr>
          <p:cNvPr id="4" name="Slide Number Placeholder 3">
            <a:extLst>
              <a:ext uri="{FF2B5EF4-FFF2-40B4-BE49-F238E27FC236}">
                <a16:creationId xmlns:a16="http://schemas.microsoft.com/office/drawing/2014/main" id="{A7361872-94E6-44C2-90BD-D0C830674A8B}"/>
              </a:ext>
            </a:extLst>
          </p:cNvPr>
          <p:cNvSpPr>
            <a:spLocks noGrp="1"/>
          </p:cNvSpPr>
          <p:nvPr>
            <p:ph type="sldNum" sz="quarter" idx="12"/>
          </p:nvPr>
        </p:nvSpPr>
        <p:spPr/>
        <p:txBody>
          <a:bodyPr/>
          <a:lstStyle/>
          <a:p>
            <a:pPr>
              <a:defRPr/>
            </a:pPr>
            <a:fld id="{9BC97666-535B-4D1F-A506-95B3D63A830D}" type="slidenum">
              <a:rPr lang="en-US" smtClean="0"/>
              <a:pPr>
                <a:defRPr/>
              </a:pPr>
              <a:t>8</a:t>
            </a:fld>
            <a:endParaRPr lang="en-US"/>
          </a:p>
        </p:txBody>
      </p:sp>
      <p:pic>
        <p:nvPicPr>
          <p:cNvPr id="171013" name="Picture 4">
            <a:extLst>
              <a:ext uri="{FF2B5EF4-FFF2-40B4-BE49-F238E27FC236}">
                <a16:creationId xmlns:a16="http://schemas.microsoft.com/office/drawing/2014/main" id="{195F2058-BC64-4AFC-952C-80AC5FDA16D3}"/>
              </a:ext>
            </a:extLst>
          </p:cNvPr>
          <p:cNvPicPr>
            <a:picLocks noChangeAspect="1"/>
          </p:cNvPicPr>
          <p:nvPr/>
        </p:nvPicPr>
        <p:blipFill>
          <a:blip r:embed="rId2">
            <a:extLst>
              <a:ext uri="{28A0092B-C50C-407E-A947-70E740481C1C}">
                <a14:useLocalDpi xmlns:a14="http://schemas.microsoft.com/office/drawing/2010/main" val="0"/>
              </a:ext>
            </a:extLst>
          </a:blip>
          <a:srcRect l="739" t="11803" r="24138" b="6667"/>
          <a:stretch>
            <a:fillRect/>
          </a:stretch>
        </p:blipFill>
        <p:spPr bwMode="auto">
          <a:xfrm>
            <a:off x="457200" y="819150"/>
            <a:ext cx="826928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a:extLst>
              <a:ext uri="{FF2B5EF4-FFF2-40B4-BE49-F238E27FC236}">
                <a16:creationId xmlns:a16="http://schemas.microsoft.com/office/drawing/2014/main" id="{7EC5DD62-21C8-446C-925E-E18A619815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438BE7F9-E02E-4BBE-90AE-9F1FD8EAD4FE}" type="slidenum">
              <a:rPr lang="en-US" altLang="en-US" sz="1400" smtClean="0"/>
              <a:pPr algn="l">
                <a:spcBef>
                  <a:spcPct val="0"/>
                </a:spcBef>
                <a:buFontTx/>
                <a:buNone/>
              </a:pPr>
              <a:t>80</a:t>
            </a:fld>
            <a:endParaRPr lang="en-US" altLang="en-US" sz="1400"/>
          </a:p>
        </p:txBody>
      </p:sp>
      <p:sp>
        <p:nvSpPr>
          <p:cNvPr id="268291" name="Line 2">
            <a:extLst>
              <a:ext uri="{FF2B5EF4-FFF2-40B4-BE49-F238E27FC236}">
                <a16:creationId xmlns:a16="http://schemas.microsoft.com/office/drawing/2014/main" id="{1661E2F3-35A3-469A-ACF2-F96CC6F09DE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292" name="Line 3">
            <a:extLst>
              <a:ext uri="{FF2B5EF4-FFF2-40B4-BE49-F238E27FC236}">
                <a16:creationId xmlns:a16="http://schemas.microsoft.com/office/drawing/2014/main" id="{A3BC430C-9632-4A32-87A6-E3EEAC8DE4DB}"/>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E4754AB4-2329-4F75-BD52-9F1CF5F3705A}"/>
              </a:ext>
            </a:extLst>
          </p:cNvPr>
          <p:cNvGraphicFramePr>
            <a:graphicFrameLocks noGrp="1"/>
          </p:cNvGraphicFramePr>
          <p:nvPr>
            <p:extLst>
              <p:ext uri="{D42A27DB-BD31-4B8C-83A1-F6EECF244321}">
                <p14:modId xmlns:p14="http://schemas.microsoft.com/office/powerpoint/2010/main" val="656794682"/>
              </p:ext>
            </p:extLst>
          </p:nvPr>
        </p:nvGraphicFramePr>
        <p:xfrm>
          <a:off x="304800" y="304800"/>
          <a:ext cx="8534400" cy="5759386"/>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0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7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COMPLEX OF</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Family, Community, </a:t>
                      </a:r>
                      <a:r>
                        <a:rPr kumimoji="0" lang="en-US" sz="1600" b="1" i="0" u="none" strike="noStrike" cap="none" normalizeH="0" baseline="0" dirty="0" err="1">
                          <a:ln>
                            <a:noFill/>
                          </a:ln>
                          <a:solidFill>
                            <a:schemeClr val="tx1"/>
                          </a:solidFill>
                          <a:effectLst/>
                          <a:latin typeface="Palatino Linotype" pitchFamily="18" charset="0"/>
                          <a:cs typeface="Arial" charset="0"/>
                        </a:rPr>
                        <a:t>Deme</a:t>
                      </a:r>
                      <a:r>
                        <a:rPr kumimoji="0" lang="en-US" sz="1600" b="1" i="0" u="none" strike="noStrike" cap="none" normalizeH="0" baseline="0" dirty="0">
                          <a:ln>
                            <a:noFill/>
                          </a:ln>
                          <a:solidFill>
                            <a:schemeClr val="tx1"/>
                          </a:solidFill>
                          <a:effectLst/>
                          <a:latin typeface="Palatino Linotype" pitchFamily="18" charset="0"/>
                          <a:cs typeface="Arial" charset="0"/>
                        </a:rPr>
                        <a:t>, Population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Microbiome Function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Population Phenotype</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Population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340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Biological </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Process</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0"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lnL w="12700" cap="flat" cmpd="sng" algn="ctr">
                      <a:solidFill>
                        <a:srgbClr val="CC3300"/>
                      </a:solidFill>
                      <a:prstDash val="solid"/>
                      <a:round/>
                      <a:headEnd type="none" w="med" len="med"/>
                      <a:tailEnd type="none" w="med" len="med"/>
                    </a:lnL>
                    <a:lnT w="12700" cap="flat" cmpd="sng" algn="ctr">
                      <a:solidFill>
                        <a:srgbClr val="CC3300"/>
                      </a:solidFill>
                      <a:prstDash val="solid"/>
                      <a:round/>
                      <a:headEnd type="none" w="med" len="med"/>
                      <a:tailEnd type="none" w="med" len="med"/>
                    </a:lnT>
                  </a:tcPr>
                </a:tc>
                <a:tc vMerge="1">
                  <a:txBody>
                    <a:bodyPr/>
                    <a:lstStyle/>
                    <a:p>
                      <a:endParaRPr lang="en-US"/>
                    </a:p>
                  </a:txBody>
                  <a:tcPr>
                    <a:lnT w="12700" cap="flat" cmpd="sng" algn="ctr">
                      <a:solidFill>
                        <a:srgbClr val="CC3300"/>
                      </a:solidFill>
                      <a:prstDash val="solid"/>
                      <a:round/>
                      <a:headEnd type="none" w="med" len="med"/>
                      <a:tailEnd type="none" w="med" len="med"/>
                    </a:lnT>
                  </a:tcPr>
                </a:tc>
                <a:extLst>
                  <a:ext uri="{0D108BD9-81ED-4DB2-BD59-A6C34878D82A}">
                    <a16:rowId xmlns:a16="http://schemas.microsoft.com/office/drawing/2014/main" val="10004"/>
                  </a:ext>
                </a:extLst>
              </a:tr>
              <a:tr h="1041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8333" name="Line 40">
            <a:extLst>
              <a:ext uri="{FF2B5EF4-FFF2-40B4-BE49-F238E27FC236}">
                <a16:creationId xmlns:a16="http://schemas.microsoft.com/office/drawing/2014/main" id="{B44DB6F8-4F5F-4DAF-9306-56C61046C14B}"/>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334" name="Text Box 41">
            <a:extLst>
              <a:ext uri="{FF2B5EF4-FFF2-40B4-BE49-F238E27FC236}">
                <a16:creationId xmlns:a16="http://schemas.microsoft.com/office/drawing/2014/main" id="{5BD47EFD-36FB-4595-AC7D-167D03246101}"/>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Tree>
    <p:extLst>
      <p:ext uri="{BB962C8B-B14F-4D97-AF65-F5344CB8AC3E}">
        <p14:creationId xmlns:p14="http://schemas.microsoft.com/office/powerpoint/2010/main" val="56007985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5">
            <a:extLst>
              <a:ext uri="{FF2B5EF4-FFF2-40B4-BE49-F238E27FC236}">
                <a16:creationId xmlns:a16="http://schemas.microsoft.com/office/drawing/2014/main" id="{5B43FB06-E9C0-4575-AD8F-425F1C8CB8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E59E60B3-CB28-4627-9C2C-AFCB0BB1FD9A}" type="slidenum">
              <a:rPr lang="en-US" altLang="en-US" sz="1400" smtClean="0"/>
              <a:pPr algn="l">
                <a:spcBef>
                  <a:spcPct val="0"/>
                </a:spcBef>
                <a:buFontTx/>
                <a:buNone/>
              </a:pPr>
              <a:t>81</a:t>
            </a:fld>
            <a:endParaRPr lang="en-US" altLang="en-US" sz="1400"/>
          </a:p>
        </p:txBody>
      </p:sp>
      <p:sp>
        <p:nvSpPr>
          <p:cNvPr id="270339" name="Line 2">
            <a:extLst>
              <a:ext uri="{FF2B5EF4-FFF2-40B4-BE49-F238E27FC236}">
                <a16:creationId xmlns:a16="http://schemas.microsoft.com/office/drawing/2014/main" id="{76FEA422-2512-48A5-AB81-DF51AF7C283A}"/>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0340" name="Line 3">
            <a:extLst>
              <a:ext uri="{FF2B5EF4-FFF2-40B4-BE49-F238E27FC236}">
                <a16:creationId xmlns:a16="http://schemas.microsoft.com/office/drawing/2014/main" id="{087428F7-B931-44DF-9729-03BDA85AD5B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5D3C4A0F-8ECA-47AC-B040-25C48E5408AA}"/>
              </a:ext>
            </a:extLst>
          </p:cNvPr>
          <p:cNvGraphicFramePr>
            <a:graphicFrameLocks noGrp="1"/>
          </p:cNvGraphicFramePr>
          <p:nvPr/>
        </p:nvGraphicFramePr>
        <p:xfrm>
          <a:off x="304800" y="304800"/>
          <a:ext cx="8534400" cy="5553075"/>
        </p:xfrm>
        <a:graphic>
          <a:graphicData uri="http://schemas.openxmlformats.org/drawingml/2006/table">
            <a:tbl>
              <a:tblPr/>
              <a:tblGrid>
                <a:gridCol w="1682800">
                  <a:extLst>
                    <a:ext uri="{9D8B030D-6E8A-4147-A177-3AD203B41FA5}">
                      <a16:colId xmlns:a16="http://schemas.microsoft.com/office/drawing/2014/main" val="20000"/>
                    </a:ext>
                  </a:extLst>
                </a:gridCol>
                <a:gridCol w="10724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142400">
                  <a:extLst>
                    <a:ext uri="{9D8B030D-6E8A-4147-A177-3AD203B41FA5}">
                      <a16:colId xmlns:a16="http://schemas.microsoft.com/office/drawing/2014/main" val="20004"/>
                    </a:ext>
                  </a:extLst>
                </a:gridCol>
                <a:gridCol w="1146600">
                  <a:extLst>
                    <a:ext uri="{9D8B030D-6E8A-4147-A177-3AD203B41FA5}">
                      <a16:colId xmlns:a16="http://schemas.microsoft.com/office/drawing/2014/main" val="20005"/>
                    </a:ext>
                  </a:extLst>
                </a:gridCol>
                <a:gridCol w="1474200">
                  <a:extLst>
                    <a:ext uri="{9D8B030D-6E8A-4147-A177-3AD203B41FA5}">
                      <a16:colId xmlns:a16="http://schemas.microsoft.com/office/drawing/2014/main" val="20006"/>
                    </a:ext>
                  </a:extLst>
                </a:gridCol>
              </a:tblGrid>
              <a:tr h="727049">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4503">
                <a:tc v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7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COMPLEX OF ORGANISMS</a:t>
                      </a: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Family, Community, </a:t>
                      </a:r>
                      <a:r>
                        <a:rPr kumimoji="0" lang="en-US" sz="1600" b="1" i="0" u="none" strike="noStrike" cap="none" normalizeH="0" baseline="0" dirty="0" err="1">
                          <a:ln>
                            <a:noFill/>
                          </a:ln>
                          <a:solidFill>
                            <a:schemeClr val="tx1"/>
                          </a:solidFill>
                          <a:effectLst/>
                          <a:latin typeface="Palatino Linotype" pitchFamily="18" charset="0"/>
                          <a:cs typeface="Arial" charset="0"/>
                        </a:rPr>
                        <a:t>Deme</a:t>
                      </a:r>
                      <a:r>
                        <a:rPr kumimoji="0" lang="en-US" sz="1600" b="1" i="0" u="none" strike="noStrike" cap="none" normalizeH="0" baseline="0" dirty="0">
                          <a:ln>
                            <a:noFill/>
                          </a:ln>
                          <a:solidFill>
                            <a:schemeClr val="tx1"/>
                          </a:solidFill>
                          <a:effectLst/>
                          <a:latin typeface="Palatino Linotype" pitchFamily="18" charset="0"/>
                          <a:cs typeface="Arial" charset="0"/>
                        </a:rPr>
                        <a:t>, Population</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rPr>
                        <a:t>Population Phenotype</a:t>
                      </a: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Population Process</a:t>
                      </a: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05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tx1"/>
                          </a:solidFill>
                          <a:effectLst/>
                          <a:latin typeface="Palatino Linotype" pitchFamily="18" charset="0"/>
                          <a:ea typeface="+mn-ea"/>
                          <a:cs typeface="Times New Roman" pitchFamily="18" charset="0"/>
                        </a:rPr>
                        <a:t>Biological Process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tx1"/>
                          </a:solidFill>
                          <a:effectLst/>
                          <a:latin typeface="Palatino Linotype" pitchFamily="18" charset="0"/>
                          <a:ea typeface="+mn-ea"/>
                          <a:cs typeface="Times New Roman" pitchFamily="18" charset="0"/>
                        </a:rPr>
                        <a:t>(GO)</a:t>
                      </a:r>
                    </a:p>
                    <a:p>
                      <a:endParaRPr lang="en-US" sz="1800" dirty="0"/>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67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 Com-</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413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9" marB="45719"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70385" name="Line 40">
            <a:extLst>
              <a:ext uri="{FF2B5EF4-FFF2-40B4-BE49-F238E27FC236}">
                <a16:creationId xmlns:a16="http://schemas.microsoft.com/office/drawing/2014/main" id="{A5B15526-2CA2-437B-BB5C-82126D6384CA}"/>
              </a:ext>
            </a:extLst>
          </p:cNvPr>
          <p:cNvSpPr>
            <a:spLocks noChangeShapeType="1"/>
          </p:cNvSpPr>
          <p:nvPr/>
        </p:nvSpPr>
        <p:spPr bwMode="auto">
          <a:xfrm>
            <a:off x="317500" y="330200"/>
            <a:ext cx="1663700" cy="13462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0386" name="Text Box 41">
            <a:extLst>
              <a:ext uri="{FF2B5EF4-FFF2-40B4-BE49-F238E27FC236}">
                <a16:creationId xmlns:a16="http://schemas.microsoft.com/office/drawing/2014/main" id="{C2D3A887-01CC-470C-ABE8-A4EE8C102920}"/>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
        <p:nvSpPr>
          <p:cNvPr id="270387" name="TextBox 7">
            <a:extLst>
              <a:ext uri="{FF2B5EF4-FFF2-40B4-BE49-F238E27FC236}">
                <a16:creationId xmlns:a16="http://schemas.microsoft.com/office/drawing/2014/main" id="{3D2FEC19-94DF-49B6-92C9-5BDC56081410}"/>
              </a:ext>
            </a:extLst>
          </p:cNvPr>
          <p:cNvSpPr txBox="1">
            <a:spLocks noChangeArrowheads="1"/>
          </p:cNvSpPr>
          <p:nvPr/>
        </p:nvSpPr>
        <p:spPr bwMode="auto">
          <a:xfrm rot="5400000">
            <a:off x="2709863" y="3409950"/>
            <a:ext cx="3443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Palatino Linotype" panose="02040502050505030304" pitchFamily="18" charset="0"/>
              </a:rPr>
              <a:t>E N V I R O N M E N T</a:t>
            </a:r>
          </a:p>
          <a:p>
            <a:pPr eaLnBrk="1" hangingPunct="1">
              <a:spcBef>
                <a:spcPct val="0"/>
              </a:spcBef>
              <a:buFontTx/>
              <a:buNone/>
            </a:pPr>
            <a:endParaRPr lang="en-US" altLang="en-US" sz="180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5">
            <a:extLst>
              <a:ext uri="{FF2B5EF4-FFF2-40B4-BE49-F238E27FC236}">
                <a16:creationId xmlns:a16="http://schemas.microsoft.com/office/drawing/2014/main" id="{272D5CEE-598D-4CCB-8456-4647B44EC0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F65A0132-5043-408D-AF8D-EB6D720FD822}" type="slidenum">
              <a:rPr lang="en-US" altLang="en-US" sz="1400" smtClean="0"/>
              <a:pPr algn="l">
                <a:spcBef>
                  <a:spcPct val="0"/>
                </a:spcBef>
                <a:buFontTx/>
                <a:buNone/>
              </a:pPr>
              <a:t>82</a:t>
            </a:fld>
            <a:endParaRPr lang="en-US" altLang="en-US" sz="1400"/>
          </a:p>
        </p:txBody>
      </p:sp>
      <p:sp>
        <p:nvSpPr>
          <p:cNvPr id="272387" name="Line 2">
            <a:extLst>
              <a:ext uri="{FF2B5EF4-FFF2-40B4-BE49-F238E27FC236}">
                <a16:creationId xmlns:a16="http://schemas.microsoft.com/office/drawing/2014/main" id="{07C275D0-0973-4EBD-B3AE-83B4A45DCFCD}"/>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388" name="Line 3">
            <a:extLst>
              <a:ext uri="{FF2B5EF4-FFF2-40B4-BE49-F238E27FC236}">
                <a16:creationId xmlns:a16="http://schemas.microsoft.com/office/drawing/2014/main" id="{F5C7DFCB-7D72-496B-8F4A-70884CFDE5C6}"/>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EAC4A71A-2762-4256-BA27-A95D1EC107FB}"/>
              </a:ext>
            </a:extLst>
          </p:cNvPr>
          <p:cNvGraphicFramePr>
            <a:graphicFrameLocks noGrp="1"/>
          </p:cNvGraphicFramePr>
          <p:nvPr/>
        </p:nvGraphicFramePr>
        <p:xfrm>
          <a:off x="304800" y="304800"/>
          <a:ext cx="8534400" cy="5529263"/>
        </p:xfrm>
        <a:graphic>
          <a:graphicData uri="http://schemas.openxmlformats.org/drawingml/2006/table">
            <a:tbl>
              <a:tblPr/>
              <a:tblGrid>
                <a:gridCol w="1682800">
                  <a:extLst>
                    <a:ext uri="{9D8B030D-6E8A-4147-A177-3AD203B41FA5}">
                      <a16:colId xmlns:a16="http://schemas.microsoft.com/office/drawing/2014/main" val="20000"/>
                    </a:ext>
                  </a:extLst>
                </a:gridCol>
                <a:gridCol w="10724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3763200">
                  <a:extLst>
                    <a:ext uri="{9D8B030D-6E8A-4147-A177-3AD203B41FA5}">
                      <a16:colId xmlns:a16="http://schemas.microsoft.com/office/drawing/2014/main" val="20004"/>
                    </a:ext>
                  </a:extLst>
                </a:gridCol>
              </a:tblGrid>
              <a:tr h="727004">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5068">
                <a:tc v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05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COMPLEX OF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Arial" charset="0"/>
                        </a:rPr>
                        <a:t>Family, Community, </a:t>
                      </a:r>
                      <a:r>
                        <a:rPr kumimoji="0" lang="en-US" sz="1600" b="1" i="0" u="none" strike="noStrike" cap="none" normalizeH="0" baseline="0" dirty="0" err="1">
                          <a:ln>
                            <a:noFill/>
                          </a:ln>
                          <a:solidFill>
                            <a:schemeClr val="tx1"/>
                          </a:solidFill>
                          <a:effectLst/>
                          <a:latin typeface="Palatino Linotype" pitchFamily="18" charset="0"/>
                          <a:cs typeface="Arial" charset="0"/>
                        </a:rPr>
                        <a:t>Deme</a:t>
                      </a:r>
                      <a:r>
                        <a:rPr kumimoji="0" lang="en-US" sz="1600" b="1" i="0" u="none" strike="noStrike" cap="none" normalizeH="0" baseline="0" dirty="0">
                          <a:ln>
                            <a:noFill/>
                          </a:ln>
                          <a:solidFill>
                            <a:schemeClr val="tx1"/>
                          </a:solidFill>
                          <a:effectLst/>
                          <a:latin typeface="Palatino Linotype" pitchFamily="18" charset="0"/>
                          <a:cs typeface="Arial" charset="0"/>
                        </a:rPr>
                        <a:t>, Population</a:t>
                      </a: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Palatino Linotype" pitchFamily="18" charset="0"/>
                          <a:cs typeface="Arial" charset="0"/>
                        </a:rPr>
                        <a:t>Environment of population</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Environment of single organism</a:t>
                      </a: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67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 Com-</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Environment of cell</a:t>
                      </a: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412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16" marB="4571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16" marB="4571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Molecular environment</a:t>
                      </a:r>
                    </a:p>
                  </a:txBody>
                  <a:tcPr marL="0" marR="0" marT="45716" marB="4571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72424" name="Line 40">
            <a:extLst>
              <a:ext uri="{FF2B5EF4-FFF2-40B4-BE49-F238E27FC236}">
                <a16:creationId xmlns:a16="http://schemas.microsoft.com/office/drawing/2014/main" id="{9D8FE409-3F34-4A22-A3AA-5C67B6BF32F7}"/>
              </a:ext>
            </a:extLst>
          </p:cNvPr>
          <p:cNvSpPr>
            <a:spLocks noChangeShapeType="1"/>
          </p:cNvSpPr>
          <p:nvPr/>
        </p:nvSpPr>
        <p:spPr bwMode="auto">
          <a:xfrm>
            <a:off x="304800" y="304800"/>
            <a:ext cx="1676400" cy="13716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425" name="Text Box 41">
            <a:extLst>
              <a:ext uri="{FF2B5EF4-FFF2-40B4-BE49-F238E27FC236}">
                <a16:creationId xmlns:a16="http://schemas.microsoft.com/office/drawing/2014/main" id="{F8AF9828-13BB-42F3-9841-6206E13800A0}"/>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
        <p:nvSpPr>
          <p:cNvPr id="8" name="TextBox 7">
            <a:extLst>
              <a:ext uri="{FF2B5EF4-FFF2-40B4-BE49-F238E27FC236}">
                <a16:creationId xmlns:a16="http://schemas.microsoft.com/office/drawing/2014/main" id="{9B8E3121-00C0-4E27-99FF-C64A7DEBBB73}"/>
              </a:ext>
            </a:extLst>
          </p:cNvPr>
          <p:cNvSpPr txBox="1"/>
          <p:nvPr/>
        </p:nvSpPr>
        <p:spPr>
          <a:xfrm rot="5400000">
            <a:off x="2709863" y="3409950"/>
            <a:ext cx="3443288" cy="738187"/>
          </a:xfrm>
          <a:prstGeom prst="rect">
            <a:avLst/>
          </a:prstGeom>
          <a:solidFill>
            <a:srgbClr val="92D050"/>
          </a:solidFill>
        </p:spPr>
        <p:txBody>
          <a:bodyPr wrap="none">
            <a:spAutoFit/>
          </a:bodyPr>
          <a:lstStyle/>
          <a:p>
            <a:pPr eaLnBrk="1" hangingPunct="1">
              <a:defRPr/>
            </a:pPr>
            <a:r>
              <a:rPr lang="en-US" sz="2400" b="1" dirty="0">
                <a:solidFill>
                  <a:schemeClr val="tx1">
                    <a:lumMod val="50000"/>
                    <a:lumOff val="50000"/>
                  </a:schemeClr>
                </a:solidFill>
                <a:latin typeface="Palatino Linotype" pitchFamily="18" charset="0"/>
                <a:cs typeface="Arial" charset="0"/>
              </a:rPr>
              <a:t>E N V I R O N M E N T</a:t>
            </a:r>
          </a:p>
          <a:p>
            <a:pPr eaLnBrk="1" hangingPunct="1">
              <a:defRPr/>
            </a:pPr>
            <a:endParaRPr lang="en-US" dirty="0">
              <a:latin typeface="Arial" charset="0"/>
              <a:cs typeface="Arial" charset="0"/>
            </a:endParaRPr>
          </a:p>
        </p:txBody>
      </p:sp>
      <p:cxnSp>
        <p:nvCxnSpPr>
          <p:cNvPr id="272427" name="Straight Arrow Connector 15">
            <a:extLst>
              <a:ext uri="{FF2B5EF4-FFF2-40B4-BE49-F238E27FC236}">
                <a16:creationId xmlns:a16="http://schemas.microsoft.com/office/drawing/2014/main" id="{C62A0D1D-B8CE-4659-9015-AF301AFB33F9}"/>
              </a:ext>
            </a:extLst>
          </p:cNvPr>
          <p:cNvCxnSpPr>
            <a:cxnSpLocks noChangeShapeType="1"/>
          </p:cNvCxnSpPr>
          <p:nvPr/>
        </p:nvCxnSpPr>
        <p:spPr bwMode="auto">
          <a:xfrm rot="10800000">
            <a:off x="4800600" y="2209800"/>
            <a:ext cx="7620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2428" name="Straight Arrow Connector 18">
            <a:extLst>
              <a:ext uri="{FF2B5EF4-FFF2-40B4-BE49-F238E27FC236}">
                <a16:creationId xmlns:a16="http://schemas.microsoft.com/office/drawing/2014/main" id="{8250D59D-23BE-4115-B70E-7ADC8538B938}"/>
              </a:ext>
            </a:extLst>
          </p:cNvPr>
          <p:cNvCxnSpPr>
            <a:cxnSpLocks noChangeShapeType="1"/>
          </p:cNvCxnSpPr>
          <p:nvPr/>
        </p:nvCxnSpPr>
        <p:spPr bwMode="auto">
          <a:xfrm rot="10800000">
            <a:off x="4724400" y="3200400"/>
            <a:ext cx="6858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2429" name="Straight Arrow Connector 19">
            <a:extLst>
              <a:ext uri="{FF2B5EF4-FFF2-40B4-BE49-F238E27FC236}">
                <a16:creationId xmlns:a16="http://schemas.microsoft.com/office/drawing/2014/main" id="{34F15741-F5BC-437F-9774-FF6DA814F896}"/>
              </a:ext>
            </a:extLst>
          </p:cNvPr>
          <p:cNvCxnSpPr>
            <a:cxnSpLocks noChangeShapeType="1"/>
          </p:cNvCxnSpPr>
          <p:nvPr/>
        </p:nvCxnSpPr>
        <p:spPr bwMode="auto">
          <a:xfrm rot="10800000">
            <a:off x="4800600" y="4267200"/>
            <a:ext cx="6858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2430" name="Straight Arrow Connector 20">
            <a:extLst>
              <a:ext uri="{FF2B5EF4-FFF2-40B4-BE49-F238E27FC236}">
                <a16:creationId xmlns:a16="http://schemas.microsoft.com/office/drawing/2014/main" id="{21EFBFF3-DA7A-4A20-A160-AD4233F7B672}"/>
              </a:ext>
            </a:extLst>
          </p:cNvPr>
          <p:cNvCxnSpPr>
            <a:cxnSpLocks noChangeShapeType="1"/>
          </p:cNvCxnSpPr>
          <p:nvPr/>
        </p:nvCxnSpPr>
        <p:spPr bwMode="auto">
          <a:xfrm rot="10800000">
            <a:off x="4800600" y="5334000"/>
            <a:ext cx="4572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5">
            <a:extLst>
              <a:ext uri="{FF2B5EF4-FFF2-40B4-BE49-F238E27FC236}">
                <a16:creationId xmlns:a16="http://schemas.microsoft.com/office/drawing/2014/main" id="{A59488B1-BED5-472C-8759-A1819501B6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CFB32F0B-BAC2-48C8-B7D2-97DE17279B43}" type="slidenum">
              <a:rPr lang="en-US" altLang="en-US" sz="1400" smtClean="0"/>
              <a:pPr algn="l">
                <a:spcBef>
                  <a:spcPct val="0"/>
                </a:spcBef>
                <a:buFontTx/>
                <a:buNone/>
              </a:pPr>
              <a:t>83</a:t>
            </a:fld>
            <a:endParaRPr lang="en-US" altLang="en-US" sz="1400"/>
          </a:p>
        </p:txBody>
      </p:sp>
      <p:sp>
        <p:nvSpPr>
          <p:cNvPr id="274435" name="Line 2">
            <a:extLst>
              <a:ext uri="{FF2B5EF4-FFF2-40B4-BE49-F238E27FC236}">
                <a16:creationId xmlns:a16="http://schemas.microsoft.com/office/drawing/2014/main" id="{677E8F51-B0DB-4468-813F-E8F8CCABB23F}"/>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4436" name="Line 3">
            <a:extLst>
              <a:ext uri="{FF2B5EF4-FFF2-40B4-BE49-F238E27FC236}">
                <a16:creationId xmlns:a16="http://schemas.microsoft.com/office/drawing/2014/main" id="{F263898A-801A-4CB8-8C61-2643635D7F30}"/>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40AB2135-5464-41EE-8BA0-EDCB78136563}"/>
              </a:ext>
            </a:extLst>
          </p:cNvPr>
          <p:cNvGraphicFramePr>
            <a:graphicFrameLocks noGrp="1"/>
          </p:cNvGraphicFramePr>
          <p:nvPr/>
        </p:nvGraphicFramePr>
        <p:xfrm>
          <a:off x="304800" y="304800"/>
          <a:ext cx="8534400" cy="5499100"/>
        </p:xfrm>
        <a:graphic>
          <a:graphicData uri="http://schemas.openxmlformats.org/drawingml/2006/table">
            <a:tbl>
              <a:tblPr/>
              <a:tblGrid>
                <a:gridCol w="1682800">
                  <a:extLst>
                    <a:ext uri="{9D8B030D-6E8A-4147-A177-3AD203B41FA5}">
                      <a16:colId xmlns:a16="http://schemas.microsoft.com/office/drawing/2014/main" val="20000"/>
                    </a:ext>
                  </a:extLst>
                </a:gridCol>
                <a:gridCol w="10724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3763200">
                  <a:extLst>
                    <a:ext uri="{9D8B030D-6E8A-4147-A177-3AD203B41FA5}">
                      <a16:colId xmlns:a16="http://schemas.microsoft.com/office/drawing/2014/main" val="20004"/>
                    </a:ext>
                  </a:extLst>
                </a:gridCol>
              </a:tblGrid>
              <a:tr h="727075">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4525">
                <a:tc v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0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COMPLEX OF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ORGANISMS</a:t>
                      </a: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Family, Community, </a:t>
                      </a:r>
                      <a:r>
                        <a:rPr kumimoji="0" lang="en-US" sz="1600" b="0" i="0" u="none" strike="noStrike" cap="none" normalizeH="0" baseline="0" dirty="0" err="1">
                          <a:ln>
                            <a:noFill/>
                          </a:ln>
                          <a:solidFill>
                            <a:schemeClr val="tx1"/>
                          </a:solidFill>
                          <a:effectLst/>
                          <a:latin typeface="Palatino Linotype" pitchFamily="18" charset="0"/>
                          <a:cs typeface="Arial" charset="0"/>
                        </a:rPr>
                        <a:t>Deme</a:t>
                      </a:r>
                      <a:r>
                        <a:rPr kumimoji="0" lang="en-US" sz="1600" b="0" i="0" u="none" strike="noStrike" cap="none" normalizeH="0" baseline="0" dirty="0">
                          <a:ln>
                            <a:noFill/>
                          </a:ln>
                          <a:solidFill>
                            <a:schemeClr val="tx1"/>
                          </a:solidFill>
                          <a:effectLst/>
                          <a:latin typeface="Palatino Linotype" pitchFamily="18" charset="0"/>
                          <a:cs typeface="Arial" charset="0"/>
                        </a:rPr>
                        <a:t>, Population</a:t>
                      </a: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Palatino Linotype" pitchFamily="18" charset="0"/>
                          <a:cs typeface="Arial" charset="0"/>
                        </a:rPr>
                        <a:t>Environment of population</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Environment of single organism*</a:t>
                      </a: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6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 Com-</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ponent</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AFDC7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Environment of cell</a:t>
                      </a: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AFDC7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chemeClr val="tx1"/>
                          </a:solidFill>
                          <a:effectLst/>
                          <a:latin typeface="Palatino Linotype" pitchFamily="18" charset="0"/>
                          <a:ea typeface="+mn-ea"/>
                          <a:cs typeface="Arial" charset="0"/>
                        </a:rPr>
                        <a:t>Molecular environment</a:t>
                      </a: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74472" name="Line 40">
            <a:extLst>
              <a:ext uri="{FF2B5EF4-FFF2-40B4-BE49-F238E27FC236}">
                <a16:creationId xmlns:a16="http://schemas.microsoft.com/office/drawing/2014/main" id="{C71492C0-E866-4F39-A41C-5D4B4EA2883C}"/>
              </a:ext>
            </a:extLst>
          </p:cNvPr>
          <p:cNvSpPr>
            <a:spLocks noChangeShapeType="1"/>
          </p:cNvSpPr>
          <p:nvPr/>
        </p:nvSpPr>
        <p:spPr bwMode="auto">
          <a:xfrm>
            <a:off x="317500" y="330200"/>
            <a:ext cx="1663700" cy="13462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extBox 7">
            <a:extLst>
              <a:ext uri="{FF2B5EF4-FFF2-40B4-BE49-F238E27FC236}">
                <a16:creationId xmlns:a16="http://schemas.microsoft.com/office/drawing/2014/main" id="{2470896E-6E67-45B0-8755-F65DF93D1E9A}"/>
              </a:ext>
            </a:extLst>
          </p:cNvPr>
          <p:cNvSpPr txBox="1"/>
          <p:nvPr/>
        </p:nvSpPr>
        <p:spPr>
          <a:xfrm rot="5400000">
            <a:off x="2709863" y="3409950"/>
            <a:ext cx="3443288" cy="738187"/>
          </a:xfrm>
          <a:prstGeom prst="rect">
            <a:avLst/>
          </a:prstGeom>
          <a:noFill/>
        </p:spPr>
        <p:txBody>
          <a:bodyPr wrap="none">
            <a:spAutoFit/>
          </a:bodyPr>
          <a:lstStyle/>
          <a:p>
            <a:pPr eaLnBrk="1" hangingPunct="1">
              <a:defRPr/>
            </a:pPr>
            <a:r>
              <a:rPr lang="en-US" sz="2400" b="1" dirty="0">
                <a:solidFill>
                  <a:schemeClr val="tx1">
                    <a:lumMod val="50000"/>
                    <a:lumOff val="50000"/>
                  </a:schemeClr>
                </a:solidFill>
                <a:latin typeface="Palatino Linotype" pitchFamily="18" charset="0"/>
                <a:cs typeface="Arial" charset="0"/>
              </a:rPr>
              <a:t>E N V I R O N M E N T</a:t>
            </a:r>
          </a:p>
          <a:p>
            <a:pPr eaLnBrk="1" hangingPunct="1">
              <a:defRPr/>
            </a:pPr>
            <a:endParaRPr lang="en-US" dirty="0">
              <a:latin typeface="Arial" charset="0"/>
              <a:cs typeface="Arial" charset="0"/>
            </a:endParaRPr>
          </a:p>
        </p:txBody>
      </p:sp>
      <p:cxnSp>
        <p:nvCxnSpPr>
          <p:cNvPr id="274474" name="Straight Arrow Connector 15">
            <a:extLst>
              <a:ext uri="{FF2B5EF4-FFF2-40B4-BE49-F238E27FC236}">
                <a16:creationId xmlns:a16="http://schemas.microsoft.com/office/drawing/2014/main" id="{8BD06A61-94EB-4E38-953B-F95D0678AA1C}"/>
              </a:ext>
            </a:extLst>
          </p:cNvPr>
          <p:cNvCxnSpPr>
            <a:cxnSpLocks noChangeShapeType="1"/>
          </p:cNvCxnSpPr>
          <p:nvPr/>
        </p:nvCxnSpPr>
        <p:spPr bwMode="auto">
          <a:xfrm rot="10800000">
            <a:off x="4800600" y="2209800"/>
            <a:ext cx="7620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4475" name="Straight Arrow Connector 18">
            <a:extLst>
              <a:ext uri="{FF2B5EF4-FFF2-40B4-BE49-F238E27FC236}">
                <a16:creationId xmlns:a16="http://schemas.microsoft.com/office/drawing/2014/main" id="{9C4BB196-6233-45E6-B664-D7D2B214E55A}"/>
              </a:ext>
            </a:extLst>
          </p:cNvPr>
          <p:cNvCxnSpPr>
            <a:cxnSpLocks noChangeShapeType="1"/>
          </p:cNvCxnSpPr>
          <p:nvPr/>
        </p:nvCxnSpPr>
        <p:spPr bwMode="auto">
          <a:xfrm rot="10800000">
            <a:off x="4724400" y="3200400"/>
            <a:ext cx="6858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4476" name="Straight Arrow Connector 19">
            <a:extLst>
              <a:ext uri="{FF2B5EF4-FFF2-40B4-BE49-F238E27FC236}">
                <a16:creationId xmlns:a16="http://schemas.microsoft.com/office/drawing/2014/main" id="{84F4F474-100F-485A-9679-E6C5EDC5A9C6}"/>
              </a:ext>
            </a:extLst>
          </p:cNvPr>
          <p:cNvCxnSpPr>
            <a:cxnSpLocks noChangeShapeType="1"/>
          </p:cNvCxnSpPr>
          <p:nvPr/>
        </p:nvCxnSpPr>
        <p:spPr bwMode="auto">
          <a:xfrm rot="10800000">
            <a:off x="4800600" y="4267200"/>
            <a:ext cx="6858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cxnSp>
        <p:nvCxnSpPr>
          <p:cNvPr id="274477" name="Straight Arrow Connector 20">
            <a:extLst>
              <a:ext uri="{FF2B5EF4-FFF2-40B4-BE49-F238E27FC236}">
                <a16:creationId xmlns:a16="http://schemas.microsoft.com/office/drawing/2014/main" id="{E413512A-CAB5-4177-958A-F34ACF9BC25A}"/>
              </a:ext>
            </a:extLst>
          </p:cNvPr>
          <p:cNvCxnSpPr>
            <a:cxnSpLocks noChangeShapeType="1"/>
          </p:cNvCxnSpPr>
          <p:nvPr/>
        </p:nvCxnSpPr>
        <p:spPr bwMode="auto">
          <a:xfrm rot="10800000">
            <a:off x="4800600" y="5334000"/>
            <a:ext cx="457200" cy="1588"/>
          </a:xfrm>
          <a:prstGeom prst="straightConnector1">
            <a:avLst/>
          </a:prstGeom>
          <a:noFill/>
          <a:ln w="85725" cap="sq" algn="ctr">
            <a:solidFill>
              <a:srgbClr val="00B050"/>
            </a:solidFill>
            <a:miter lim="800000"/>
            <a:headEnd/>
            <a:tailEnd type="arrow" w="med" len="med"/>
          </a:ln>
          <a:extLst>
            <a:ext uri="{909E8E84-426E-40DD-AFC4-6F175D3DCCD1}">
              <a14:hiddenFill xmlns:a14="http://schemas.microsoft.com/office/drawing/2010/main">
                <a:noFill/>
              </a14:hiddenFill>
            </a:ext>
          </a:extLst>
        </p:spPr>
      </p:cxnSp>
      <p:sp>
        <p:nvSpPr>
          <p:cNvPr id="274478" name="Text Box 41">
            <a:extLst>
              <a:ext uri="{FF2B5EF4-FFF2-40B4-BE49-F238E27FC236}">
                <a16:creationId xmlns:a16="http://schemas.microsoft.com/office/drawing/2014/main" id="{44A29133-882A-4023-A110-11C96F534FFA}"/>
              </a:ext>
            </a:extLst>
          </p:cNvPr>
          <p:cNvSpPr txBox="1">
            <a:spLocks noChangeArrowheads="1"/>
          </p:cNvSpPr>
          <p:nvPr/>
        </p:nvSpPr>
        <p:spPr bwMode="auto">
          <a:xfrm>
            <a:off x="288925" y="3733800"/>
            <a:ext cx="86106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p>
          <a:p>
            <a:pPr eaLnBrk="1" hangingPunct="1">
              <a:spcBef>
                <a:spcPct val="0"/>
              </a:spcBef>
              <a:buFontTx/>
              <a:buNone/>
            </a:pPr>
            <a:endParaRPr lang="en-US" altLang="en-US" sz="1200"/>
          </a:p>
          <a:p>
            <a:pPr eaLnBrk="1" hangingPunct="1">
              <a:spcBef>
                <a:spcPct val="0"/>
              </a:spcBef>
              <a:buFontTx/>
              <a:buNone/>
            </a:pPr>
            <a:r>
              <a:rPr lang="en-US" altLang="en-US"/>
              <a:t>* The sum total of the conditions and elements that make up the surroundings and influence the development and actions of an individual.</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a:extLst>
              <a:ext uri="{FF2B5EF4-FFF2-40B4-BE49-F238E27FC236}">
                <a16:creationId xmlns:a16="http://schemas.microsoft.com/office/drawing/2014/main" id="{902E2719-D8BC-4526-9C68-8359C0F0DE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8B5F01F6-2434-4BBF-86B3-1A8DA8E5A2DF}" type="slidenum">
              <a:rPr lang="en-US" altLang="en-US" sz="1400" smtClean="0"/>
              <a:pPr algn="l">
                <a:spcBef>
                  <a:spcPct val="0"/>
                </a:spcBef>
                <a:buFontTx/>
                <a:buNone/>
              </a:pPr>
              <a:t>84</a:t>
            </a:fld>
            <a:endParaRPr lang="en-US" altLang="en-US" sz="1400"/>
          </a:p>
        </p:txBody>
      </p:sp>
      <p:sp>
        <p:nvSpPr>
          <p:cNvPr id="276483" name="Line 2">
            <a:extLst>
              <a:ext uri="{FF2B5EF4-FFF2-40B4-BE49-F238E27FC236}">
                <a16:creationId xmlns:a16="http://schemas.microsoft.com/office/drawing/2014/main" id="{2762D27A-F77C-4A25-B1DD-0A62996AED47}"/>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484" name="Line 3">
            <a:extLst>
              <a:ext uri="{FF2B5EF4-FFF2-40B4-BE49-F238E27FC236}">
                <a16:creationId xmlns:a16="http://schemas.microsoft.com/office/drawing/2014/main" id="{E65C0FD2-E04B-4AF1-A308-373300AD4C28}"/>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4ED78C28-63E6-4A69-B504-B0AFD0A9EFCB}"/>
              </a:ext>
            </a:extLst>
          </p:cNvPr>
          <p:cNvGraphicFramePr>
            <a:graphicFrameLocks noGrp="1"/>
          </p:cNvGraphicFramePr>
          <p:nvPr/>
        </p:nvGraphicFramePr>
        <p:xfrm>
          <a:off x="304800" y="304800"/>
          <a:ext cx="8305800" cy="5637213"/>
        </p:xfrm>
        <a:graphic>
          <a:graphicData uri="http://schemas.openxmlformats.org/drawingml/2006/table">
            <a:tbl>
              <a:tblPr/>
              <a:tblGrid>
                <a:gridCol w="15240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609674">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701126">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072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COMPLEX OF</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ORGANISMS</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AFDC7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charset="0"/>
                        </a:rPr>
                        <a:t>biome / biotope, territory,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cs typeface="Arial" charset="0"/>
                        </a:rPr>
                        <a:t>habitat, neighborhood, ...</a:t>
                      </a:r>
                      <a:endParaRPr kumimoji="0" lang="en-US" sz="1600" b="0" i="0" u="none" strike="noStrike" cap="none" normalizeH="0" baseline="0" dirty="0">
                        <a:ln>
                          <a:noFill/>
                        </a:ln>
                        <a:solidFill>
                          <a:schemeClr val="tx1"/>
                        </a:solidFill>
                        <a:effectLst/>
                        <a:latin typeface="Arial" pitchFamily="34"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129">
                <a:tc vMerge="1">
                  <a:txBody>
                    <a:bodyPr/>
                    <a:lstStyle/>
                    <a:p>
                      <a:endParaRPr lang="en-US"/>
                    </a:p>
                  </a:txBody>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AFDC7E"/>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dirty="0">
                          <a:ln>
                            <a:noFill/>
                          </a:ln>
                          <a:solidFill>
                            <a:schemeClr val="tx1"/>
                          </a:solidFill>
                          <a:effectLst/>
                          <a:latin typeface="Arial" pitchFamily="34" charset="0"/>
                          <a:ea typeface="+mn-ea"/>
                          <a:cs typeface="Arial" charset="0"/>
                        </a:rPr>
                        <a:t>work environment, home 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dirty="0">
                          <a:ln>
                            <a:noFill/>
                          </a:ln>
                          <a:solidFill>
                            <a:schemeClr val="tx1"/>
                          </a:solidFill>
                          <a:effectLst/>
                          <a:latin typeface="Arial" pitchFamily="34" charset="0"/>
                          <a:ea typeface="+mn-ea"/>
                          <a:cs typeface="Arial" charset="0"/>
                        </a:rPr>
                        <a:t>host/</a:t>
                      </a:r>
                      <a:r>
                        <a:rPr kumimoji="0" lang="en-US" sz="2400" b="0" i="0" u="none" strike="noStrike" kern="1200" cap="none" normalizeH="0" baseline="0" dirty="0" err="1">
                          <a:ln>
                            <a:noFill/>
                          </a:ln>
                          <a:solidFill>
                            <a:schemeClr val="tx1"/>
                          </a:solidFill>
                          <a:effectLst/>
                          <a:latin typeface="Arial" pitchFamily="34" charset="0"/>
                          <a:ea typeface="+mn-ea"/>
                          <a:cs typeface="Arial" charset="0"/>
                        </a:rPr>
                        <a:t>symbiont</a:t>
                      </a:r>
                      <a:r>
                        <a:rPr kumimoji="0" lang="en-US" sz="2400" b="0" i="0" u="none" strike="noStrike" kern="1200" cap="none" normalizeH="0" baseline="0" dirty="0">
                          <a:ln>
                            <a:noFill/>
                          </a:ln>
                          <a:solidFill>
                            <a:schemeClr val="tx1"/>
                          </a:solidFill>
                          <a:effectLst/>
                          <a:latin typeface="Arial" pitchFamily="34" charset="0"/>
                          <a:ea typeface="+mn-ea"/>
                          <a:cs typeface="Arial" charset="0"/>
                        </a:rPr>
                        <a:t> environment; ...</a:t>
                      </a: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288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 AND</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046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solidFill>
                      <a:srgbClr val="AFDC7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normalizeH="0" baseline="0" dirty="0">
                          <a:ln>
                            <a:noFill/>
                          </a:ln>
                          <a:solidFill>
                            <a:schemeClr val="tx1"/>
                          </a:solidFill>
                          <a:effectLst/>
                          <a:latin typeface="Arial" pitchFamily="34" charset="0"/>
                          <a:ea typeface="+mn-ea"/>
                          <a:cs typeface="Arial" charset="0"/>
                        </a:rPr>
                        <a:t>extracellular matrix; </a:t>
                      </a:r>
                      <a:r>
                        <a:rPr kumimoji="0" lang="en-US" sz="2400" b="0" i="0" u="none" strike="noStrike" kern="1200" cap="none" normalizeH="0" baseline="0" dirty="0" err="1">
                          <a:ln>
                            <a:noFill/>
                          </a:ln>
                          <a:solidFill>
                            <a:schemeClr val="tx1"/>
                          </a:solidFill>
                          <a:effectLst/>
                          <a:latin typeface="Arial" pitchFamily="34" charset="0"/>
                          <a:ea typeface="+mn-ea"/>
                          <a:cs typeface="Arial" charset="0"/>
                        </a:rPr>
                        <a:t>chemokine</a:t>
                      </a:r>
                      <a:r>
                        <a:rPr kumimoji="0" lang="en-US" sz="2400" b="0" i="0" u="none" strike="noStrike" kern="1200" cap="none" normalizeH="0" baseline="0" dirty="0">
                          <a:ln>
                            <a:noFill/>
                          </a:ln>
                          <a:solidFill>
                            <a:schemeClr val="tx1"/>
                          </a:solidFill>
                          <a:effectLst/>
                          <a:latin typeface="Arial" pitchFamily="34" charset="0"/>
                          <a:ea typeface="+mn-ea"/>
                          <a:cs typeface="Arial" charset="0"/>
                        </a:rPr>
                        <a:t> gradient;  ...</a:t>
                      </a: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FF99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888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marT="45726" marB="45726"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45726" marB="45726"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AFDC7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kern="1200" cap="none" normalizeH="0" baseline="0" dirty="0">
                          <a:ln>
                            <a:noFill/>
                          </a:ln>
                          <a:solidFill>
                            <a:schemeClr val="tx1"/>
                          </a:solidFill>
                          <a:effectLst/>
                          <a:latin typeface="Arial" pitchFamily="34" charset="0"/>
                          <a:ea typeface="+mn-ea"/>
                          <a:cs typeface="Arial" charset="0"/>
                        </a:rPr>
                        <a:t>hydrophobic surface; virus localized to cellular substructure; </a:t>
                      </a:r>
                      <a:r>
                        <a:rPr lang="en-US" sz="2400" dirty="0"/>
                        <a:t>active site on protein;</a:t>
                      </a:r>
                      <a:r>
                        <a:rPr lang="en-US" sz="2400" baseline="0" dirty="0"/>
                        <a:t> </a:t>
                      </a:r>
                      <a:r>
                        <a:rPr lang="en-US" sz="2400" baseline="0" dirty="0" err="1"/>
                        <a:t>pharmacophore</a:t>
                      </a:r>
                      <a:r>
                        <a:rPr lang="en-US" sz="2400" baseline="0" dirty="0"/>
                        <a:t> </a:t>
                      </a:r>
                      <a:r>
                        <a:rPr kumimoji="0" lang="en-US" sz="2400" b="0" i="0" u="none" strike="noStrike" kern="1200" cap="none" normalizeH="0" baseline="0" dirty="0">
                          <a:ln>
                            <a:noFill/>
                          </a:ln>
                          <a:solidFill>
                            <a:schemeClr val="tx1"/>
                          </a:solidFill>
                          <a:effectLst/>
                          <a:latin typeface="Arial" pitchFamily="34" charset="0"/>
                          <a:ea typeface="+mn-ea"/>
                          <a:cs typeface="Arial" charset="0"/>
                        </a:rPr>
                        <a:t>...</a:t>
                      </a:r>
                    </a:p>
                  </a:txBody>
                  <a:tcPr marL="0" marR="0" marT="45726" marB="45726"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FF9933"/>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76513" name="Line 40">
            <a:extLst>
              <a:ext uri="{FF2B5EF4-FFF2-40B4-BE49-F238E27FC236}">
                <a16:creationId xmlns:a16="http://schemas.microsoft.com/office/drawing/2014/main" id="{E59A0330-2583-4EC0-90B2-8B83DB12970C}"/>
              </a:ext>
            </a:extLst>
          </p:cNvPr>
          <p:cNvSpPr>
            <a:spLocks noChangeShapeType="1"/>
          </p:cNvSpPr>
          <p:nvPr/>
        </p:nvSpPr>
        <p:spPr bwMode="auto">
          <a:xfrm>
            <a:off x="317500" y="330200"/>
            <a:ext cx="1511300" cy="1270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14" name="Text Box 41">
            <a:extLst>
              <a:ext uri="{FF2B5EF4-FFF2-40B4-BE49-F238E27FC236}">
                <a16:creationId xmlns:a16="http://schemas.microsoft.com/office/drawing/2014/main" id="{9A25492D-D546-4F9D-8C2C-1A0B6CCDFA71}"/>
              </a:ext>
            </a:extLst>
          </p:cNvPr>
          <p:cNvSpPr txBox="1">
            <a:spLocks noChangeArrowheads="1"/>
          </p:cNvSpPr>
          <p:nvPr/>
        </p:nvSpPr>
        <p:spPr bwMode="auto">
          <a:xfrm>
            <a:off x="0" y="62484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3000"/>
              <a:t>http://obofoundry.org</a:t>
            </a:r>
            <a:endParaRPr lang="en-US" altLang="en-US"/>
          </a:p>
        </p:txBody>
      </p:sp>
      <p:sp>
        <p:nvSpPr>
          <p:cNvPr id="8" name="TextBox 7">
            <a:extLst>
              <a:ext uri="{FF2B5EF4-FFF2-40B4-BE49-F238E27FC236}">
                <a16:creationId xmlns:a16="http://schemas.microsoft.com/office/drawing/2014/main" id="{FAD13136-A7C7-4EBC-B38F-26EF617BAED8}"/>
              </a:ext>
            </a:extLst>
          </p:cNvPr>
          <p:cNvSpPr txBox="1"/>
          <p:nvPr/>
        </p:nvSpPr>
        <p:spPr>
          <a:xfrm rot="5400000">
            <a:off x="552450" y="3333750"/>
            <a:ext cx="3443288" cy="738188"/>
          </a:xfrm>
          <a:prstGeom prst="rect">
            <a:avLst/>
          </a:prstGeom>
          <a:noFill/>
        </p:spPr>
        <p:txBody>
          <a:bodyPr wrap="none">
            <a:spAutoFit/>
          </a:bodyPr>
          <a:lstStyle/>
          <a:p>
            <a:pPr eaLnBrk="1" hangingPunct="1">
              <a:defRPr/>
            </a:pPr>
            <a:r>
              <a:rPr lang="en-US" sz="2400" b="1" dirty="0">
                <a:solidFill>
                  <a:schemeClr val="tx1">
                    <a:lumMod val="50000"/>
                    <a:lumOff val="50000"/>
                  </a:schemeClr>
                </a:solidFill>
                <a:latin typeface="Palatino Linotype" pitchFamily="18" charset="0"/>
                <a:cs typeface="Arial" charset="0"/>
              </a:rPr>
              <a:t>E N V I R O N M E N T</a:t>
            </a:r>
          </a:p>
          <a:p>
            <a:pPr eaLnBrk="1" hangingPunct="1">
              <a:defRPr/>
            </a:pPr>
            <a:r>
              <a:rPr lang="en-US" dirty="0">
                <a:latin typeface="Arial" charset="0"/>
                <a:cs typeface="Arial" charset="0"/>
              </a:rPr>
              <a:t> </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5">
            <a:extLst>
              <a:ext uri="{FF2B5EF4-FFF2-40B4-BE49-F238E27FC236}">
                <a16:creationId xmlns:a16="http://schemas.microsoft.com/office/drawing/2014/main" id="{8C5CA8A5-F776-4BF4-9182-C9713DB8F2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EF3B78C2-93BC-4468-971E-EA2D2DFFC221}" type="slidenum">
              <a:rPr lang="en-US" altLang="en-US" sz="1400" smtClean="0"/>
              <a:pPr algn="l">
                <a:spcBef>
                  <a:spcPct val="0"/>
                </a:spcBef>
                <a:buFontTx/>
                <a:buNone/>
              </a:pPr>
              <a:t>85</a:t>
            </a:fld>
            <a:endParaRPr lang="en-US" altLang="en-US" sz="1400"/>
          </a:p>
        </p:txBody>
      </p:sp>
      <p:sp>
        <p:nvSpPr>
          <p:cNvPr id="278531" name="Line 2">
            <a:extLst>
              <a:ext uri="{FF2B5EF4-FFF2-40B4-BE49-F238E27FC236}">
                <a16:creationId xmlns:a16="http://schemas.microsoft.com/office/drawing/2014/main" id="{8616D70E-347F-4080-BF83-F1C1E0346A78}"/>
              </a:ext>
            </a:extLst>
          </p:cNvPr>
          <p:cNvSpPr>
            <a:spLocks noChangeShapeType="1"/>
          </p:cNvSpPr>
          <p:nvPr/>
        </p:nvSpPr>
        <p:spPr bwMode="auto">
          <a:xfrm>
            <a:off x="21907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32" name="Line 3">
            <a:extLst>
              <a:ext uri="{FF2B5EF4-FFF2-40B4-BE49-F238E27FC236}">
                <a16:creationId xmlns:a16="http://schemas.microsoft.com/office/drawing/2014/main" id="{115D747C-CBB3-4DD7-9D1E-ABA58A17D92F}"/>
              </a:ext>
            </a:extLst>
          </p:cNvPr>
          <p:cNvSpPr>
            <a:spLocks noChangeShapeType="1"/>
          </p:cNvSpPr>
          <p:nvPr/>
        </p:nvSpPr>
        <p:spPr bwMode="auto">
          <a:xfrm>
            <a:off x="21907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F6DEDC2A-A7BC-4F11-8500-24C45E5A20B7}"/>
              </a:ext>
            </a:extLst>
          </p:cNvPr>
          <p:cNvGraphicFramePr>
            <a:graphicFrameLocks noGrp="1"/>
          </p:cNvGraphicFramePr>
          <p:nvPr/>
        </p:nvGraphicFramePr>
        <p:xfrm>
          <a:off x="76200" y="304800"/>
          <a:ext cx="5867399" cy="5181601"/>
        </p:xfrm>
        <a:graphic>
          <a:graphicData uri="http://schemas.openxmlformats.org/drawingml/2006/table">
            <a:tbl>
              <a:tblPr/>
              <a:tblGrid>
                <a:gridCol w="966394">
                  <a:extLst>
                    <a:ext uri="{9D8B030D-6E8A-4147-A177-3AD203B41FA5}">
                      <a16:colId xmlns:a16="http://schemas.microsoft.com/office/drawing/2014/main" val="20000"/>
                    </a:ext>
                  </a:extLst>
                </a:gridCol>
                <a:gridCol w="1167205">
                  <a:extLst>
                    <a:ext uri="{9D8B030D-6E8A-4147-A177-3AD203B41FA5}">
                      <a16:colId xmlns:a16="http://schemas.microsoft.com/office/drawing/2014/main" val="20001"/>
                    </a:ext>
                  </a:extLst>
                </a:gridCol>
                <a:gridCol w="972670">
                  <a:extLst>
                    <a:ext uri="{9D8B030D-6E8A-4147-A177-3AD203B41FA5}">
                      <a16:colId xmlns:a16="http://schemas.microsoft.com/office/drawing/2014/main" val="20002"/>
                    </a:ext>
                  </a:extLst>
                </a:gridCol>
                <a:gridCol w="897366">
                  <a:extLst>
                    <a:ext uri="{9D8B030D-6E8A-4147-A177-3AD203B41FA5}">
                      <a16:colId xmlns:a16="http://schemas.microsoft.com/office/drawing/2014/main" val="20003"/>
                    </a:ext>
                  </a:extLst>
                </a:gridCol>
                <a:gridCol w="1863764">
                  <a:extLst>
                    <a:ext uri="{9D8B030D-6E8A-4147-A177-3AD203B41FA5}">
                      <a16:colId xmlns:a16="http://schemas.microsoft.com/office/drawing/2014/main" val="20004"/>
                    </a:ext>
                  </a:extLst>
                </a:gridCol>
              </a:tblGrid>
              <a:tr h="7270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78562" name="Text Box 41">
            <a:extLst>
              <a:ext uri="{FF2B5EF4-FFF2-40B4-BE49-F238E27FC236}">
                <a16:creationId xmlns:a16="http://schemas.microsoft.com/office/drawing/2014/main" id="{C5BA5E8B-D73E-4767-9EA9-F69CABAB1C4C}"/>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buFontTx/>
              <a:buNone/>
            </a:pPr>
            <a:r>
              <a:rPr lang="en-US" altLang="en-US" sz="2800" dirty="0"/>
              <a:t>Template ontologies (CARO, IDO, CL?)</a:t>
            </a:r>
          </a:p>
        </p:txBody>
      </p:sp>
      <p:sp>
        <p:nvSpPr>
          <p:cNvPr id="278563" name="TextBox 7">
            <a:extLst>
              <a:ext uri="{FF2B5EF4-FFF2-40B4-BE49-F238E27FC236}">
                <a16:creationId xmlns:a16="http://schemas.microsoft.com/office/drawing/2014/main" id="{1F7AFE0C-D5AF-4FA1-8383-BAF18FC4C261}"/>
              </a:ext>
            </a:extLst>
          </p:cNvPr>
          <p:cNvSpPr txBox="1">
            <a:spLocks noChangeArrowheads="1"/>
          </p:cNvSpPr>
          <p:nvPr/>
        </p:nvSpPr>
        <p:spPr bwMode="auto">
          <a:xfrm>
            <a:off x="6324600" y="2057400"/>
            <a:ext cx="304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600"/>
              <a:t>X</a:t>
            </a:r>
            <a:endParaRPr lang="en-US" altLang="en-US" sz="1400"/>
          </a:p>
        </p:txBody>
      </p:sp>
      <p:graphicFrame>
        <p:nvGraphicFramePr>
          <p:cNvPr id="9" name="Group 45">
            <a:extLst>
              <a:ext uri="{FF2B5EF4-FFF2-40B4-BE49-F238E27FC236}">
                <a16:creationId xmlns:a16="http://schemas.microsoft.com/office/drawing/2014/main" id="{BEE43CD5-BD67-477F-A4FE-ACEB970A6DBE}"/>
              </a:ext>
            </a:extLst>
          </p:cNvPr>
          <p:cNvGraphicFramePr>
            <a:graphicFrameLocks noGrp="1"/>
          </p:cNvGraphicFramePr>
          <p:nvPr/>
        </p:nvGraphicFramePr>
        <p:xfrm>
          <a:off x="7239000" y="1752600"/>
          <a:ext cx="1676400" cy="1905000"/>
        </p:xfrm>
        <a:graphic>
          <a:graphicData uri="http://schemas.openxmlformats.org/drawingml/2006/table">
            <a:tbl>
              <a:tblPr/>
              <a:tblGrid>
                <a:gridCol w="1676400">
                  <a:extLst>
                    <a:ext uri="{9D8B030D-6E8A-4147-A177-3AD203B41FA5}">
                      <a16:colId xmlns:a16="http://schemas.microsoft.com/office/drawing/2014/main" val="20000"/>
                    </a:ext>
                  </a:extLst>
                </a:gridCol>
              </a:tblGrid>
              <a:tr h="1905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2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24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1">
            <a:extLst>
              <a:ext uri="{FF2B5EF4-FFF2-40B4-BE49-F238E27FC236}">
                <a16:creationId xmlns:a16="http://schemas.microsoft.com/office/drawing/2014/main" id="{A3E21C0C-2760-4E8D-BE49-0A5CDD975FE7}"/>
              </a:ext>
            </a:extLst>
          </p:cNvPr>
          <p:cNvSpPr>
            <a:spLocks noGrp="1" noChangeArrowheads="1"/>
          </p:cNvSpPr>
          <p:nvPr>
            <p:ph type="title"/>
          </p:nvPr>
        </p:nvSpPr>
        <p:spPr/>
        <p:txBody>
          <a:bodyPr/>
          <a:lstStyle/>
          <a:p>
            <a:endParaRPr lang="en-US" altLang="en-US"/>
          </a:p>
        </p:txBody>
      </p:sp>
      <p:sp>
        <p:nvSpPr>
          <p:cNvPr id="280579" name="Content Placeholder 2">
            <a:extLst>
              <a:ext uri="{FF2B5EF4-FFF2-40B4-BE49-F238E27FC236}">
                <a16:creationId xmlns:a16="http://schemas.microsoft.com/office/drawing/2014/main" id="{91D12C61-6B0D-451A-ADA9-46C10E7CB63D}"/>
              </a:ext>
            </a:extLst>
          </p:cNvPr>
          <p:cNvSpPr>
            <a:spLocks noGrp="1" noChangeArrowheads="1"/>
          </p:cNvSpPr>
          <p:nvPr>
            <p:ph idx="1"/>
          </p:nvPr>
        </p:nvSpPr>
        <p:spPr/>
        <p:txBody>
          <a:bodyPr/>
          <a:lstStyle/>
          <a:p>
            <a:endParaRPr lang="en-US" altLang="en-US"/>
          </a:p>
        </p:txBody>
      </p:sp>
      <p:sp>
        <p:nvSpPr>
          <p:cNvPr id="280580" name="Slide Number Placeholder 3">
            <a:extLst>
              <a:ext uri="{FF2B5EF4-FFF2-40B4-BE49-F238E27FC236}">
                <a16:creationId xmlns:a16="http://schemas.microsoft.com/office/drawing/2014/main" id="{81288CC4-4C2C-49F2-9A98-E63637C26414}"/>
              </a:ext>
            </a:extLst>
          </p:cNvPr>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spcBef>
                <a:spcPct val="0"/>
              </a:spcBef>
              <a:buFontTx/>
              <a:buNone/>
            </a:pPr>
            <a:fld id="{CB57FF3F-9148-46EC-8618-64B6F0792E15}" type="slidenum">
              <a:rPr lang="en-US" altLang="en-US" sz="1800"/>
              <a:pPr lvl="2" eaLnBrk="1" hangingPunct="1">
                <a:spcBef>
                  <a:spcPct val="0"/>
                </a:spcBef>
                <a:buFontTx/>
                <a:buNone/>
              </a:pPr>
              <a:t>86</a:t>
            </a:fld>
            <a:endParaRPr lang="en-US" altLang="en-US" sz="1800"/>
          </a:p>
        </p:txBody>
      </p:sp>
      <p:pic>
        <p:nvPicPr>
          <p:cNvPr id="280581" name="Picture 2">
            <a:extLst>
              <a:ext uri="{FF2B5EF4-FFF2-40B4-BE49-F238E27FC236}">
                <a16:creationId xmlns:a16="http://schemas.microsoft.com/office/drawing/2014/main" id="{CAD0DBC2-F55D-4160-A4A2-44BFD3074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00" t="18750" r="3906" b="10417"/>
          <a:stretch>
            <a:fillRect/>
          </a:stretch>
        </p:blipFill>
        <p:spPr bwMode="auto">
          <a:xfrm>
            <a:off x="0" y="533400"/>
            <a:ext cx="9144000"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61FF2-033C-4D8A-A091-36F1F9B6F4D3}"/>
              </a:ext>
            </a:extLst>
          </p:cNvPr>
          <p:cNvSpPr txBox="1"/>
          <p:nvPr/>
        </p:nvSpPr>
        <p:spPr>
          <a:xfrm>
            <a:off x="831850" y="1466850"/>
            <a:ext cx="7707313" cy="1323975"/>
          </a:xfrm>
          <a:prstGeom prst="rect">
            <a:avLst/>
          </a:prstGeom>
          <a:noFill/>
        </p:spPr>
        <p:txBody>
          <a:bodyPr>
            <a:spAutoFit/>
          </a:bodyPr>
          <a:lstStyle/>
          <a:p>
            <a:pPr defTabSz="457200" eaLnBrk="1" fontAlgn="auto" hangingPunct="1">
              <a:spcBef>
                <a:spcPts val="0"/>
              </a:spcBef>
              <a:spcAft>
                <a:spcPts val="0"/>
              </a:spcAft>
              <a:defRPr/>
            </a:pPr>
            <a:r>
              <a:rPr lang="en-US" sz="4000" dirty="0">
                <a:solidFill>
                  <a:prstClr val="black"/>
                </a:solidFill>
                <a:latin typeface="Calibri"/>
                <a:cs typeface="+mn-cs"/>
              </a:rPr>
              <a:t>Clinical Vocabularies/Ontologies for  </a:t>
            </a:r>
          </a:p>
          <a:p>
            <a:pPr defTabSz="457200" eaLnBrk="1" fontAlgn="auto" hangingPunct="1">
              <a:spcBef>
                <a:spcPts val="0"/>
              </a:spcBef>
              <a:spcAft>
                <a:spcPts val="0"/>
              </a:spcAft>
              <a:defRPr/>
            </a:pPr>
            <a:r>
              <a:rPr lang="en-US" sz="4000" dirty="0">
                <a:solidFill>
                  <a:prstClr val="black"/>
                </a:solidFill>
                <a:latin typeface="Calibri"/>
                <a:cs typeface="+mn-cs"/>
              </a:rPr>
              <a:t>  genomic medicine and science</a:t>
            </a:r>
          </a:p>
        </p:txBody>
      </p:sp>
      <p:pic>
        <p:nvPicPr>
          <p:cNvPr id="282627" name="Shape 59" descr="som_igs_logo[2].jpg">
            <a:extLst>
              <a:ext uri="{FF2B5EF4-FFF2-40B4-BE49-F238E27FC236}">
                <a16:creationId xmlns:a16="http://schemas.microsoft.com/office/drawing/2014/main" id="{FC14B414-BFF8-433B-B085-6044D3FF546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5973763"/>
            <a:ext cx="25098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7EC0CD-7750-49B1-A93F-E935DFC3C7D4}"/>
              </a:ext>
            </a:extLst>
          </p:cNvPr>
          <p:cNvSpPr txBox="1"/>
          <p:nvPr/>
        </p:nvSpPr>
        <p:spPr>
          <a:xfrm>
            <a:off x="1074738" y="4275138"/>
            <a:ext cx="7239000" cy="923925"/>
          </a:xfrm>
          <a:prstGeom prst="rect">
            <a:avLst/>
          </a:prstGeom>
          <a:noFill/>
        </p:spPr>
        <p:txBody>
          <a:bodyPr>
            <a:spAutoFit/>
          </a:bodyPr>
          <a:lstStyle/>
          <a:p>
            <a:pPr algn="ctr" defTabSz="457200" eaLnBrk="1" fontAlgn="auto" hangingPunct="1">
              <a:spcBef>
                <a:spcPts val="0"/>
              </a:spcBef>
              <a:spcAft>
                <a:spcPts val="0"/>
              </a:spcAft>
              <a:defRPr/>
            </a:pPr>
            <a:r>
              <a:rPr lang="en-US" dirty="0">
                <a:solidFill>
                  <a:prstClr val="black"/>
                </a:solidFill>
                <a:latin typeface="Calibri"/>
                <a:cs typeface="+mn-cs"/>
              </a:rPr>
              <a:t>Lynn M. Schriml, Ph.D.</a:t>
            </a:r>
          </a:p>
          <a:p>
            <a:pPr algn="ctr" defTabSz="457200" eaLnBrk="1" fontAlgn="auto" hangingPunct="1">
              <a:spcBef>
                <a:spcPts val="0"/>
              </a:spcBef>
              <a:spcAft>
                <a:spcPts val="0"/>
              </a:spcAft>
              <a:defRPr/>
            </a:pPr>
            <a:r>
              <a:rPr lang="en-US" dirty="0">
                <a:solidFill>
                  <a:prstClr val="black"/>
                </a:solidFill>
                <a:latin typeface="Calibri"/>
                <a:cs typeface="+mn-cs"/>
              </a:rPr>
              <a:t>Department of Epidemiology and Public Health</a:t>
            </a:r>
          </a:p>
          <a:p>
            <a:pPr algn="ctr" defTabSz="457200" eaLnBrk="1" fontAlgn="auto" hangingPunct="1">
              <a:spcBef>
                <a:spcPts val="0"/>
              </a:spcBef>
              <a:spcAft>
                <a:spcPts val="0"/>
              </a:spcAft>
              <a:defRPr/>
            </a:pPr>
            <a:r>
              <a:rPr lang="en-US" dirty="0">
                <a:solidFill>
                  <a:prstClr val="black"/>
                </a:solidFill>
                <a:latin typeface="Calibri"/>
                <a:cs typeface="+mn-cs"/>
              </a:rPr>
              <a:t>Institute for Genome Sciences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83650" name="Picture 4" descr="Screen Shot 2017-04-21 at 3.23.03 PM.png">
            <a:extLst>
              <a:ext uri="{FF2B5EF4-FFF2-40B4-BE49-F238E27FC236}">
                <a16:creationId xmlns:a16="http://schemas.microsoft.com/office/drawing/2014/main" id="{2C2EF1DF-17C9-41BE-9A39-B4AE51B96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17378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377E05-BA67-44DC-8B66-A4E929F12ED6}"/>
              </a:ext>
            </a:extLst>
          </p:cNvPr>
          <p:cNvSpPr txBox="1"/>
          <p:nvPr/>
        </p:nvSpPr>
        <p:spPr>
          <a:xfrm>
            <a:off x="1733550" y="6473825"/>
            <a:ext cx="7261225" cy="369888"/>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disease classification </a:t>
            </a:r>
            <a:r>
              <a:rPr lang="mr-IN" dirty="0">
                <a:solidFill>
                  <a:prstClr val="black"/>
                </a:solidFill>
                <a:latin typeface="Calibri"/>
                <a:cs typeface="Mangal" panose="02040503050203030202" pitchFamily="18" charset="0"/>
              </a:rPr>
              <a:t>–</a:t>
            </a:r>
            <a:r>
              <a:rPr lang="en-US" dirty="0">
                <a:solidFill>
                  <a:prstClr val="black"/>
                </a:solidFill>
                <a:latin typeface="Calibri"/>
                <a:cs typeface="+mn-cs"/>
              </a:rPr>
              <a:t> etiology </a:t>
            </a:r>
            <a:r>
              <a:rPr lang="mr-IN" dirty="0">
                <a:solidFill>
                  <a:prstClr val="black"/>
                </a:solidFill>
                <a:latin typeface="Calibri"/>
                <a:cs typeface="Mangal" panose="02040503050203030202" pitchFamily="18" charset="0"/>
              </a:rPr>
              <a:t>–</a:t>
            </a:r>
            <a:r>
              <a:rPr lang="en-US" dirty="0">
                <a:solidFill>
                  <a:prstClr val="black"/>
                </a:solidFill>
                <a:latin typeface="Calibri"/>
                <a:cs typeface="+mn-cs"/>
              </a:rPr>
              <a:t> </a:t>
            </a:r>
            <a:r>
              <a:rPr lang="en-US" dirty="0" err="1">
                <a:solidFill>
                  <a:prstClr val="black"/>
                </a:solidFill>
                <a:latin typeface="Calibri"/>
                <a:cs typeface="+mn-cs"/>
              </a:rPr>
              <a:t>xrefs</a:t>
            </a:r>
            <a:r>
              <a:rPr lang="en-US" dirty="0">
                <a:solidFill>
                  <a:prstClr val="black"/>
                </a:solidFill>
                <a:latin typeface="Calibri"/>
                <a:cs typeface="+mn-cs"/>
              </a:rPr>
              <a:t> linking clinical knowledge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84674" name="Picture 3" descr="Screen Shot 2017-04-21 at 1.22.07 PM.png">
            <a:extLst>
              <a:ext uri="{FF2B5EF4-FFF2-40B4-BE49-F238E27FC236}">
                <a16:creationId xmlns:a16="http://schemas.microsoft.com/office/drawing/2014/main" id="{FF08B4B4-A475-4829-B286-893E5D88EC10}"/>
              </a:ext>
            </a:extLst>
          </p:cNvPr>
          <p:cNvPicPr>
            <a:picLocks noChangeAspect="1"/>
          </p:cNvPicPr>
          <p:nvPr/>
        </p:nvPicPr>
        <p:blipFill>
          <a:blip r:embed="rId2">
            <a:extLst>
              <a:ext uri="{28A0092B-C50C-407E-A947-70E740481C1C}">
                <a14:useLocalDpi xmlns:a14="http://schemas.microsoft.com/office/drawing/2010/main" val="0"/>
              </a:ext>
            </a:extLst>
          </a:blip>
          <a:srcRect r="62038"/>
          <a:stretch>
            <a:fillRect/>
          </a:stretch>
        </p:blipFill>
        <p:spPr bwMode="auto">
          <a:xfrm>
            <a:off x="0" y="0"/>
            <a:ext cx="4202113" cy="52419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5D0B11-77AF-49C7-8619-D7D9B2749AEF}"/>
              </a:ext>
            </a:extLst>
          </p:cNvPr>
          <p:cNvSpPr txBox="1"/>
          <p:nvPr/>
        </p:nvSpPr>
        <p:spPr>
          <a:xfrm>
            <a:off x="4240213" y="217488"/>
            <a:ext cx="5405437" cy="384175"/>
          </a:xfrm>
          <a:prstGeom prst="rect">
            <a:avLst/>
          </a:prstGeom>
          <a:noFill/>
        </p:spPr>
        <p:txBody>
          <a:bodyPr>
            <a:spAutoFit/>
          </a:bodyPr>
          <a:lstStyle/>
          <a:p>
            <a:pPr defTabSz="457200" eaLnBrk="1" fontAlgn="auto" hangingPunct="1">
              <a:spcBef>
                <a:spcPts val="0"/>
              </a:spcBef>
              <a:spcAft>
                <a:spcPts val="0"/>
              </a:spcAft>
              <a:defRPr/>
            </a:pPr>
            <a:r>
              <a:rPr lang="en-US" sz="1900" b="1" dirty="0">
                <a:solidFill>
                  <a:prstClr val="black"/>
                </a:solidFill>
                <a:latin typeface="Calibri"/>
                <a:cs typeface="+mn-cs"/>
              </a:rPr>
              <a:t>Linking disease </a:t>
            </a:r>
            <a:r>
              <a:rPr lang="mr-IN" sz="1900" b="1" dirty="0">
                <a:solidFill>
                  <a:prstClr val="black"/>
                </a:solidFill>
                <a:latin typeface="Calibri"/>
                <a:cs typeface="Mangal" panose="02040503050203030202" pitchFamily="18" charset="0"/>
              </a:rPr>
              <a:t>–</a:t>
            </a:r>
            <a:r>
              <a:rPr lang="en-US" sz="1900" b="1" dirty="0">
                <a:solidFill>
                  <a:prstClr val="black"/>
                </a:solidFill>
                <a:latin typeface="Calibri"/>
                <a:cs typeface="+mn-cs"/>
              </a:rPr>
              <a:t> tissue of origin </a:t>
            </a:r>
            <a:r>
              <a:rPr lang="mr-IN" sz="1900" b="1" dirty="0">
                <a:solidFill>
                  <a:prstClr val="black"/>
                </a:solidFill>
                <a:latin typeface="Calibri"/>
                <a:cs typeface="Mangal" panose="02040503050203030202" pitchFamily="18" charset="0"/>
              </a:rPr>
              <a:t>–</a:t>
            </a:r>
            <a:r>
              <a:rPr lang="en-US" sz="1900" b="1" dirty="0">
                <a:solidFill>
                  <a:prstClr val="black"/>
                </a:solidFill>
                <a:latin typeface="Calibri"/>
                <a:cs typeface="+mn-cs"/>
              </a:rPr>
              <a:t> cell of origin</a:t>
            </a:r>
          </a:p>
        </p:txBody>
      </p:sp>
      <p:pic>
        <p:nvPicPr>
          <p:cNvPr id="284676" name="Picture 4">
            <a:extLst>
              <a:ext uri="{FF2B5EF4-FFF2-40B4-BE49-F238E27FC236}">
                <a16:creationId xmlns:a16="http://schemas.microsoft.com/office/drawing/2014/main" id="{3A062627-8852-4BEB-9108-F14EBDF8237D}"/>
              </a:ext>
            </a:extLst>
          </p:cNvPr>
          <p:cNvPicPr>
            <a:picLocks noChangeAspect="1"/>
          </p:cNvPicPr>
          <p:nvPr/>
        </p:nvPicPr>
        <p:blipFill>
          <a:blip r:embed="rId3">
            <a:extLst>
              <a:ext uri="{28A0092B-C50C-407E-A947-70E740481C1C}">
                <a14:useLocalDpi xmlns:a14="http://schemas.microsoft.com/office/drawing/2010/main" val="0"/>
              </a:ext>
            </a:extLst>
          </a:blip>
          <a:srcRect r="68672"/>
          <a:stretch>
            <a:fillRect/>
          </a:stretch>
        </p:blipFill>
        <p:spPr bwMode="auto">
          <a:xfrm>
            <a:off x="257175" y="5411788"/>
            <a:ext cx="2305050" cy="1000125"/>
          </a:xfrm>
          <a:prstGeom prst="rect">
            <a:avLst/>
          </a:prstGeom>
          <a:noFill/>
          <a:ln w="381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81633F-7E5C-443A-9D62-2917E8C3D211}"/>
              </a:ext>
            </a:extLst>
          </p:cNvPr>
          <p:cNvSpPr txBox="1"/>
          <p:nvPr/>
        </p:nvSpPr>
        <p:spPr>
          <a:xfrm>
            <a:off x="139700" y="6446838"/>
            <a:ext cx="2695575" cy="368300"/>
          </a:xfrm>
          <a:prstGeom prst="rect">
            <a:avLst/>
          </a:prstGeom>
          <a:noFill/>
        </p:spPr>
        <p:txBody>
          <a:bodyPr>
            <a:spAutoFit/>
          </a:bodyPr>
          <a:lstStyle/>
          <a:p>
            <a:pPr defTabSz="457200" eaLnBrk="1" fontAlgn="auto" hangingPunct="1">
              <a:spcBef>
                <a:spcPts val="0"/>
              </a:spcBef>
              <a:spcAft>
                <a:spcPts val="0"/>
              </a:spcAft>
              <a:defRPr/>
            </a:pPr>
            <a:r>
              <a:rPr lang="en-US" dirty="0" err="1">
                <a:solidFill>
                  <a:prstClr val="black"/>
                </a:solidFill>
                <a:latin typeface="Calibri"/>
                <a:cs typeface="+mn-cs"/>
              </a:rPr>
              <a:t>www.disease-ontology.org</a:t>
            </a:r>
            <a:endParaRPr lang="en-US" dirty="0">
              <a:solidFill>
                <a:prstClr val="black"/>
              </a:solidFill>
              <a:latin typeface="Calibri"/>
              <a:cs typeface="+mn-cs"/>
            </a:endParaRPr>
          </a:p>
        </p:txBody>
      </p:sp>
      <p:pic>
        <p:nvPicPr>
          <p:cNvPr id="284678" name="Picture 7" descr="Screen Shot 2017-04-21 at 1.25.49 PM.png">
            <a:extLst>
              <a:ext uri="{FF2B5EF4-FFF2-40B4-BE49-F238E27FC236}">
                <a16:creationId xmlns:a16="http://schemas.microsoft.com/office/drawing/2014/main" id="{56DB40EF-E961-48F0-9B4C-E7AA9155A1DA}"/>
              </a:ext>
            </a:extLst>
          </p:cNvPr>
          <p:cNvPicPr>
            <a:picLocks noChangeAspect="1"/>
          </p:cNvPicPr>
          <p:nvPr/>
        </p:nvPicPr>
        <p:blipFill>
          <a:blip r:embed="rId4">
            <a:extLst>
              <a:ext uri="{28A0092B-C50C-407E-A947-70E740481C1C}">
                <a14:useLocalDpi xmlns:a14="http://schemas.microsoft.com/office/drawing/2010/main" val="0"/>
              </a:ext>
            </a:extLst>
          </a:blip>
          <a:srcRect r="3355"/>
          <a:stretch>
            <a:fillRect/>
          </a:stretch>
        </p:blipFill>
        <p:spPr bwMode="auto">
          <a:xfrm>
            <a:off x="3630613" y="2787650"/>
            <a:ext cx="5614987" cy="348615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9" name="Bent Arrow 8">
            <a:extLst>
              <a:ext uri="{FF2B5EF4-FFF2-40B4-BE49-F238E27FC236}">
                <a16:creationId xmlns:a16="http://schemas.microsoft.com/office/drawing/2014/main" id="{FCE9AA61-F296-4611-8CC4-9E67BB1B78B4}"/>
              </a:ext>
            </a:extLst>
          </p:cNvPr>
          <p:cNvSpPr/>
          <p:nvPr/>
        </p:nvSpPr>
        <p:spPr>
          <a:xfrm rot="10800000" flipH="1">
            <a:off x="5711825" y="1414463"/>
            <a:ext cx="455613" cy="47625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black"/>
              </a:solidFill>
            </a:endParaRPr>
          </a:p>
        </p:txBody>
      </p:sp>
      <p:sp>
        <p:nvSpPr>
          <p:cNvPr id="10" name="Bent Arrow 9">
            <a:extLst>
              <a:ext uri="{FF2B5EF4-FFF2-40B4-BE49-F238E27FC236}">
                <a16:creationId xmlns:a16="http://schemas.microsoft.com/office/drawing/2014/main" id="{27D6D50F-178F-478A-9ACB-79714542C4A0}"/>
              </a:ext>
            </a:extLst>
          </p:cNvPr>
          <p:cNvSpPr/>
          <p:nvPr/>
        </p:nvSpPr>
        <p:spPr>
          <a:xfrm rot="10800000" flipH="1">
            <a:off x="6319838" y="2068513"/>
            <a:ext cx="455612" cy="474662"/>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black"/>
              </a:solidFill>
            </a:endParaRPr>
          </a:p>
        </p:txBody>
      </p:sp>
      <p:sp>
        <p:nvSpPr>
          <p:cNvPr id="11" name="TextBox 10">
            <a:extLst>
              <a:ext uri="{FF2B5EF4-FFF2-40B4-BE49-F238E27FC236}">
                <a16:creationId xmlns:a16="http://schemas.microsoft.com/office/drawing/2014/main" id="{85041647-33BC-454E-AD5C-C494F1F58501}"/>
              </a:ext>
            </a:extLst>
          </p:cNvPr>
          <p:cNvSpPr txBox="1"/>
          <p:nvPr/>
        </p:nvSpPr>
        <p:spPr>
          <a:xfrm>
            <a:off x="5910263" y="787400"/>
            <a:ext cx="3046412" cy="1939925"/>
          </a:xfrm>
          <a:prstGeom prst="rect">
            <a:avLst/>
          </a:prstGeom>
          <a:noFill/>
        </p:spPr>
        <p:txBody>
          <a:bodyPr>
            <a:spAutoFit/>
          </a:bodyPr>
          <a:lstStyle/>
          <a:p>
            <a:pPr defTabSz="457200" eaLnBrk="1" fontAlgn="auto" hangingPunct="1">
              <a:spcBef>
                <a:spcPts val="0"/>
              </a:spcBef>
              <a:spcAft>
                <a:spcPts val="0"/>
              </a:spcAft>
              <a:defRPr/>
            </a:pPr>
            <a:endParaRPr lang="en-US" sz="2000" dirty="0">
              <a:solidFill>
                <a:prstClr val="black"/>
              </a:solidFill>
              <a:latin typeface="Calibri"/>
              <a:cs typeface="+mn-cs"/>
            </a:endParaRPr>
          </a:p>
          <a:p>
            <a:pPr defTabSz="457200" eaLnBrk="1" fontAlgn="auto" hangingPunct="1">
              <a:spcBef>
                <a:spcPts val="0"/>
              </a:spcBef>
              <a:spcAft>
                <a:spcPts val="0"/>
              </a:spcAft>
              <a:defRPr/>
            </a:pPr>
            <a:r>
              <a:rPr lang="en-US" sz="2000" dirty="0">
                <a:solidFill>
                  <a:prstClr val="black"/>
                </a:solidFill>
                <a:latin typeface="Calibri"/>
                <a:cs typeface="+mn-cs"/>
              </a:rPr>
              <a:t>organ system cancer</a:t>
            </a:r>
          </a:p>
          <a:p>
            <a:pPr defTabSz="457200" eaLnBrk="1" fontAlgn="auto" hangingPunct="1">
              <a:spcBef>
                <a:spcPts val="0"/>
              </a:spcBef>
              <a:spcAft>
                <a:spcPts val="0"/>
              </a:spcAft>
              <a:defRPr/>
            </a:pPr>
            <a:endParaRPr lang="en-US" sz="2000" dirty="0">
              <a:solidFill>
                <a:prstClr val="black"/>
              </a:solidFill>
              <a:latin typeface="Calibri"/>
              <a:cs typeface="+mn-cs"/>
            </a:endParaRPr>
          </a:p>
          <a:p>
            <a:pPr defTabSz="457200" eaLnBrk="1" fontAlgn="auto" hangingPunct="1">
              <a:spcBef>
                <a:spcPts val="0"/>
              </a:spcBef>
              <a:spcAft>
                <a:spcPts val="0"/>
              </a:spcAft>
              <a:defRPr/>
            </a:pPr>
            <a:r>
              <a:rPr lang="en-US" sz="2000" dirty="0">
                <a:solidFill>
                  <a:prstClr val="black"/>
                </a:solidFill>
                <a:latin typeface="Calibri"/>
                <a:cs typeface="+mn-cs"/>
              </a:rPr>
              <a:t>          cell type cancer </a:t>
            </a:r>
          </a:p>
          <a:p>
            <a:pPr defTabSz="457200" eaLnBrk="1" fontAlgn="auto" hangingPunct="1">
              <a:spcBef>
                <a:spcPts val="0"/>
              </a:spcBef>
              <a:spcAft>
                <a:spcPts val="0"/>
              </a:spcAft>
              <a:defRPr/>
            </a:pPr>
            <a:endParaRPr lang="en-US" sz="2000" dirty="0">
              <a:solidFill>
                <a:prstClr val="black"/>
              </a:solidFill>
              <a:latin typeface="Calibri"/>
              <a:cs typeface="+mn-cs"/>
            </a:endParaRPr>
          </a:p>
          <a:p>
            <a:pPr defTabSz="457200" eaLnBrk="1" fontAlgn="auto" hangingPunct="1">
              <a:spcBef>
                <a:spcPts val="0"/>
              </a:spcBef>
              <a:spcAft>
                <a:spcPts val="0"/>
              </a:spcAft>
              <a:defRPr/>
            </a:pPr>
            <a:r>
              <a:rPr lang="en-US" sz="2000" dirty="0">
                <a:solidFill>
                  <a:prstClr val="black"/>
                </a:solidFill>
                <a:latin typeface="Calibri"/>
                <a:cs typeface="+mn-cs"/>
              </a:rPr>
              <a:t>                  cell of origin</a:t>
            </a:r>
          </a:p>
        </p:txBody>
      </p:sp>
      <p:sp>
        <p:nvSpPr>
          <p:cNvPr id="3" name="Rectangle 2">
            <a:extLst>
              <a:ext uri="{FF2B5EF4-FFF2-40B4-BE49-F238E27FC236}">
                <a16:creationId xmlns:a16="http://schemas.microsoft.com/office/drawing/2014/main" id="{999DA3E8-3282-46D7-95DF-C9AEA35CBA00}"/>
              </a:ext>
            </a:extLst>
          </p:cNvPr>
          <p:cNvSpPr/>
          <p:nvPr/>
        </p:nvSpPr>
        <p:spPr>
          <a:xfrm>
            <a:off x="4586288" y="1878013"/>
            <a:ext cx="1217612" cy="368300"/>
          </a:xfrm>
          <a:prstGeom prst="rect">
            <a:avLst/>
          </a:prstGeom>
        </p:spPr>
        <p:txBody>
          <a:bodyPr wrap="none">
            <a:spAutoFit/>
          </a:bodyPr>
          <a:lstStyle/>
          <a:p>
            <a:pPr defTabSz="457200" eaLnBrk="1" fontAlgn="auto" hangingPunct="1">
              <a:spcBef>
                <a:spcPts val="0"/>
              </a:spcBef>
              <a:spcAft>
                <a:spcPts val="0"/>
              </a:spcAft>
              <a:defRPr/>
            </a:pPr>
            <a:r>
              <a:rPr lang="en-US" dirty="0">
                <a:solidFill>
                  <a:prstClr val="black"/>
                </a:solidFill>
                <a:latin typeface="Calibri"/>
                <a:cs typeface="+mn-cs"/>
              </a:rPr>
              <a:t>connecting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Line 2">
            <a:extLst>
              <a:ext uri="{FF2B5EF4-FFF2-40B4-BE49-F238E27FC236}">
                <a16:creationId xmlns:a16="http://schemas.microsoft.com/office/drawing/2014/main" id="{E197D9C5-08EB-4E10-B4B4-1FD68B05A0B5}"/>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35" name="Line 3">
            <a:extLst>
              <a:ext uri="{FF2B5EF4-FFF2-40B4-BE49-F238E27FC236}">
                <a16:creationId xmlns:a16="http://schemas.microsoft.com/office/drawing/2014/main" id="{531C92A2-0006-45FE-B95C-1A92EBC8C091}"/>
              </a:ext>
            </a:extLst>
          </p:cNvPr>
          <p:cNvSpPr>
            <a:spLocks noChangeShapeType="1"/>
          </p:cNvSpPr>
          <p:nvPr/>
        </p:nvSpPr>
        <p:spPr bwMode="auto">
          <a:xfrm>
            <a:off x="2419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72109" name="Group 45">
            <a:extLst>
              <a:ext uri="{FF2B5EF4-FFF2-40B4-BE49-F238E27FC236}">
                <a16:creationId xmlns:a16="http://schemas.microsoft.com/office/drawing/2014/main" id="{953954FD-B7BD-4398-A265-4BDA53EF0B08}"/>
              </a:ext>
            </a:extLst>
          </p:cNvPr>
          <p:cNvGraphicFramePr>
            <a:graphicFrameLocks noGrp="1"/>
          </p:cNvGraphicFramePr>
          <p:nvPr/>
        </p:nvGraphicFramePr>
        <p:xfrm>
          <a:off x="304800" y="304800"/>
          <a:ext cx="8534400" cy="5181600"/>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CONTINUANT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INDEPENDENT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DEPENDENT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2070" name="Line 40">
            <a:extLst>
              <a:ext uri="{FF2B5EF4-FFF2-40B4-BE49-F238E27FC236}">
                <a16:creationId xmlns:a16="http://schemas.microsoft.com/office/drawing/2014/main" id="{65CC3435-10F8-4209-B8F9-4F20D918DCA5}"/>
              </a:ext>
            </a:extLst>
          </p:cNvPr>
          <p:cNvSpPr>
            <a:spLocks noChangeShapeType="1"/>
          </p:cNvSpPr>
          <p:nvPr/>
        </p:nvSpPr>
        <p:spPr bwMode="auto">
          <a:xfrm>
            <a:off x="317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71" name="Text Box 41">
            <a:extLst>
              <a:ext uri="{FF2B5EF4-FFF2-40B4-BE49-F238E27FC236}">
                <a16:creationId xmlns:a16="http://schemas.microsoft.com/office/drawing/2014/main" id="{3F4B9AE3-A45A-4F66-80D7-B73D46BE6204}"/>
              </a:ext>
            </a:extLst>
          </p:cNvPr>
          <p:cNvSpPr txBox="1">
            <a:spLocks noChangeArrowheads="1"/>
          </p:cNvSpPr>
          <p:nvPr/>
        </p:nvSpPr>
        <p:spPr bwMode="auto">
          <a:xfrm>
            <a:off x="0" y="5781675"/>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buFontTx/>
              <a:buNone/>
            </a:pPr>
            <a:r>
              <a:rPr lang="en-US" altLang="en-US" sz="3000">
                <a:solidFill>
                  <a:srgbClr val="000000"/>
                </a:solidFill>
                <a:latin typeface="Arial" panose="020B0604020202020204" pitchFamily="34" charset="0"/>
              </a:rPr>
              <a:t>OBO Foundry ontologies </a:t>
            </a:r>
          </a:p>
          <a:p>
            <a:pPr algn="ctr" eaLnBrk="1" hangingPunct="1">
              <a:lnSpc>
                <a:spcPct val="90000"/>
              </a:lnSpc>
              <a:buFontTx/>
              <a:buNone/>
            </a:pPr>
            <a:r>
              <a:rPr lang="en-US" altLang="en-US" sz="2400">
                <a:solidFill>
                  <a:srgbClr val="000000"/>
                </a:solidFill>
                <a:latin typeface="Arial" panose="020B0604020202020204" pitchFamily="34" charset="0"/>
              </a:rPr>
              <a:t>(Gene Ontology in yellow)</a:t>
            </a:r>
          </a:p>
        </p:txBody>
      </p:sp>
      <p:sp>
        <p:nvSpPr>
          <p:cNvPr id="38952" name="Slide Number Placeholder 8">
            <a:extLst>
              <a:ext uri="{FF2B5EF4-FFF2-40B4-BE49-F238E27FC236}">
                <a16:creationId xmlns:a16="http://schemas.microsoft.com/office/drawing/2014/main" id="{14CD2AFE-A3B3-49C1-879E-96D901A61F83}"/>
              </a:ext>
            </a:extLst>
          </p:cNvPr>
          <p:cNvSpPr>
            <a:spLocks noGrp="1"/>
          </p:cNvSpPr>
          <p:nvPr>
            <p:ph type="sldNum" sz="quarter" idx="12"/>
          </p:nvPr>
        </p:nvSpPr>
        <p:spPr/>
        <p:txBody>
          <a:bodyPr/>
          <a:lstStyle/>
          <a:p>
            <a:pPr>
              <a:defRPr/>
            </a:pPr>
            <a:fld id="{67057D14-AF4E-47A5-988C-1462F908A282}" type="slidenum">
              <a:rPr lang="en-US" smtClean="0"/>
              <a:pPr>
                <a:defRPr/>
              </a:pPr>
              <a:t>9</a:t>
            </a:fld>
            <a:endParaRPr lang="en-US" dirty="0"/>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16" name="Shape 316">
            <a:extLst>
              <a:ext uri="{FF2B5EF4-FFF2-40B4-BE49-F238E27FC236}">
                <a16:creationId xmlns:a16="http://schemas.microsoft.com/office/drawing/2014/main" id="{0F0F13B7-D701-467C-953C-C9D20F8A57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70607"/>
          <a:stretch>
            <a:fillRect/>
          </a:stretch>
        </p:blipFill>
        <p:spPr bwMode="auto">
          <a:xfrm>
            <a:off x="61913" y="5603875"/>
            <a:ext cx="14319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Shape 317">
            <a:extLst>
              <a:ext uri="{FF2B5EF4-FFF2-40B4-BE49-F238E27FC236}">
                <a16:creationId xmlns:a16="http://schemas.microsoft.com/office/drawing/2014/main" id="{FF848AB9-E977-425C-ADAA-932A072A7063}"/>
              </a:ext>
            </a:extLst>
          </p:cNvPr>
          <p:cNvSpPr/>
          <p:nvPr/>
        </p:nvSpPr>
        <p:spPr>
          <a:xfrm>
            <a:off x="1876425" y="2586038"/>
            <a:ext cx="1465263" cy="1365250"/>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200" u="sng">
                <a:solidFill>
                  <a:prstClr val="black"/>
                </a:solidFill>
                <a:latin typeface="Calibri"/>
                <a:cs typeface="+mn-cs"/>
              </a:rPr>
              <a:t>Pharmaceutical Product</a:t>
            </a:r>
          </a:p>
          <a:p>
            <a:pPr algn="ctr" defTabSz="457200" eaLnBrk="1" fontAlgn="auto" hangingPunct="1">
              <a:spcBef>
                <a:spcPts val="0"/>
              </a:spcBef>
              <a:spcAft>
                <a:spcPts val="0"/>
              </a:spcAft>
              <a:defRPr/>
            </a:pPr>
            <a:endParaRPr sz="1000">
              <a:solidFill>
                <a:prstClr val="black"/>
              </a:solidFill>
              <a:latin typeface="Calibri"/>
              <a:cs typeface="+mn-cs"/>
            </a:endParaRPr>
          </a:p>
          <a:p>
            <a:pPr defTabSz="457200" eaLnBrk="1" fontAlgn="auto" hangingPunct="1">
              <a:spcBef>
                <a:spcPts val="0"/>
              </a:spcBef>
              <a:spcAft>
                <a:spcPts val="0"/>
              </a:spcAft>
              <a:defRPr/>
            </a:pPr>
            <a:r>
              <a:rPr lang="en" sz="1000">
                <a:solidFill>
                  <a:prstClr val="black"/>
                </a:solidFill>
                <a:latin typeface="Calibri"/>
                <a:cs typeface="+mn-cs"/>
              </a:rPr>
              <a:t>RxNorm CUI</a:t>
            </a:r>
          </a:p>
          <a:p>
            <a:pPr defTabSz="457200" eaLnBrk="1" fontAlgn="auto" hangingPunct="1">
              <a:spcBef>
                <a:spcPts val="0"/>
              </a:spcBef>
              <a:spcAft>
                <a:spcPts val="0"/>
              </a:spcAft>
              <a:defRPr/>
            </a:pPr>
            <a:r>
              <a:rPr lang="en" sz="1000">
                <a:solidFill>
                  <a:prstClr val="black"/>
                </a:solidFill>
                <a:latin typeface="Calibri"/>
                <a:cs typeface="+mn-cs"/>
              </a:rPr>
              <a:t>EMEA ID</a:t>
            </a:r>
          </a:p>
        </p:txBody>
      </p:sp>
      <p:sp>
        <p:nvSpPr>
          <p:cNvPr id="318" name="Shape 318">
            <a:extLst>
              <a:ext uri="{FF2B5EF4-FFF2-40B4-BE49-F238E27FC236}">
                <a16:creationId xmlns:a16="http://schemas.microsoft.com/office/drawing/2014/main" id="{C30B2AF7-F1D0-4060-9177-24FBE15728C6}"/>
              </a:ext>
            </a:extLst>
          </p:cNvPr>
          <p:cNvSpPr/>
          <p:nvPr/>
        </p:nvSpPr>
        <p:spPr>
          <a:xfrm>
            <a:off x="4648200" y="2586038"/>
            <a:ext cx="1465263" cy="1266825"/>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000" u="sng">
                <a:solidFill>
                  <a:prstClr val="black"/>
                </a:solidFill>
                <a:latin typeface="Calibri"/>
                <a:cs typeface="+mn-cs"/>
              </a:rPr>
              <a:t>Chemical Compound</a:t>
            </a:r>
          </a:p>
          <a:p>
            <a:pPr defTabSz="457200" eaLnBrk="1" fontAlgn="auto" hangingPunct="1">
              <a:spcBef>
                <a:spcPts val="0"/>
              </a:spcBef>
              <a:spcAft>
                <a:spcPts val="0"/>
              </a:spcAft>
              <a:defRPr/>
            </a:pPr>
            <a:r>
              <a:rPr lang="en" sz="1000">
                <a:solidFill>
                  <a:prstClr val="black"/>
                </a:solidFill>
                <a:latin typeface="Calibri"/>
                <a:cs typeface="+mn-cs"/>
              </a:rPr>
              <a:t>RxNorm CUI, CAS, Pubchem, InChIKey, Drugbank, UNII, ChEMBL, ChEBI, NDF-RT</a:t>
            </a:r>
          </a:p>
        </p:txBody>
      </p:sp>
      <p:cxnSp>
        <p:nvCxnSpPr>
          <p:cNvPr id="285701" name="Shape 319">
            <a:extLst>
              <a:ext uri="{FF2B5EF4-FFF2-40B4-BE49-F238E27FC236}">
                <a16:creationId xmlns:a16="http://schemas.microsoft.com/office/drawing/2014/main" id="{B8C3B45E-D331-432D-8DA7-DB54621A0900}"/>
              </a:ext>
            </a:extLst>
          </p:cNvPr>
          <p:cNvCxnSpPr>
            <a:cxnSpLocks noChangeShapeType="1"/>
            <a:stCxn id="317" idx="3"/>
            <a:endCxn id="318" idx="1"/>
          </p:cNvCxnSpPr>
          <p:nvPr/>
        </p:nvCxnSpPr>
        <p:spPr bwMode="auto">
          <a:xfrm flipV="1">
            <a:off x="3341688" y="3219450"/>
            <a:ext cx="1306512" cy="49213"/>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20" name="Shape 320">
            <a:extLst>
              <a:ext uri="{FF2B5EF4-FFF2-40B4-BE49-F238E27FC236}">
                <a16:creationId xmlns:a16="http://schemas.microsoft.com/office/drawing/2014/main" id="{6AC09DD6-6EE7-4912-8727-EB86016F1B12}"/>
              </a:ext>
            </a:extLst>
          </p:cNvPr>
          <p:cNvSpPr txBox="1"/>
          <p:nvPr/>
        </p:nvSpPr>
        <p:spPr>
          <a:xfrm>
            <a:off x="3262313" y="2709863"/>
            <a:ext cx="1465262" cy="495300"/>
          </a:xfrm>
          <a:prstGeom prst="rect">
            <a:avLst/>
          </a:prstGeom>
          <a:noFill/>
          <a:ln>
            <a:noFill/>
          </a:ln>
        </p:spPr>
        <p:txBody>
          <a:bodyPr lIns="91425" tIns="91425" rIns="91425" bIns="91425" anchor="ctr"/>
          <a:lstStyle/>
          <a:p>
            <a:pPr algn="ctr" defTabSz="457200" eaLnBrk="1" fontAlgn="auto" hangingPunct="1">
              <a:spcBef>
                <a:spcPts val="0"/>
              </a:spcBef>
              <a:spcAft>
                <a:spcPts val="0"/>
              </a:spcAft>
              <a:defRPr/>
            </a:pPr>
            <a:r>
              <a:rPr lang="en" sz="1000">
                <a:solidFill>
                  <a:prstClr val="black"/>
                </a:solidFill>
                <a:latin typeface="Calibri"/>
                <a:cs typeface="+mn-cs"/>
              </a:rPr>
              <a:t>active ingredient (P3780)</a:t>
            </a:r>
          </a:p>
        </p:txBody>
      </p:sp>
      <p:sp>
        <p:nvSpPr>
          <p:cNvPr id="321" name="Shape 321">
            <a:extLst>
              <a:ext uri="{FF2B5EF4-FFF2-40B4-BE49-F238E27FC236}">
                <a16:creationId xmlns:a16="http://schemas.microsoft.com/office/drawing/2014/main" id="{F8DAD4EB-B482-4686-8D87-A77421B195DE}"/>
              </a:ext>
            </a:extLst>
          </p:cNvPr>
          <p:cNvSpPr txBox="1"/>
          <p:nvPr/>
        </p:nvSpPr>
        <p:spPr>
          <a:xfrm>
            <a:off x="3262313" y="3481388"/>
            <a:ext cx="1465262" cy="495300"/>
          </a:xfrm>
          <a:prstGeom prst="rect">
            <a:avLst/>
          </a:prstGeom>
          <a:noFill/>
          <a:ln>
            <a:noFill/>
          </a:ln>
        </p:spPr>
        <p:txBody>
          <a:bodyPr lIns="91425" tIns="91425" rIns="91425" bIns="91425" anchor="ctr"/>
          <a:lstStyle/>
          <a:p>
            <a:pPr algn="ctr" defTabSz="457200" eaLnBrk="1" fontAlgn="auto" hangingPunct="1">
              <a:spcBef>
                <a:spcPts val="0"/>
              </a:spcBef>
              <a:spcAft>
                <a:spcPts val="0"/>
              </a:spcAft>
              <a:defRPr/>
            </a:pPr>
            <a:r>
              <a:rPr lang="en" sz="1000">
                <a:solidFill>
                  <a:prstClr val="black"/>
                </a:solidFill>
                <a:latin typeface="Calibri"/>
                <a:cs typeface="+mn-cs"/>
              </a:rPr>
              <a:t>has active ingredient (P3781)</a:t>
            </a:r>
          </a:p>
        </p:txBody>
      </p:sp>
      <p:cxnSp>
        <p:nvCxnSpPr>
          <p:cNvPr id="285704" name="Shape 322">
            <a:extLst>
              <a:ext uri="{FF2B5EF4-FFF2-40B4-BE49-F238E27FC236}">
                <a16:creationId xmlns:a16="http://schemas.microsoft.com/office/drawing/2014/main" id="{C87C3077-41E4-4FF4-AA8A-B785F12787E7}"/>
              </a:ext>
            </a:extLst>
          </p:cNvPr>
          <p:cNvCxnSpPr>
            <a:cxnSpLocks noChangeShapeType="1"/>
          </p:cNvCxnSpPr>
          <p:nvPr/>
        </p:nvCxnSpPr>
        <p:spPr bwMode="auto">
          <a:xfrm rot="10800000">
            <a:off x="3341688" y="3397250"/>
            <a:ext cx="1306512" cy="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23" name="Shape 323">
            <a:extLst>
              <a:ext uri="{FF2B5EF4-FFF2-40B4-BE49-F238E27FC236}">
                <a16:creationId xmlns:a16="http://schemas.microsoft.com/office/drawing/2014/main" id="{43A16D2C-A683-49E8-BAB8-2AAF5EAC5297}"/>
              </a:ext>
            </a:extLst>
          </p:cNvPr>
          <p:cNvSpPr/>
          <p:nvPr/>
        </p:nvSpPr>
        <p:spPr>
          <a:xfrm>
            <a:off x="1876425" y="5275263"/>
            <a:ext cx="1465263" cy="1089025"/>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200" u="sng">
                <a:solidFill>
                  <a:prstClr val="black"/>
                </a:solidFill>
                <a:latin typeface="Calibri"/>
                <a:cs typeface="+mn-cs"/>
              </a:rPr>
              <a:t>Disease</a:t>
            </a:r>
          </a:p>
          <a:p>
            <a:pPr algn="ctr" defTabSz="457200" eaLnBrk="1" fontAlgn="auto" hangingPunct="1">
              <a:spcBef>
                <a:spcPts val="0"/>
              </a:spcBef>
              <a:spcAft>
                <a:spcPts val="0"/>
              </a:spcAft>
              <a:defRPr/>
            </a:pPr>
            <a:endParaRPr sz="1200">
              <a:solidFill>
                <a:prstClr val="black"/>
              </a:solidFill>
              <a:latin typeface="Calibri"/>
              <a:cs typeface="+mn-cs"/>
            </a:endParaRPr>
          </a:p>
          <a:p>
            <a:pPr defTabSz="457200" eaLnBrk="1" fontAlgn="auto" hangingPunct="1">
              <a:spcBef>
                <a:spcPts val="0"/>
              </a:spcBef>
              <a:spcAft>
                <a:spcPts val="0"/>
              </a:spcAft>
              <a:defRPr/>
            </a:pPr>
            <a:r>
              <a:rPr lang="en" sz="1200">
                <a:solidFill>
                  <a:prstClr val="black"/>
                </a:solidFill>
                <a:latin typeface="Calibri"/>
                <a:cs typeface="+mn-cs"/>
              </a:rPr>
              <a:t>OMIM, MeSH, ICD-9, DOID, ICD-10, UMLS, Orphanet</a:t>
            </a:r>
          </a:p>
        </p:txBody>
      </p:sp>
      <p:cxnSp>
        <p:nvCxnSpPr>
          <p:cNvPr id="285706" name="Shape 324">
            <a:extLst>
              <a:ext uri="{FF2B5EF4-FFF2-40B4-BE49-F238E27FC236}">
                <a16:creationId xmlns:a16="http://schemas.microsoft.com/office/drawing/2014/main" id="{9B25A69B-50B3-4179-B5C2-810A3500FC4A}"/>
              </a:ext>
            </a:extLst>
          </p:cNvPr>
          <p:cNvCxnSpPr>
            <a:cxnSpLocks noChangeShapeType="1"/>
            <a:endCxn id="325" idx="1"/>
          </p:cNvCxnSpPr>
          <p:nvPr/>
        </p:nvCxnSpPr>
        <p:spPr bwMode="auto">
          <a:xfrm>
            <a:off x="3341688" y="5932488"/>
            <a:ext cx="1254125" cy="17462"/>
          </a:xfrm>
          <a:prstGeom prst="straightConnector1">
            <a:avLst/>
          </a:prstGeom>
          <a:noFill/>
          <a:ln w="38100">
            <a:solidFill>
              <a:srgbClr val="000000"/>
            </a:solidFill>
            <a:round/>
            <a:headEnd type="triangle" w="lg" len="lg"/>
            <a:tailEnd type="triangle" w="lg" len="lg"/>
          </a:ln>
          <a:extLst>
            <a:ext uri="{909E8E84-426E-40DD-AFC4-6F175D3DCCD1}">
              <a14:hiddenFill xmlns:a14="http://schemas.microsoft.com/office/drawing/2010/main">
                <a:noFill/>
              </a14:hiddenFill>
            </a:ext>
          </a:extLst>
        </p:spPr>
      </p:cxnSp>
      <p:sp>
        <p:nvSpPr>
          <p:cNvPr id="326" name="Shape 326">
            <a:extLst>
              <a:ext uri="{FF2B5EF4-FFF2-40B4-BE49-F238E27FC236}">
                <a16:creationId xmlns:a16="http://schemas.microsoft.com/office/drawing/2014/main" id="{2EF03AA1-A8C4-4B3E-ABDC-C77C5EFF6EC1}"/>
              </a:ext>
            </a:extLst>
          </p:cNvPr>
          <p:cNvSpPr txBox="1"/>
          <p:nvPr/>
        </p:nvSpPr>
        <p:spPr>
          <a:xfrm>
            <a:off x="3309938" y="6021388"/>
            <a:ext cx="1465262" cy="796925"/>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dirty="0">
                <a:solidFill>
                  <a:prstClr val="black"/>
                </a:solidFill>
                <a:latin typeface="Calibri"/>
                <a:cs typeface="+mn-cs"/>
              </a:rPr>
              <a:t>genetic association (P2293)</a:t>
            </a:r>
          </a:p>
          <a:p>
            <a:pPr defTabSz="457200" eaLnBrk="1" fontAlgn="auto" hangingPunct="1">
              <a:spcBef>
                <a:spcPts val="0"/>
              </a:spcBef>
              <a:spcAft>
                <a:spcPts val="0"/>
              </a:spcAft>
              <a:defRPr/>
            </a:pPr>
            <a:r>
              <a:rPr lang="en" sz="1000" dirty="0">
                <a:solidFill>
                  <a:prstClr val="black"/>
                </a:solidFill>
                <a:latin typeface="Calibri"/>
                <a:cs typeface="+mn-cs"/>
              </a:rPr>
              <a:t>determination method</a:t>
            </a:r>
          </a:p>
          <a:p>
            <a:pPr defTabSz="457200" eaLnBrk="1" fontAlgn="auto" hangingPunct="1">
              <a:spcBef>
                <a:spcPts val="0"/>
              </a:spcBef>
              <a:spcAft>
                <a:spcPts val="0"/>
              </a:spcAft>
              <a:defRPr/>
            </a:pPr>
            <a:endParaRPr sz="1000" dirty="0">
              <a:solidFill>
                <a:prstClr val="black"/>
              </a:solidFill>
              <a:latin typeface="Calibri"/>
              <a:cs typeface="+mn-cs"/>
            </a:endParaRPr>
          </a:p>
        </p:txBody>
      </p:sp>
      <p:cxnSp>
        <p:nvCxnSpPr>
          <p:cNvPr id="285708" name="Shape 327">
            <a:extLst>
              <a:ext uri="{FF2B5EF4-FFF2-40B4-BE49-F238E27FC236}">
                <a16:creationId xmlns:a16="http://schemas.microsoft.com/office/drawing/2014/main" id="{BAC87F37-B781-4E2E-8604-F472D341A7FE}"/>
              </a:ext>
            </a:extLst>
          </p:cNvPr>
          <p:cNvCxnSpPr>
            <a:cxnSpLocks noChangeShapeType="1"/>
            <a:stCxn id="323" idx="0"/>
            <a:endCxn id="317" idx="2"/>
          </p:cNvCxnSpPr>
          <p:nvPr/>
        </p:nvCxnSpPr>
        <p:spPr bwMode="auto">
          <a:xfrm flipV="1">
            <a:off x="2608263" y="3951288"/>
            <a:ext cx="0" cy="1323975"/>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cxnSp>
        <p:nvCxnSpPr>
          <p:cNvPr id="285709" name="Shape 328">
            <a:extLst>
              <a:ext uri="{FF2B5EF4-FFF2-40B4-BE49-F238E27FC236}">
                <a16:creationId xmlns:a16="http://schemas.microsoft.com/office/drawing/2014/main" id="{BC38E666-609D-406B-A53E-45946FF65A6F}"/>
              </a:ext>
            </a:extLst>
          </p:cNvPr>
          <p:cNvCxnSpPr>
            <a:cxnSpLocks noChangeShapeType="1"/>
          </p:cNvCxnSpPr>
          <p:nvPr/>
        </p:nvCxnSpPr>
        <p:spPr bwMode="auto">
          <a:xfrm>
            <a:off x="2513013" y="3952875"/>
            <a:ext cx="0" cy="1322388"/>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29" name="Shape 329">
            <a:extLst>
              <a:ext uri="{FF2B5EF4-FFF2-40B4-BE49-F238E27FC236}">
                <a16:creationId xmlns:a16="http://schemas.microsoft.com/office/drawing/2014/main" id="{7B45D26E-1D49-4955-989B-8BF1FB1BC28A}"/>
              </a:ext>
            </a:extLst>
          </p:cNvPr>
          <p:cNvSpPr txBox="1"/>
          <p:nvPr/>
        </p:nvSpPr>
        <p:spPr>
          <a:xfrm>
            <a:off x="2908300" y="4162425"/>
            <a:ext cx="946150" cy="798513"/>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a:solidFill>
                  <a:prstClr val="black"/>
                </a:solidFill>
                <a:latin typeface="Calibri"/>
                <a:cs typeface="+mn-cs"/>
              </a:rPr>
              <a:t>Drug used for treatment (P2176)</a:t>
            </a:r>
          </a:p>
        </p:txBody>
      </p:sp>
      <p:sp>
        <p:nvSpPr>
          <p:cNvPr id="325" name="Shape 325">
            <a:extLst>
              <a:ext uri="{FF2B5EF4-FFF2-40B4-BE49-F238E27FC236}">
                <a16:creationId xmlns:a16="http://schemas.microsoft.com/office/drawing/2014/main" id="{4631AEB9-68D3-4937-9A6E-9A0DE51397EE}"/>
              </a:ext>
            </a:extLst>
          </p:cNvPr>
          <p:cNvSpPr/>
          <p:nvPr/>
        </p:nvSpPr>
        <p:spPr>
          <a:xfrm>
            <a:off x="4595813" y="5094288"/>
            <a:ext cx="1830387" cy="1709737"/>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200" u="sng" dirty="0">
                <a:solidFill>
                  <a:prstClr val="black"/>
                </a:solidFill>
                <a:latin typeface="Calibri"/>
                <a:cs typeface="+mn-cs"/>
              </a:rPr>
              <a:t>Gene</a:t>
            </a:r>
          </a:p>
          <a:p>
            <a:pPr defTabSz="457200" eaLnBrk="1" fontAlgn="auto" hangingPunct="1">
              <a:spcBef>
                <a:spcPts val="0"/>
              </a:spcBef>
              <a:spcAft>
                <a:spcPts val="0"/>
              </a:spcAft>
              <a:defRPr/>
            </a:pPr>
            <a:r>
              <a:rPr lang="en" sz="1200" dirty="0">
                <a:solidFill>
                  <a:prstClr val="black"/>
                </a:solidFill>
                <a:latin typeface="Calibri"/>
                <a:cs typeface="+mn-cs"/>
              </a:rPr>
              <a:t>Ensembl, Entrez, Refseq, HGNC</a:t>
            </a:r>
          </a:p>
          <a:p>
            <a:pPr defTabSz="457200" eaLnBrk="1" fontAlgn="auto" hangingPunct="1">
              <a:spcBef>
                <a:spcPts val="0"/>
              </a:spcBef>
              <a:spcAft>
                <a:spcPts val="0"/>
              </a:spcAft>
              <a:defRPr/>
            </a:pPr>
            <a:r>
              <a:rPr lang="en" sz="1200" dirty="0">
                <a:solidFill>
                  <a:prstClr val="black"/>
                </a:solidFill>
                <a:latin typeface="Calibri"/>
                <a:cs typeface="+mn-cs"/>
              </a:rPr>
              <a:t>Ortholog</a:t>
            </a:r>
          </a:p>
          <a:p>
            <a:pPr defTabSz="457200" eaLnBrk="1" fontAlgn="auto" hangingPunct="1">
              <a:spcBef>
                <a:spcPts val="0"/>
              </a:spcBef>
              <a:spcAft>
                <a:spcPts val="0"/>
              </a:spcAft>
              <a:defRPr/>
            </a:pPr>
            <a:r>
              <a:rPr lang="en" sz="1200" dirty="0">
                <a:solidFill>
                  <a:prstClr val="black"/>
                </a:solidFill>
                <a:latin typeface="Calibri"/>
                <a:cs typeface="+mn-cs"/>
              </a:rPr>
              <a:t>strand orientation</a:t>
            </a:r>
          </a:p>
          <a:p>
            <a:pPr defTabSz="457200" eaLnBrk="1" fontAlgn="auto" hangingPunct="1">
              <a:spcBef>
                <a:spcPts val="0"/>
              </a:spcBef>
              <a:spcAft>
                <a:spcPts val="0"/>
              </a:spcAft>
              <a:defRPr/>
            </a:pPr>
            <a:r>
              <a:rPr lang="en" sz="1200" dirty="0">
                <a:solidFill>
                  <a:prstClr val="black"/>
                </a:solidFill>
                <a:latin typeface="Calibri"/>
                <a:cs typeface="+mn-cs"/>
              </a:rPr>
              <a:t>Chromosome</a:t>
            </a:r>
          </a:p>
          <a:p>
            <a:pPr defTabSz="457200" eaLnBrk="1" fontAlgn="auto" hangingPunct="1">
              <a:spcBef>
                <a:spcPts val="0"/>
              </a:spcBef>
              <a:spcAft>
                <a:spcPts val="0"/>
              </a:spcAft>
              <a:defRPr/>
            </a:pPr>
            <a:r>
              <a:rPr lang="en" sz="1200" dirty="0">
                <a:solidFill>
                  <a:prstClr val="black"/>
                </a:solidFill>
                <a:latin typeface="Calibri"/>
                <a:cs typeface="+mn-cs"/>
              </a:rPr>
              <a:t>Genomic start, end</a:t>
            </a:r>
          </a:p>
          <a:p>
            <a:pPr defTabSz="457200" eaLnBrk="1" fontAlgn="auto" hangingPunct="1">
              <a:spcBef>
                <a:spcPts val="0"/>
              </a:spcBef>
              <a:spcAft>
                <a:spcPts val="0"/>
              </a:spcAft>
              <a:defRPr/>
            </a:pPr>
            <a:r>
              <a:rPr lang="en" sz="1200" dirty="0">
                <a:solidFill>
                  <a:prstClr val="black"/>
                </a:solidFill>
                <a:latin typeface="Calibri"/>
                <a:cs typeface="+mn-cs"/>
              </a:rPr>
              <a:t>Found in taxon</a:t>
            </a:r>
          </a:p>
          <a:p>
            <a:pPr defTabSz="457200" eaLnBrk="1" fontAlgn="auto" hangingPunct="1">
              <a:spcBef>
                <a:spcPts val="0"/>
              </a:spcBef>
              <a:spcAft>
                <a:spcPts val="0"/>
              </a:spcAft>
              <a:defRPr/>
            </a:pPr>
            <a:endParaRPr sz="1200" dirty="0">
              <a:solidFill>
                <a:prstClr val="black"/>
              </a:solidFill>
              <a:latin typeface="Calibri"/>
              <a:cs typeface="+mn-cs"/>
            </a:endParaRPr>
          </a:p>
        </p:txBody>
      </p:sp>
      <p:sp>
        <p:nvSpPr>
          <p:cNvPr id="330" name="Shape 330">
            <a:extLst>
              <a:ext uri="{FF2B5EF4-FFF2-40B4-BE49-F238E27FC236}">
                <a16:creationId xmlns:a16="http://schemas.microsoft.com/office/drawing/2014/main" id="{745F1CAE-0106-4ADE-A99F-15BF136B98D7}"/>
              </a:ext>
            </a:extLst>
          </p:cNvPr>
          <p:cNvSpPr/>
          <p:nvPr/>
        </p:nvSpPr>
        <p:spPr>
          <a:xfrm>
            <a:off x="7464425" y="5067300"/>
            <a:ext cx="1730375" cy="1736725"/>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200" u="sng" dirty="0">
                <a:solidFill>
                  <a:prstClr val="black"/>
                </a:solidFill>
                <a:latin typeface="Calibri"/>
                <a:cs typeface="+mn-cs"/>
              </a:rPr>
              <a:t>Protein</a:t>
            </a:r>
          </a:p>
          <a:p>
            <a:pPr defTabSz="457200" eaLnBrk="1" fontAlgn="auto" hangingPunct="1">
              <a:spcBef>
                <a:spcPts val="0"/>
              </a:spcBef>
              <a:spcAft>
                <a:spcPts val="0"/>
              </a:spcAft>
              <a:defRPr/>
            </a:pPr>
            <a:r>
              <a:rPr lang="en" sz="1200" dirty="0">
                <a:solidFill>
                  <a:prstClr val="black"/>
                </a:solidFill>
                <a:latin typeface="Calibri"/>
                <a:cs typeface="+mn-cs"/>
              </a:rPr>
              <a:t>Ensembl, uniprot, Refseq</a:t>
            </a:r>
          </a:p>
          <a:p>
            <a:pPr defTabSz="457200" eaLnBrk="1" fontAlgn="auto" hangingPunct="1">
              <a:spcBef>
                <a:spcPts val="0"/>
              </a:spcBef>
              <a:spcAft>
                <a:spcPts val="0"/>
              </a:spcAft>
              <a:defRPr/>
            </a:pPr>
            <a:r>
              <a:rPr lang="en" sz="1200" dirty="0">
                <a:solidFill>
                  <a:prstClr val="black"/>
                </a:solidFill>
                <a:latin typeface="Calibri"/>
                <a:cs typeface="+mn-cs"/>
              </a:rPr>
              <a:t>molecular function, cell component, biological process (GO term)</a:t>
            </a:r>
          </a:p>
          <a:p>
            <a:pPr defTabSz="457200" eaLnBrk="1" fontAlgn="auto" hangingPunct="1">
              <a:spcBef>
                <a:spcPts val="0"/>
              </a:spcBef>
              <a:spcAft>
                <a:spcPts val="0"/>
              </a:spcAft>
              <a:defRPr/>
            </a:pPr>
            <a:r>
              <a:rPr lang="en" sz="1200" dirty="0">
                <a:solidFill>
                  <a:prstClr val="black"/>
                </a:solidFill>
                <a:latin typeface="Calibri"/>
                <a:cs typeface="+mn-cs"/>
              </a:rPr>
              <a:t>Has part (IPR domain)</a:t>
            </a:r>
          </a:p>
          <a:p>
            <a:pPr defTabSz="457200" eaLnBrk="1" fontAlgn="auto" hangingPunct="1">
              <a:spcBef>
                <a:spcPts val="0"/>
              </a:spcBef>
              <a:spcAft>
                <a:spcPts val="0"/>
              </a:spcAft>
              <a:defRPr/>
            </a:pPr>
            <a:r>
              <a:rPr lang="en" sz="1200" dirty="0">
                <a:solidFill>
                  <a:prstClr val="black"/>
                </a:solidFill>
                <a:latin typeface="Calibri"/>
                <a:cs typeface="+mn-cs"/>
              </a:rPr>
              <a:t>Subclass of (IPR family)</a:t>
            </a:r>
          </a:p>
          <a:p>
            <a:pPr defTabSz="457200" eaLnBrk="1" fontAlgn="auto" hangingPunct="1">
              <a:spcBef>
                <a:spcPts val="0"/>
              </a:spcBef>
              <a:spcAft>
                <a:spcPts val="0"/>
              </a:spcAft>
              <a:defRPr/>
            </a:pPr>
            <a:r>
              <a:rPr lang="en" sz="1200" dirty="0">
                <a:solidFill>
                  <a:prstClr val="black"/>
                </a:solidFill>
                <a:latin typeface="Calibri"/>
                <a:cs typeface="+mn-cs"/>
              </a:rPr>
              <a:t>Found in taxon</a:t>
            </a:r>
          </a:p>
          <a:p>
            <a:pPr defTabSz="457200" eaLnBrk="1" fontAlgn="auto" hangingPunct="1">
              <a:spcBef>
                <a:spcPts val="0"/>
              </a:spcBef>
              <a:spcAft>
                <a:spcPts val="0"/>
              </a:spcAft>
              <a:defRPr/>
            </a:pPr>
            <a:endParaRPr sz="1200" dirty="0">
              <a:solidFill>
                <a:prstClr val="black"/>
              </a:solidFill>
              <a:latin typeface="Calibri"/>
              <a:cs typeface="+mn-cs"/>
            </a:endParaRPr>
          </a:p>
          <a:p>
            <a:pPr defTabSz="457200" eaLnBrk="1" fontAlgn="auto" hangingPunct="1">
              <a:spcBef>
                <a:spcPts val="0"/>
              </a:spcBef>
              <a:spcAft>
                <a:spcPts val="0"/>
              </a:spcAft>
              <a:defRPr/>
            </a:pPr>
            <a:endParaRPr sz="1200" dirty="0">
              <a:solidFill>
                <a:prstClr val="black"/>
              </a:solidFill>
              <a:latin typeface="Calibri"/>
              <a:cs typeface="+mn-cs"/>
            </a:endParaRPr>
          </a:p>
        </p:txBody>
      </p:sp>
      <p:cxnSp>
        <p:nvCxnSpPr>
          <p:cNvPr id="285713" name="Shape 331">
            <a:extLst>
              <a:ext uri="{FF2B5EF4-FFF2-40B4-BE49-F238E27FC236}">
                <a16:creationId xmlns:a16="http://schemas.microsoft.com/office/drawing/2014/main" id="{CF58EBD3-96EF-4ED7-8FA3-495E434165E3}"/>
              </a:ext>
            </a:extLst>
          </p:cNvPr>
          <p:cNvCxnSpPr>
            <a:cxnSpLocks noChangeShapeType="1"/>
          </p:cNvCxnSpPr>
          <p:nvPr/>
        </p:nvCxnSpPr>
        <p:spPr bwMode="auto">
          <a:xfrm>
            <a:off x="6240463" y="5934075"/>
            <a:ext cx="1306512" cy="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32" name="Shape 332">
            <a:extLst>
              <a:ext uri="{FF2B5EF4-FFF2-40B4-BE49-F238E27FC236}">
                <a16:creationId xmlns:a16="http://schemas.microsoft.com/office/drawing/2014/main" id="{69A07F67-8466-45E3-AFC0-902EEEC8200C}"/>
              </a:ext>
            </a:extLst>
          </p:cNvPr>
          <p:cNvSpPr txBox="1"/>
          <p:nvPr/>
        </p:nvSpPr>
        <p:spPr>
          <a:xfrm>
            <a:off x="6161088" y="5373688"/>
            <a:ext cx="1465262" cy="495300"/>
          </a:xfrm>
          <a:prstGeom prst="rect">
            <a:avLst/>
          </a:prstGeom>
          <a:noFill/>
          <a:ln>
            <a:noFill/>
          </a:ln>
        </p:spPr>
        <p:txBody>
          <a:bodyPr lIns="91425" tIns="91425" rIns="91425" bIns="91425" anchor="ctr"/>
          <a:lstStyle/>
          <a:p>
            <a:pPr algn="ctr" defTabSz="457200" eaLnBrk="1" fontAlgn="auto" hangingPunct="1">
              <a:spcBef>
                <a:spcPts val="0"/>
              </a:spcBef>
              <a:spcAft>
                <a:spcPts val="0"/>
              </a:spcAft>
              <a:defRPr/>
            </a:pPr>
            <a:r>
              <a:rPr lang="en" sz="1000">
                <a:solidFill>
                  <a:prstClr val="black"/>
                </a:solidFill>
                <a:latin typeface="Calibri"/>
                <a:cs typeface="+mn-cs"/>
              </a:rPr>
              <a:t>encodes (P688)</a:t>
            </a:r>
          </a:p>
        </p:txBody>
      </p:sp>
      <p:sp>
        <p:nvSpPr>
          <p:cNvPr id="333" name="Shape 333">
            <a:extLst>
              <a:ext uri="{FF2B5EF4-FFF2-40B4-BE49-F238E27FC236}">
                <a16:creationId xmlns:a16="http://schemas.microsoft.com/office/drawing/2014/main" id="{927FAFEA-CE7B-4D80-B751-8A663EB9AFE1}"/>
              </a:ext>
            </a:extLst>
          </p:cNvPr>
          <p:cNvSpPr txBox="1"/>
          <p:nvPr/>
        </p:nvSpPr>
        <p:spPr>
          <a:xfrm>
            <a:off x="6259513" y="6146800"/>
            <a:ext cx="1465262" cy="493713"/>
          </a:xfrm>
          <a:prstGeom prst="rect">
            <a:avLst/>
          </a:prstGeom>
          <a:noFill/>
          <a:ln>
            <a:noFill/>
          </a:ln>
        </p:spPr>
        <p:txBody>
          <a:bodyPr lIns="91425" tIns="91425" rIns="91425" bIns="91425" anchor="ctr"/>
          <a:lstStyle/>
          <a:p>
            <a:pPr algn="ctr" defTabSz="457200" eaLnBrk="1" fontAlgn="auto" hangingPunct="1">
              <a:spcBef>
                <a:spcPts val="0"/>
              </a:spcBef>
              <a:spcAft>
                <a:spcPts val="0"/>
              </a:spcAft>
              <a:defRPr/>
            </a:pPr>
            <a:r>
              <a:rPr lang="en" sz="1000" dirty="0">
                <a:solidFill>
                  <a:prstClr val="black"/>
                </a:solidFill>
                <a:latin typeface="Calibri"/>
                <a:cs typeface="+mn-cs"/>
              </a:rPr>
              <a:t>encoded by (P702)</a:t>
            </a:r>
          </a:p>
        </p:txBody>
      </p:sp>
      <p:cxnSp>
        <p:nvCxnSpPr>
          <p:cNvPr id="285716" name="Shape 334">
            <a:extLst>
              <a:ext uri="{FF2B5EF4-FFF2-40B4-BE49-F238E27FC236}">
                <a16:creationId xmlns:a16="http://schemas.microsoft.com/office/drawing/2014/main" id="{C7E90463-A1C6-42CC-9B90-F5EA75EEBB00}"/>
              </a:ext>
            </a:extLst>
          </p:cNvPr>
          <p:cNvCxnSpPr>
            <a:cxnSpLocks noChangeShapeType="1"/>
          </p:cNvCxnSpPr>
          <p:nvPr/>
        </p:nvCxnSpPr>
        <p:spPr bwMode="auto">
          <a:xfrm rot="10800000">
            <a:off x="6240463" y="6062663"/>
            <a:ext cx="1306512" cy="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35" name="Shape 335">
            <a:extLst>
              <a:ext uri="{FF2B5EF4-FFF2-40B4-BE49-F238E27FC236}">
                <a16:creationId xmlns:a16="http://schemas.microsoft.com/office/drawing/2014/main" id="{14B98816-E605-4533-AE63-99FB2A92A0CB}"/>
              </a:ext>
            </a:extLst>
          </p:cNvPr>
          <p:cNvSpPr txBox="1"/>
          <p:nvPr/>
        </p:nvSpPr>
        <p:spPr>
          <a:xfrm>
            <a:off x="6929438" y="3471863"/>
            <a:ext cx="2197100" cy="495300"/>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a:solidFill>
                  <a:prstClr val="black"/>
                </a:solidFill>
                <a:latin typeface="Calibri"/>
                <a:cs typeface="+mn-cs"/>
              </a:rPr>
              <a:t>Physically interacts with (P129)</a:t>
            </a:r>
          </a:p>
          <a:p>
            <a:pPr defTabSz="457200" eaLnBrk="1" fontAlgn="auto" hangingPunct="1">
              <a:spcBef>
                <a:spcPts val="0"/>
              </a:spcBef>
              <a:spcAft>
                <a:spcPts val="0"/>
              </a:spcAft>
              <a:defRPr/>
            </a:pPr>
            <a:r>
              <a:rPr lang="en" sz="1000">
                <a:solidFill>
                  <a:prstClr val="black"/>
                </a:solidFill>
                <a:latin typeface="Calibri"/>
                <a:cs typeface="+mn-cs"/>
              </a:rPr>
              <a:t>    As (agonist, inhibitor, modulator.. )</a:t>
            </a:r>
          </a:p>
        </p:txBody>
      </p:sp>
      <p:cxnSp>
        <p:nvCxnSpPr>
          <p:cNvPr id="285718" name="Shape 336">
            <a:extLst>
              <a:ext uri="{FF2B5EF4-FFF2-40B4-BE49-F238E27FC236}">
                <a16:creationId xmlns:a16="http://schemas.microsoft.com/office/drawing/2014/main" id="{80038BCB-8B82-43D3-9027-7320D3F350BA}"/>
              </a:ext>
            </a:extLst>
          </p:cNvPr>
          <p:cNvCxnSpPr>
            <a:cxnSpLocks noChangeShapeType="1"/>
            <a:stCxn id="330" idx="0"/>
            <a:endCxn id="318" idx="3"/>
          </p:cNvCxnSpPr>
          <p:nvPr/>
        </p:nvCxnSpPr>
        <p:spPr bwMode="auto">
          <a:xfrm flipH="1" flipV="1">
            <a:off x="6113463" y="3219450"/>
            <a:ext cx="2216150" cy="184785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37" name="Shape 337">
            <a:extLst>
              <a:ext uri="{FF2B5EF4-FFF2-40B4-BE49-F238E27FC236}">
                <a16:creationId xmlns:a16="http://schemas.microsoft.com/office/drawing/2014/main" id="{95DCEA90-8646-45A0-89AB-E9DB9AA57188}"/>
              </a:ext>
            </a:extLst>
          </p:cNvPr>
          <p:cNvSpPr/>
          <p:nvPr/>
        </p:nvSpPr>
        <p:spPr>
          <a:xfrm>
            <a:off x="1860550" y="28575"/>
            <a:ext cx="1689100" cy="1114425"/>
          </a:xfrm>
          <a:prstGeom prst="rect">
            <a:avLst/>
          </a:prstGeom>
          <a:noFill/>
          <a:ln w="19050" cap="flat" cmpd="sng">
            <a:solidFill>
              <a:srgbClr val="000000"/>
            </a:solidFill>
            <a:prstDash val="solid"/>
            <a:round/>
            <a:headEnd type="none" w="med" len="med"/>
            <a:tailEnd type="none" w="med" len="med"/>
          </a:ln>
        </p:spPr>
        <p:txBody>
          <a:bodyPr lIns="91425" tIns="91425" rIns="91425" bIns="91425"/>
          <a:lstStyle/>
          <a:p>
            <a:pPr algn="ctr" defTabSz="457200" eaLnBrk="1" fontAlgn="auto" hangingPunct="1">
              <a:spcBef>
                <a:spcPts val="0"/>
              </a:spcBef>
              <a:spcAft>
                <a:spcPts val="0"/>
              </a:spcAft>
              <a:defRPr/>
            </a:pPr>
            <a:r>
              <a:rPr lang="en" sz="1200" u="sng" dirty="0">
                <a:solidFill>
                  <a:prstClr val="black"/>
                </a:solidFill>
                <a:latin typeface="Calibri"/>
                <a:cs typeface="+mn-cs"/>
              </a:rPr>
              <a:t>Variant</a:t>
            </a:r>
          </a:p>
          <a:p>
            <a:pPr algn="ctr" defTabSz="457200" eaLnBrk="1" fontAlgn="auto" hangingPunct="1">
              <a:spcBef>
                <a:spcPts val="0"/>
              </a:spcBef>
              <a:spcAft>
                <a:spcPts val="0"/>
              </a:spcAft>
              <a:defRPr/>
            </a:pPr>
            <a:endParaRPr sz="1000" dirty="0">
              <a:solidFill>
                <a:prstClr val="black"/>
              </a:solidFill>
              <a:latin typeface="Calibri"/>
              <a:cs typeface="+mn-cs"/>
            </a:endParaRPr>
          </a:p>
          <a:p>
            <a:pPr defTabSz="457200" eaLnBrk="1" fontAlgn="auto" hangingPunct="1">
              <a:spcBef>
                <a:spcPts val="0"/>
              </a:spcBef>
              <a:spcAft>
                <a:spcPts val="0"/>
              </a:spcAft>
              <a:defRPr/>
            </a:pPr>
            <a:r>
              <a:rPr lang="en" sz="1000" dirty="0">
                <a:solidFill>
                  <a:prstClr val="black"/>
                </a:solidFill>
                <a:latin typeface="Calibri"/>
                <a:cs typeface="+mn-cs"/>
              </a:rPr>
              <a:t>Chromosome, genomic start/end, protein, CIViC variant ID</a:t>
            </a:r>
          </a:p>
          <a:p>
            <a:pPr defTabSz="457200" eaLnBrk="1" fontAlgn="auto" hangingPunct="1">
              <a:spcBef>
                <a:spcPts val="0"/>
              </a:spcBef>
              <a:spcAft>
                <a:spcPts val="0"/>
              </a:spcAft>
              <a:defRPr/>
            </a:pPr>
            <a:endParaRPr sz="1000" dirty="0">
              <a:solidFill>
                <a:prstClr val="black"/>
              </a:solidFill>
              <a:latin typeface="Calibri"/>
              <a:cs typeface="+mn-cs"/>
            </a:endParaRPr>
          </a:p>
        </p:txBody>
      </p:sp>
      <p:cxnSp>
        <p:nvCxnSpPr>
          <p:cNvPr id="285720" name="Shape 338">
            <a:extLst>
              <a:ext uri="{FF2B5EF4-FFF2-40B4-BE49-F238E27FC236}">
                <a16:creationId xmlns:a16="http://schemas.microsoft.com/office/drawing/2014/main" id="{F670E73F-733E-445E-8354-9286DFDDCF56}"/>
              </a:ext>
            </a:extLst>
          </p:cNvPr>
          <p:cNvCxnSpPr>
            <a:cxnSpLocks noChangeShapeType="1"/>
            <a:stCxn id="337" idx="3"/>
            <a:endCxn id="318" idx="0"/>
          </p:cNvCxnSpPr>
          <p:nvPr/>
        </p:nvCxnSpPr>
        <p:spPr bwMode="auto">
          <a:xfrm>
            <a:off x="3549650" y="585788"/>
            <a:ext cx="1830388" cy="200025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39" name="Shape 339">
            <a:extLst>
              <a:ext uri="{FF2B5EF4-FFF2-40B4-BE49-F238E27FC236}">
                <a16:creationId xmlns:a16="http://schemas.microsoft.com/office/drawing/2014/main" id="{C8D3C0A8-E600-4460-A70D-DEDC728DA685}"/>
              </a:ext>
            </a:extLst>
          </p:cNvPr>
          <p:cNvSpPr txBox="1"/>
          <p:nvPr/>
        </p:nvSpPr>
        <p:spPr>
          <a:xfrm>
            <a:off x="4187825" y="938213"/>
            <a:ext cx="2328863" cy="684212"/>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a:solidFill>
                  <a:prstClr val="black"/>
                </a:solidFill>
                <a:latin typeface="Calibri"/>
                <a:cs typeface="+mn-cs"/>
              </a:rPr>
              <a:t>negative therapeutic predictor</a:t>
            </a:r>
          </a:p>
          <a:p>
            <a:pPr defTabSz="457200" eaLnBrk="1" fontAlgn="auto" hangingPunct="1">
              <a:spcBef>
                <a:spcPts val="0"/>
              </a:spcBef>
              <a:spcAft>
                <a:spcPts val="0"/>
              </a:spcAft>
              <a:defRPr/>
            </a:pPr>
            <a:r>
              <a:rPr lang="en" sz="1000">
                <a:solidFill>
                  <a:prstClr val="black"/>
                </a:solidFill>
                <a:latin typeface="Calibri"/>
                <a:cs typeface="+mn-cs"/>
              </a:rPr>
              <a:t>positive therapeutic predictor</a:t>
            </a:r>
          </a:p>
          <a:p>
            <a:pPr indent="457200" defTabSz="457200" eaLnBrk="1" fontAlgn="auto" hangingPunct="1">
              <a:spcBef>
                <a:spcPts val="0"/>
              </a:spcBef>
              <a:spcAft>
                <a:spcPts val="0"/>
              </a:spcAft>
              <a:defRPr/>
            </a:pPr>
            <a:r>
              <a:rPr lang="en" sz="1000">
                <a:solidFill>
                  <a:prstClr val="black"/>
                </a:solidFill>
                <a:latin typeface="Calibri"/>
                <a:cs typeface="+mn-cs"/>
              </a:rPr>
              <a:t>medical condition treated (disease)</a:t>
            </a:r>
          </a:p>
        </p:txBody>
      </p:sp>
      <p:sp>
        <p:nvSpPr>
          <p:cNvPr id="340" name="Shape 340">
            <a:extLst>
              <a:ext uri="{FF2B5EF4-FFF2-40B4-BE49-F238E27FC236}">
                <a16:creationId xmlns:a16="http://schemas.microsoft.com/office/drawing/2014/main" id="{E43B7AE0-6472-434F-98DF-A18055EED59A}"/>
              </a:ext>
            </a:extLst>
          </p:cNvPr>
          <p:cNvSpPr txBox="1"/>
          <p:nvPr/>
        </p:nvSpPr>
        <p:spPr>
          <a:xfrm>
            <a:off x="-42863" y="1971675"/>
            <a:ext cx="1830388" cy="2043113"/>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a:solidFill>
                  <a:prstClr val="black"/>
                </a:solidFill>
                <a:latin typeface="Calibri"/>
                <a:cs typeface="+mn-cs"/>
              </a:rPr>
              <a:t>negative prognostic predictor</a:t>
            </a:r>
          </a:p>
          <a:p>
            <a:pPr defTabSz="457200" eaLnBrk="1" fontAlgn="auto" hangingPunct="1">
              <a:spcBef>
                <a:spcPts val="0"/>
              </a:spcBef>
              <a:spcAft>
                <a:spcPts val="0"/>
              </a:spcAft>
              <a:defRPr/>
            </a:pPr>
            <a:r>
              <a:rPr lang="en" sz="1000">
                <a:solidFill>
                  <a:prstClr val="black"/>
                </a:solidFill>
                <a:latin typeface="Calibri"/>
                <a:cs typeface="+mn-cs"/>
              </a:rPr>
              <a:t>positive prognostic predictor</a:t>
            </a:r>
          </a:p>
          <a:p>
            <a:pPr defTabSz="457200" eaLnBrk="1" fontAlgn="auto" hangingPunct="1">
              <a:spcBef>
                <a:spcPts val="0"/>
              </a:spcBef>
              <a:spcAft>
                <a:spcPts val="0"/>
              </a:spcAft>
              <a:defRPr/>
            </a:pPr>
            <a:r>
              <a:rPr lang="en" sz="1000">
                <a:solidFill>
                  <a:prstClr val="black"/>
                </a:solidFill>
                <a:latin typeface="Calibri"/>
                <a:cs typeface="+mn-cs"/>
              </a:rPr>
              <a:t>positive diagnostic predictor</a:t>
            </a:r>
          </a:p>
          <a:p>
            <a:pPr defTabSz="457200" eaLnBrk="1" fontAlgn="auto" hangingPunct="1">
              <a:spcBef>
                <a:spcPts val="0"/>
              </a:spcBef>
              <a:spcAft>
                <a:spcPts val="0"/>
              </a:spcAft>
              <a:defRPr/>
            </a:pPr>
            <a:r>
              <a:rPr lang="en" sz="1000">
                <a:solidFill>
                  <a:prstClr val="black"/>
                </a:solidFill>
                <a:latin typeface="Calibri"/>
                <a:cs typeface="+mn-cs"/>
              </a:rPr>
              <a:t>negative diagnostic predictor</a:t>
            </a:r>
          </a:p>
        </p:txBody>
      </p:sp>
      <p:cxnSp>
        <p:nvCxnSpPr>
          <p:cNvPr id="285723" name="Shape 341">
            <a:extLst>
              <a:ext uri="{FF2B5EF4-FFF2-40B4-BE49-F238E27FC236}">
                <a16:creationId xmlns:a16="http://schemas.microsoft.com/office/drawing/2014/main" id="{B6AF6C47-A86E-439C-8317-87FD81316DA6}"/>
              </a:ext>
            </a:extLst>
          </p:cNvPr>
          <p:cNvCxnSpPr>
            <a:cxnSpLocks noChangeShapeType="1"/>
            <a:stCxn id="337" idx="1"/>
            <a:endCxn id="323" idx="1"/>
          </p:cNvCxnSpPr>
          <p:nvPr/>
        </p:nvCxnSpPr>
        <p:spPr bwMode="auto">
          <a:xfrm rot="10800000" flipH="1" flipV="1">
            <a:off x="1860550" y="585788"/>
            <a:ext cx="15875" cy="5233987"/>
          </a:xfrm>
          <a:prstGeom prst="bentConnector3">
            <a:avLst>
              <a:gd name="adj1" fmla="val -1487120"/>
            </a:avLst>
          </a:prstGeom>
          <a:noFill/>
          <a:ln w="38100">
            <a:solidFill>
              <a:srgbClr val="000000"/>
            </a:solidFill>
            <a:round/>
            <a:headEnd type="triangle" w="lg" len="lg"/>
            <a:tailEnd type="triangle" w="lg" len="lg"/>
          </a:ln>
          <a:extLst>
            <a:ext uri="{909E8E84-426E-40DD-AFC4-6F175D3DCCD1}">
              <a14:hiddenFill xmlns:a14="http://schemas.microsoft.com/office/drawing/2010/main">
                <a:noFill/>
              </a14:hiddenFill>
            </a:ext>
          </a:extLst>
        </p:spPr>
      </p:cxnSp>
      <p:cxnSp>
        <p:nvCxnSpPr>
          <p:cNvPr id="285724" name="Shape 342">
            <a:extLst>
              <a:ext uri="{FF2B5EF4-FFF2-40B4-BE49-F238E27FC236}">
                <a16:creationId xmlns:a16="http://schemas.microsoft.com/office/drawing/2014/main" id="{759B9612-DC00-4F65-9633-21814501D22A}"/>
              </a:ext>
            </a:extLst>
          </p:cNvPr>
          <p:cNvCxnSpPr>
            <a:cxnSpLocks noChangeShapeType="1"/>
            <a:endCxn id="323" idx="0"/>
          </p:cNvCxnSpPr>
          <p:nvPr/>
        </p:nvCxnSpPr>
        <p:spPr bwMode="auto">
          <a:xfrm flipH="1">
            <a:off x="2608263" y="3967163"/>
            <a:ext cx="2767012" cy="1308100"/>
          </a:xfrm>
          <a:prstGeom prst="straightConnector1">
            <a:avLst/>
          </a:prstGeom>
          <a:noFill/>
          <a:ln w="38100">
            <a:solidFill>
              <a:srgbClr val="000000"/>
            </a:solidFill>
            <a:round/>
            <a:headEnd type="triangle" w="lg" len="lg"/>
            <a:tailEnd type="none" w="lg" len="lg"/>
          </a:ln>
          <a:extLst>
            <a:ext uri="{909E8E84-426E-40DD-AFC4-6F175D3DCCD1}">
              <a14:hiddenFill xmlns:a14="http://schemas.microsoft.com/office/drawing/2010/main">
                <a:noFill/>
              </a14:hiddenFill>
            </a:ext>
          </a:extLst>
        </p:spPr>
      </p:cxnSp>
      <p:sp>
        <p:nvSpPr>
          <p:cNvPr id="343" name="Shape 343">
            <a:extLst>
              <a:ext uri="{FF2B5EF4-FFF2-40B4-BE49-F238E27FC236}">
                <a16:creationId xmlns:a16="http://schemas.microsoft.com/office/drawing/2014/main" id="{25EE53C3-A87F-4C51-81C2-84599CEA13AF}"/>
              </a:ext>
            </a:extLst>
          </p:cNvPr>
          <p:cNvSpPr txBox="1"/>
          <p:nvPr/>
        </p:nvSpPr>
        <p:spPr>
          <a:xfrm>
            <a:off x="508000" y="4124325"/>
            <a:ext cx="1970088" cy="1028700"/>
          </a:xfrm>
          <a:prstGeom prst="rect">
            <a:avLst/>
          </a:prstGeom>
          <a:solidFill>
            <a:srgbClr val="EFEFEF">
              <a:alpha val="71060"/>
            </a:srgbClr>
          </a:solidFill>
          <a:ln>
            <a:noFill/>
          </a:ln>
        </p:spPr>
        <p:txBody>
          <a:bodyPr lIns="91425" tIns="91425" rIns="91425" bIns="91425" anchor="ctr"/>
          <a:lstStyle/>
          <a:p>
            <a:pPr defTabSz="457200" eaLnBrk="1" fontAlgn="auto" hangingPunct="1">
              <a:spcBef>
                <a:spcPts val="0"/>
              </a:spcBef>
              <a:spcAft>
                <a:spcPts val="0"/>
              </a:spcAft>
              <a:defRPr/>
            </a:pPr>
            <a:r>
              <a:rPr lang="en" sz="1000" dirty="0">
                <a:solidFill>
                  <a:prstClr val="black"/>
                </a:solidFill>
                <a:latin typeface="Calibri"/>
                <a:cs typeface="+mn-cs"/>
              </a:rPr>
              <a:t>Medical condition treated (P2175)</a:t>
            </a:r>
          </a:p>
          <a:p>
            <a:pPr defTabSz="457200" eaLnBrk="1" fontAlgn="auto" hangingPunct="1">
              <a:spcBef>
                <a:spcPts val="0"/>
              </a:spcBef>
              <a:spcAft>
                <a:spcPts val="0"/>
              </a:spcAft>
              <a:defRPr/>
            </a:pPr>
            <a:r>
              <a:rPr lang="en" sz="1000" dirty="0">
                <a:solidFill>
                  <a:prstClr val="black"/>
                </a:solidFill>
                <a:latin typeface="Calibri"/>
                <a:cs typeface="+mn-cs"/>
              </a:rPr>
              <a:t>	medicine marketing auth</a:t>
            </a:r>
          </a:p>
          <a:p>
            <a:pPr indent="457200" defTabSz="457200" eaLnBrk="1" fontAlgn="auto" hangingPunct="1">
              <a:spcBef>
                <a:spcPts val="0"/>
              </a:spcBef>
              <a:spcAft>
                <a:spcPts val="0"/>
              </a:spcAft>
              <a:defRPr/>
            </a:pPr>
            <a:r>
              <a:rPr lang="en" sz="1000" dirty="0">
                <a:solidFill>
                  <a:prstClr val="black"/>
                </a:solidFill>
                <a:latin typeface="Calibri"/>
                <a:cs typeface="+mn-cs"/>
              </a:rPr>
              <a:t>authority (P797)</a:t>
            </a:r>
          </a:p>
          <a:p>
            <a:pPr indent="457200" defTabSz="457200" eaLnBrk="1" fontAlgn="auto" hangingPunct="1">
              <a:spcBef>
                <a:spcPts val="0"/>
              </a:spcBef>
              <a:spcAft>
                <a:spcPts val="0"/>
              </a:spcAft>
              <a:defRPr/>
            </a:pPr>
            <a:r>
              <a:rPr lang="en" sz="1000" dirty="0">
                <a:solidFill>
                  <a:prstClr val="black"/>
                </a:solidFill>
                <a:latin typeface="Calibri"/>
                <a:cs typeface="+mn-cs"/>
              </a:rPr>
              <a:t>Start time (P580)</a:t>
            </a:r>
          </a:p>
          <a:p>
            <a:pPr indent="457200" defTabSz="457200" eaLnBrk="1" fontAlgn="auto" hangingPunct="1">
              <a:spcBef>
                <a:spcPts val="0"/>
              </a:spcBef>
              <a:spcAft>
                <a:spcPts val="0"/>
              </a:spcAft>
              <a:defRPr/>
            </a:pPr>
            <a:r>
              <a:rPr lang="en" sz="1000" dirty="0">
                <a:solidFill>
                  <a:prstClr val="black"/>
                </a:solidFill>
                <a:latin typeface="Calibri"/>
                <a:cs typeface="+mn-cs"/>
              </a:rPr>
              <a:t>End time (P58X)</a:t>
            </a:r>
          </a:p>
        </p:txBody>
      </p:sp>
      <p:cxnSp>
        <p:nvCxnSpPr>
          <p:cNvPr id="285726" name="Shape 344">
            <a:extLst>
              <a:ext uri="{FF2B5EF4-FFF2-40B4-BE49-F238E27FC236}">
                <a16:creationId xmlns:a16="http://schemas.microsoft.com/office/drawing/2014/main" id="{F4AE76EA-3BEA-492E-8B6F-7CBEB3514F44}"/>
              </a:ext>
            </a:extLst>
          </p:cNvPr>
          <p:cNvCxnSpPr>
            <a:cxnSpLocks noChangeShapeType="1"/>
            <a:endCxn id="329" idx="1"/>
          </p:cNvCxnSpPr>
          <p:nvPr/>
        </p:nvCxnSpPr>
        <p:spPr bwMode="auto">
          <a:xfrm rot="10800000" flipH="1">
            <a:off x="2681288" y="4562475"/>
            <a:ext cx="227012" cy="11113"/>
          </a:xfrm>
          <a:prstGeom prst="straightConnector1">
            <a:avLst/>
          </a:prstGeom>
          <a:noFill/>
          <a:ln w="9525">
            <a:solidFill>
              <a:srgbClr val="000000"/>
            </a:solidFill>
            <a:round/>
            <a:headEnd type="none" w="lg" len="lg"/>
            <a:tailEnd type="none" w="lg" len="lg"/>
          </a:ln>
          <a:extLst>
            <a:ext uri="{909E8E84-426E-40DD-AFC4-6F175D3DCCD1}">
              <a14:hiddenFill xmlns:a14="http://schemas.microsoft.com/office/drawing/2010/main">
                <a:noFill/>
              </a14:hiddenFill>
            </a:ext>
          </a:extLst>
        </p:spPr>
      </p:cxnSp>
      <p:cxnSp>
        <p:nvCxnSpPr>
          <p:cNvPr id="285727" name="Shape 345">
            <a:extLst>
              <a:ext uri="{FF2B5EF4-FFF2-40B4-BE49-F238E27FC236}">
                <a16:creationId xmlns:a16="http://schemas.microsoft.com/office/drawing/2014/main" id="{C775BD82-6268-487C-9EEB-01516DBE82BB}"/>
              </a:ext>
            </a:extLst>
          </p:cNvPr>
          <p:cNvCxnSpPr>
            <a:cxnSpLocks noChangeShapeType="1"/>
          </p:cNvCxnSpPr>
          <p:nvPr/>
        </p:nvCxnSpPr>
        <p:spPr bwMode="auto">
          <a:xfrm>
            <a:off x="3549650" y="4533900"/>
            <a:ext cx="209550" cy="149225"/>
          </a:xfrm>
          <a:prstGeom prst="straightConnector1">
            <a:avLst/>
          </a:prstGeom>
          <a:noFill/>
          <a:ln w="9525">
            <a:solidFill>
              <a:srgbClr val="000000"/>
            </a:solidFill>
            <a:round/>
            <a:headEnd type="none" w="lg" len="lg"/>
            <a:tailEnd type="none" w="lg" len="lg"/>
          </a:ln>
          <a:extLst>
            <a:ext uri="{909E8E84-426E-40DD-AFC4-6F175D3DCCD1}">
              <a14:hiddenFill xmlns:a14="http://schemas.microsoft.com/office/drawing/2010/main">
                <a:noFill/>
              </a14:hiddenFill>
            </a:ext>
          </a:extLst>
        </p:spPr>
      </p:cxnSp>
      <p:cxnSp>
        <p:nvCxnSpPr>
          <p:cNvPr id="285728" name="Shape 346">
            <a:extLst>
              <a:ext uri="{FF2B5EF4-FFF2-40B4-BE49-F238E27FC236}">
                <a16:creationId xmlns:a16="http://schemas.microsoft.com/office/drawing/2014/main" id="{AC66E87E-BECE-4C59-A9A3-470919FEC83F}"/>
              </a:ext>
            </a:extLst>
          </p:cNvPr>
          <p:cNvCxnSpPr>
            <a:cxnSpLocks noChangeShapeType="1"/>
          </p:cNvCxnSpPr>
          <p:nvPr/>
        </p:nvCxnSpPr>
        <p:spPr bwMode="auto">
          <a:xfrm flipH="1">
            <a:off x="2760663" y="3984625"/>
            <a:ext cx="2767012" cy="1308100"/>
          </a:xfrm>
          <a:prstGeom prst="straightConnector1">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cxnSp>
      <p:sp>
        <p:nvSpPr>
          <p:cNvPr id="347" name="Shape 347">
            <a:extLst>
              <a:ext uri="{FF2B5EF4-FFF2-40B4-BE49-F238E27FC236}">
                <a16:creationId xmlns:a16="http://schemas.microsoft.com/office/drawing/2014/main" id="{463B5031-2080-4BCB-AE07-45965F4C4DF6}"/>
              </a:ext>
            </a:extLst>
          </p:cNvPr>
          <p:cNvSpPr txBox="1"/>
          <p:nvPr/>
        </p:nvSpPr>
        <p:spPr>
          <a:xfrm>
            <a:off x="3790950" y="4730750"/>
            <a:ext cx="946150" cy="796925"/>
          </a:xfrm>
          <a:prstGeom prst="rect">
            <a:avLst/>
          </a:prstGeom>
          <a:noFill/>
          <a:ln>
            <a:noFill/>
          </a:ln>
        </p:spPr>
        <p:txBody>
          <a:bodyPr lIns="91425" tIns="91425" rIns="91425" bIns="91425" anchor="ctr"/>
          <a:lstStyle/>
          <a:p>
            <a:pPr defTabSz="457200" eaLnBrk="1" fontAlgn="auto" hangingPunct="1">
              <a:spcBef>
                <a:spcPts val="0"/>
              </a:spcBef>
              <a:spcAft>
                <a:spcPts val="0"/>
              </a:spcAft>
              <a:defRPr/>
            </a:pPr>
            <a:r>
              <a:rPr lang="en" sz="1000">
                <a:solidFill>
                  <a:prstClr val="black"/>
                </a:solidFill>
                <a:latin typeface="Calibri"/>
                <a:cs typeface="+mn-cs"/>
              </a:rPr>
              <a:t>Medical condition treated (P2175)</a:t>
            </a:r>
          </a:p>
        </p:txBody>
      </p:sp>
      <p:pic>
        <p:nvPicPr>
          <p:cNvPr id="348" name="Shape 348">
            <a:extLst>
              <a:ext uri="{FF2B5EF4-FFF2-40B4-BE49-F238E27FC236}">
                <a16:creationId xmlns:a16="http://schemas.microsoft.com/office/drawing/2014/main" id="{D3762CBB-5E72-4F02-B047-D9D2348AF7F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1011238"/>
            <a:ext cx="14636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9" name="Shape 349">
            <a:extLst>
              <a:ext uri="{FF2B5EF4-FFF2-40B4-BE49-F238E27FC236}">
                <a16:creationId xmlns:a16="http://schemas.microsoft.com/office/drawing/2014/main" id="{7241F048-1FED-4FA7-937C-C53A63312923}"/>
              </a:ext>
            </a:extLst>
          </p:cNvPr>
          <p:cNvGrpSpPr>
            <a:grpSpLocks/>
          </p:cNvGrpSpPr>
          <p:nvPr/>
        </p:nvGrpSpPr>
        <p:grpSpPr bwMode="auto">
          <a:xfrm>
            <a:off x="6270625" y="4424363"/>
            <a:ext cx="1095375" cy="1179512"/>
            <a:chOff x="5921125" y="2963924"/>
            <a:chExt cx="1094100" cy="884512"/>
          </a:xfrm>
        </p:grpSpPr>
        <p:pic>
          <p:nvPicPr>
            <p:cNvPr id="285741" name="Shape 350">
              <a:extLst>
                <a:ext uri="{FF2B5EF4-FFF2-40B4-BE49-F238E27FC236}">
                  <a16:creationId xmlns:a16="http://schemas.microsoft.com/office/drawing/2014/main" id="{3C718984-CF23-453D-8E1E-A3DCC9E5801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774" y="2963924"/>
              <a:ext cx="605375" cy="6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 name="Shape 351">
              <a:extLst>
                <a:ext uri="{FF2B5EF4-FFF2-40B4-BE49-F238E27FC236}">
                  <a16:creationId xmlns:a16="http://schemas.microsoft.com/office/drawing/2014/main" id="{20AFE8AA-2CB2-48E8-B474-5A93DC172541}"/>
                </a:ext>
              </a:extLst>
            </p:cNvPr>
            <p:cNvSpPr txBox="1"/>
            <p:nvPr/>
          </p:nvSpPr>
          <p:spPr>
            <a:xfrm>
              <a:off x="5921125" y="3406775"/>
              <a:ext cx="1094100" cy="441661"/>
            </a:xfrm>
            <a:prstGeom prst="rect">
              <a:avLst/>
            </a:prstGeom>
            <a:noFill/>
            <a:ln>
              <a:noFill/>
            </a:ln>
          </p:spPr>
          <p:txBody>
            <a:bodyPr lIns="91425" tIns="91425" rIns="91425" bIns="91425" anchor="ctr"/>
            <a:lstStyle/>
            <a:p>
              <a:pPr algn="ctr" defTabSz="457200" eaLnBrk="1" fontAlgn="auto" hangingPunct="1">
                <a:spcBef>
                  <a:spcPts val="0"/>
                </a:spcBef>
                <a:spcAft>
                  <a:spcPts val="0"/>
                </a:spcAft>
                <a:defRPr/>
              </a:pPr>
              <a:r>
                <a:rPr lang="en" sz="1000" b="1">
                  <a:solidFill>
                    <a:prstClr val="black"/>
                  </a:solidFill>
                  <a:latin typeface="Calibri"/>
                  <a:cs typeface="+mn-cs"/>
                </a:rPr>
                <a:t>MyGene.info</a:t>
              </a:r>
            </a:p>
          </p:txBody>
        </p:sp>
      </p:grpSp>
      <p:pic>
        <p:nvPicPr>
          <p:cNvPr id="352" name="Shape 352">
            <a:extLst>
              <a:ext uri="{FF2B5EF4-FFF2-40B4-BE49-F238E27FC236}">
                <a16:creationId xmlns:a16="http://schemas.microsoft.com/office/drawing/2014/main" id="{3662558B-FF18-4619-BC79-E729F886714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1088" y="2152650"/>
            <a:ext cx="167163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 name="Shape 353">
            <a:extLst>
              <a:ext uri="{FF2B5EF4-FFF2-40B4-BE49-F238E27FC236}">
                <a16:creationId xmlns:a16="http://schemas.microsoft.com/office/drawing/2014/main" id="{D3E07098-8C97-48BC-B4FB-CBC9B1771B5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5538" y="4344988"/>
            <a:ext cx="4000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 name="Shape 354">
            <a:extLst>
              <a:ext uri="{FF2B5EF4-FFF2-40B4-BE49-F238E27FC236}">
                <a16:creationId xmlns:a16="http://schemas.microsoft.com/office/drawing/2014/main" id="{E45E29C8-2659-4B33-A6AC-67EB00258A1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5588" y="4411663"/>
            <a:ext cx="10937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 name="Shape 355">
            <a:extLst>
              <a:ext uri="{FF2B5EF4-FFF2-40B4-BE49-F238E27FC236}">
                <a16:creationId xmlns:a16="http://schemas.microsoft.com/office/drawing/2014/main" id="{2679AAB2-9C69-4A82-A8AF-B1F41BCA6B65}"/>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0775" y="2459038"/>
            <a:ext cx="14652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 name="Shape 356">
            <a:extLst>
              <a:ext uri="{FF2B5EF4-FFF2-40B4-BE49-F238E27FC236}">
                <a16:creationId xmlns:a16="http://schemas.microsoft.com/office/drawing/2014/main" id="{37E4A8E5-46D8-4F4F-ACFD-B76671A5DC6D}"/>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r="89655" b="48438"/>
          <a:stretch>
            <a:fillRect/>
          </a:stretch>
        </p:blipFill>
        <p:spPr bwMode="auto">
          <a:xfrm>
            <a:off x="7913688" y="1971675"/>
            <a:ext cx="9461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 name="Shape 357">
            <a:extLst>
              <a:ext uri="{FF2B5EF4-FFF2-40B4-BE49-F238E27FC236}">
                <a16:creationId xmlns:a16="http://schemas.microsoft.com/office/drawing/2014/main" id="{BFAA7FA3-1B23-4943-8795-5D8B70E3AB30}"/>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5588" y="2633663"/>
            <a:ext cx="10937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 name="Shape 358">
            <a:extLst>
              <a:ext uri="{FF2B5EF4-FFF2-40B4-BE49-F238E27FC236}">
                <a16:creationId xmlns:a16="http://schemas.microsoft.com/office/drawing/2014/main" id="{E9BD4567-43E2-4541-8CA4-2335E2E3A757}"/>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813" y="4502150"/>
            <a:ext cx="18303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 name="Shape 360">
            <a:extLst>
              <a:ext uri="{FF2B5EF4-FFF2-40B4-BE49-F238E27FC236}">
                <a16:creationId xmlns:a16="http://schemas.microsoft.com/office/drawing/2014/main" id="{35DF4210-04B5-44BF-9A96-1E7C4A601DEA}"/>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1113" y="4114800"/>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40" name="Shape 108">
            <a:extLst>
              <a:ext uri="{FF2B5EF4-FFF2-40B4-BE49-F238E27FC236}">
                <a16:creationId xmlns:a16="http://schemas.microsoft.com/office/drawing/2014/main" id="{36D1DBD0-7EF8-49DD-9B1A-257998B1A6C3}"/>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4700" y="257175"/>
            <a:ext cx="14160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par>
                                <p:cTn id="8" presetID="10" presetClass="entr" presetSubtype="0" fill="hold" nodeType="withEffect">
                                  <p:stCondLst>
                                    <p:cond delay="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1000"/>
                                        <p:tgtEl>
                                          <p:spTgt spid="348"/>
                                        </p:tgtEl>
                                      </p:cBhvr>
                                    </p:animEffect>
                                  </p:childTnLst>
                                </p:cTn>
                              </p:par>
                              <p:par>
                                <p:cTn id="11" presetID="10" presetClass="entr" presetSubtype="0" fill="hold" nodeType="withEffect">
                                  <p:stCondLst>
                                    <p:cond delay="0"/>
                                  </p:stCondLst>
                                  <p:childTnLst>
                                    <p:set>
                                      <p:cBhvr>
                                        <p:cTn id="12" dur="1" fill="hold">
                                          <p:stCondLst>
                                            <p:cond delay="0"/>
                                          </p:stCondLst>
                                        </p:cTn>
                                        <p:tgtEl>
                                          <p:spTgt spid="349"/>
                                        </p:tgtEl>
                                        <p:attrNameLst>
                                          <p:attrName>style.visibility</p:attrName>
                                        </p:attrNameLst>
                                      </p:cBhvr>
                                      <p:to>
                                        <p:strVal val="visible"/>
                                      </p:to>
                                    </p:set>
                                    <p:animEffect transition="in" filter="fade">
                                      <p:cBhvr>
                                        <p:cTn id="13" dur="1000"/>
                                        <p:tgtEl>
                                          <p:spTgt spid="349"/>
                                        </p:tgtEl>
                                      </p:cBhvr>
                                    </p:animEffect>
                                  </p:childTnLst>
                                </p:cTn>
                              </p:par>
                              <p:par>
                                <p:cTn id="14" presetID="10" presetClass="entr" presetSubtype="0" fill="hold" nodeType="withEffect">
                                  <p:stCondLst>
                                    <p:cond delay="0"/>
                                  </p:stCondLst>
                                  <p:childTnLst>
                                    <p:set>
                                      <p:cBhvr>
                                        <p:cTn id="15" dur="1" fill="hold">
                                          <p:stCondLst>
                                            <p:cond delay="0"/>
                                          </p:stCondLst>
                                        </p:cTn>
                                        <p:tgtEl>
                                          <p:spTgt spid="352"/>
                                        </p:tgtEl>
                                        <p:attrNameLst>
                                          <p:attrName>style.visibility</p:attrName>
                                        </p:attrNameLst>
                                      </p:cBhvr>
                                      <p:to>
                                        <p:strVal val="visible"/>
                                      </p:to>
                                    </p:set>
                                    <p:animEffect transition="in" filter="fade">
                                      <p:cBhvr>
                                        <p:cTn id="16" dur="1000"/>
                                        <p:tgtEl>
                                          <p:spTgt spid="352"/>
                                        </p:tgtEl>
                                      </p:cBhvr>
                                    </p:animEffect>
                                  </p:childTnLst>
                                </p:cTn>
                              </p:par>
                              <p:par>
                                <p:cTn id="17" presetID="10" presetClass="entr" presetSubtype="0" fill="hold" nodeType="withEffect">
                                  <p:stCondLst>
                                    <p:cond delay="0"/>
                                  </p:stCondLst>
                                  <p:childTnLst>
                                    <p:set>
                                      <p:cBhvr>
                                        <p:cTn id="18" dur="1" fill="hold">
                                          <p:stCondLst>
                                            <p:cond delay="0"/>
                                          </p:stCondLst>
                                        </p:cTn>
                                        <p:tgtEl>
                                          <p:spTgt spid="353"/>
                                        </p:tgtEl>
                                        <p:attrNameLst>
                                          <p:attrName>style.visibility</p:attrName>
                                        </p:attrNameLst>
                                      </p:cBhvr>
                                      <p:to>
                                        <p:strVal val="visible"/>
                                      </p:to>
                                    </p:set>
                                    <p:animEffect transition="in" filter="fade">
                                      <p:cBhvr>
                                        <p:cTn id="19" dur="1000"/>
                                        <p:tgtEl>
                                          <p:spTgt spid="353"/>
                                        </p:tgtEl>
                                      </p:cBhvr>
                                    </p:animEffect>
                                  </p:childTnLst>
                                </p:cTn>
                              </p:par>
                              <p:par>
                                <p:cTn id="20" presetID="10" presetClass="entr" presetSubtype="0" fill="hold" nodeType="withEffect">
                                  <p:stCondLst>
                                    <p:cond delay="0"/>
                                  </p:stCondLst>
                                  <p:childTnLst>
                                    <p:set>
                                      <p:cBhvr>
                                        <p:cTn id="21" dur="1" fill="hold">
                                          <p:stCondLst>
                                            <p:cond delay="0"/>
                                          </p:stCondLst>
                                        </p:cTn>
                                        <p:tgtEl>
                                          <p:spTgt spid="354"/>
                                        </p:tgtEl>
                                        <p:attrNameLst>
                                          <p:attrName>style.visibility</p:attrName>
                                        </p:attrNameLst>
                                      </p:cBhvr>
                                      <p:to>
                                        <p:strVal val="visible"/>
                                      </p:to>
                                    </p:set>
                                    <p:animEffect transition="in" filter="fade">
                                      <p:cBhvr>
                                        <p:cTn id="22" dur="1000"/>
                                        <p:tgtEl>
                                          <p:spTgt spid="354"/>
                                        </p:tgtEl>
                                      </p:cBhvr>
                                    </p:animEffect>
                                  </p:childTnLst>
                                </p:cTn>
                              </p:par>
                              <p:par>
                                <p:cTn id="23" presetID="10" presetClass="entr" presetSubtype="0" fill="hold" nodeType="withEffect">
                                  <p:stCondLst>
                                    <p:cond delay="0"/>
                                  </p:stCondLst>
                                  <p:childTnLst>
                                    <p:set>
                                      <p:cBhvr>
                                        <p:cTn id="24" dur="1" fill="hold">
                                          <p:stCondLst>
                                            <p:cond delay="0"/>
                                          </p:stCondLst>
                                        </p:cTn>
                                        <p:tgtEl>
                                          <p:spTgt spid="355"/>
                                        </p:tgtEl>
                                        <p:attrNameLst>
                                          <p:attrName>style.visibility</p:attrName>
                                        </p:attrNameLst>
                                      </p:cBhvr>
                                      <p:to>
                                        <p:strVal val="visible"/>
                                      </p:to>
                                    </p:set>
                                    <p:animEffect transition="in" filter="fade">
                                      <p:cBhvr>
                                        <p:cTn id="25" dur="1000"/>
                                        <p:tgtEl>
                                          <p:spTgt spid="355"/>
                                        </p:tgtEl>
                                      </p:cBhvr>
                                    </p:animEffect>
                                  </p:childTnLst>
                                </p:cTn>
                              </p:par>
                              <p:par>
                                <p:cTn id="26" presetID="10" presetClass="entr" presetSubtype="0" fill="hold" nodeType="withEffect">
                                  <p:stCondLst>
                                    <p:cond delay="0"/>
                                  </p:stCondLst>
                                  <p:childTnLst>
                                    <p:set>
                                      <p:cBhvr>
                                        <p:cTn id="27" dur="1" fill="hold">
                                          <p:stCondLst>
                                            <p:cond delay="0"/>
                                          </p:stCondLst>
                                        </p:cTn>
                                        <p:tgtEl>
                                          <p:spTgt spid="356"/>
                                        </p:tgtEl>
                                        <p:attrNameLst>
                                          <p:attrName>style.visibility</p:attrName>
                                        </p:attrNameLst>
                                      </p:cBhvr>
                                      <p:to>
                                        <p:strVal val="visible"/>
                                      </p:to>
                                    </p:set>
                                    <p:animEffect transition="in" filter="fade">
                                      <p:cBhvr>
                                        <p:cTn id="28" dur="1000"/>
                                        <p:tgtEl>
                                          <p:spTgt spid="356"/>
                                        </p:tgtEl>
                                      </p:cBhvr>
                                    </p:animEffect>
                                  </p:childTnLst>
                                </p:cTn>
                              </p:par>
                              <p:par>
                                <p:cTn id="29" presetID="10" presetClass="entr" presetSubtype="0"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fade">
                                      <p:cBhvr>
                                        <p:cTn id="31" dur="1000"/>
                                        <p:tgtEl>
                                          <p:spTgt spid="357"/>
                                        </p:tgtEl>
                                      </p:cBhvr>
                                    </p:animEffect>
                                  </p:childTnLst>
                                </p:cTn>
                              </p:par>
                              <p:par>
                                <p:cTn id="32" presetID="10" presetClass="entr" presetSubtype="0" fill="hold" nodeType="withEffect">
                                  <p:stCondLst>
                                    <p:cond delay="0"/>
                                  </p:stCondLst>
                                  <p:childTnLst>
                                    <p:set>
                                      <p:cBhvr>
                                        <p:cTn id="33" dur="1" fill="hold">
                                          <p:stCondLst>
                                            <p:cond delay="0"/>
                                          </p:stCondLst>
                                        </p:cTn>
                                        <p:tgtEl>
                                          <p:spTgt spid="360"/>
                                        </p:tgtEl>
                                        <p:attrNameLst>
                                          <p:attrName>style.visibility</p:attrName>
                                        </p:attrNameLst>
                                      </p:cBhvr>
                                      <p:to>
                                        <p:strVal val="visible"/>
                                      </p:to>
                                    </p:set>
                                    <p:animEffect transition="in" filter="fade">
                                      <p:cBhvr>
                                        <p:cTn id="34" dur="1000"/>
                                        <p:tgtEl>
                                          <p:spTgt spid="360"/>
                                        </p:tgtEl>
                                      </p:cBhvr>
                                    </p:animEffect>
                                  </p:childTnLst>
                                </p:cTn>
                              </p:par>
                              <p:par>
                                <p:cTn id="35" presetID="10" presetClass="entr" presetSubtype="0" fill="hold" nodeType="withEffect">
                                  <p:stCondLst>
                                    <p:cond delay="0"/>
                                  </p:stCondLst>
                                  <p:childTnLst>
                                    <p:set>
                                      <p:cBhvr>
                                        <p:cTn id="36" dur="1" fill="hold">
                                          <p:stCondLst>
                                            <p:cond delay="0"/>
                                          </p:stCondLst>
                                        </p:cTn>
                                        <p:tgtEl>
                                          <p:spTgt spid="358"/>
                                        </p:tgtEl>
                                        <p:attrNameLst>
                                          <p:attrName>style.visibility</p:attrName>
                                        </p:attrNameLst>
                                      </p:cBhvr>
                                      <p:to>
                                        <p:strVal val="visible"/>
                                      </p:to>
                                    </p:set>
                                    <p:animEffect transition="in" filter="fade">
                                      <p:cBhvr>
                                        <p:cTn id="3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87746" name="Picture 2" descr="Screen Shot 2017-04-21 at 2.20.34 PM.png">
            <a:extLst>
              <a:ext uri="{FF2B5EF4-FFF2-40B4-BE49-F238E27FC236}">
                <a16:creationId xmlns:a16="http://schemas.microsoft.com/office/drawing/2014/main" id="{F8689DE7-6F7A-4139-ADD7-433F1DC79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4900"/>
            <a:ext cx="9345613" cy="47371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C8E981-3AF9-4435-90AB-5E3720F3AB09}"/>
              </a:ext>
            </a:extLst>
          </p:cNvPr>
          <p:cNvSpPr txBox="1"/>
          <p:nvPr/>
        </p:nvSpPr>
        <p:spPr>
          <a:xfrm>
            <a:off x="1454150" y="5867400"/>
            <a:ext cx="6335713" cy="1200150"/>
          </a:xfrm>
          <a:prstGeom prst="rect">
            <a:avLst/>
          </a:prstGeom>
          <a:noFill/>
        </p:spPr>
        <p:txBody>
          <a:bodyPr>
            <a:spAutoFit/>
          </a:bodyPr>
          <a:lstStyle/>
          <a:p>
            <a:pPr algn="ctr" defTabSz="457200" eaLnBrk="1" fontAlgn="auto" hangingPunct="1">
              <a:spcBef>
                <a:spcPts val="0"/>
              </a:spcBef>
              <a:spcAft>
                <a:spcPts val="0"/>
              </a:spcAft>
              <a:defRPr/>
            </a:pPr>
            <a:r>
              <a:rPr lang="en-US" dirty="0">
                <a:solidFill>
                  <a:prstClr val="black"/>
                </a:solidFill>
                <a:latin typeface="Calibri"/>
                <a:cs typeface="+mn-cs"/>
              </a:rPr>
              <a:t>Utilizing ontology structure to identify related data</a:t>
            </a:r>
          </a:p>
          <a:p>
            <a:pPr algn="ctr" defTabSz="457200" eaLnBrk="1" fontAlgn="auto" hangingPunct="1">
              <a:spcBef>
                <a:spcPts val="0"/>
              </a:spcBef>
              <a:spcAft>
                <a:spcPts val="0"/>
              </a:spcAft>
              <a:defRPr/>
            </a:pPr>
            <a:r>
              <a:rPr lang="en-US" dirty="0">
                <a:solidFill>
                  <a:prstClr val="black"/>
                </a:solidFill>
                <a:latin typeface="Calibri"/>
                <a:cs typeface="+mn-cs"/>
              </a:rPr>
              <a:t>Hierarchical navigation of disease terms</a:t>
            </a:r>
          </a:p>
          <a:p>
            <a:pPr algn="ctr" defTabSz="457200" eaLnBrk="1" fontAlgn="auto" hangingPunct="1">
              <a:spcBef>
                <a:spcPts val="0"/>
              </a:spcBef>
              <a:spcAft>
                <a:spcPts val="0"/>
              </a:spcAft>
              <a:defRPr/>
            </a:pPr>
            <a:r>
              <a:rPr lang="en-US" dirty="0">
                <a:solidFill>
                  <a:prstClr val="black"/>
                </a:solidFill>
                <a:latin typeface="Calibri"/>
                <a:cs typeface="+mn-cs"/>
              </a:rPr>
              <a:t>As data is annotated at multiple levels</a:t>
            </a:r>
          </a:p>
          <a:p>
            <a:pPr algn="ctr" defTabSz="457200" eaLnBrk="1" fontAlgn="auto" hangingPunct="1">
              <a:spcBef>
                <a:spcPts val="0"/>
              </a:spcBef>
              <a:spcAft>
                <a:spcPts val="0"/>
              </a:spcAft>
              <a:defRPr/>
            </a:pPr>
            <a:r>
              <a:rPr lang="en-US" dirty="0">
                <a:solidFill>
                  <a:prstClr val="black"/>
                </a:solidFill>
                <a:latin typeface="Calibri"/>
                <a:cs typeface="+mn-cs"/>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88770" name="Picture 1" descr="Screen Shot 2017-04-25 at 7.43.09 PM.png">
            <a:extLst>
              <a:ext uri="{FF2B5EF4-FFF2-40B4-BE49-F238E27FC236}">
                <a16:creationId xmlns:a16="http://schemas.microsoft.com/office/drawing/2014/main" id="{F0B80331-0441-4E65-A238-CF672F8BB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0"/>
            <a:ext cx="8685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250E0C5-B07F-40E8-A602-74CBA3D6EE42}"/>
              </a:ext>
            </a:extLst>
          </p:cNvPr>
          <p:cNvSpPr txBox="1"/>
          <p:nvPr/>
        </p:nvSpPr>
        <p:spPr>
          <a:xfrm>
            <a:off x="3319463" y="5529263"/>
            <a:ext cx="6678612" cy="647700"/>
          </a:xfrm>
          <a:prstGeom prst="rect">
            <a:avLst/>
          </a:prstGeom>
          <a:noFill/>
        </p:spPr>
        <p:txBody>
          <a:bodyPr>
            <a:spAutoFit/>
          </a:bodyPr>
          <a:lstStyle/>
          <a:p>
            <a:pPr defTabSz="457200" eaLnBrk="1" fontAlgn="auto" hangingPunct="1">
              <a:spcBef>
                <a:spcPts val="0"/>
              </a:spcBef>
              <a:spcAft>
                <a:spcPts val="0"/>
              </a:spcAft>
              <a:defRPr/>
            </a:pPr>
            <a:r>
              <a:rPr lang="en-US" dirty="0">
                <a:solidFill>
                  <a:prstClr val="black"/>
                </a:solidFill>
                <a:latin typeface="Calibri"/>
                <a:cs typeface="+mn-cs"/>
              </a:rPr>
              <a:t>connecting diseases &amp; genetic variants</a:t>
            </a:r>
          </a:p>
          <a:p>
            <a:pPr defTabSz="457200" eaLnBrk="1" fontAlgn="auto" hangingPunct="1">
              <a:spcBef>
                <a:spcPts val="0"/>
              </a:spcBef>
              <a:spcAft>
                <a:spcPts val="0"/>
              </a:spcAft>
              <a:defRPr/>
            </a:pPr>
            <a:r>
              <a:rPr lang="en-US" dirty="0">
                <a:solidFill>
                  <a:prstClr val="black"/>
                </a:solidFill>
                <a:latin typeface="Calibri"/>
                <a:cs typeface="+mn-cs"/>
              </a:rPr>
              <a:t>                                          </a:t>
            </a:r>
          </a:p>
        </p:txBody>
      </p:sp>
      <p:pic>
        <p:nvPicPr>
          <p:cNvPr id="288772" name="Picture 2" descr="Screen Shot 2017-04-25 at 7.44.46 PM.png">
            <a:extLst>
              <a:ext uri="{FF2B5EF4-FFF2-40B4-BE49-F238E27FC236}">
                <a16:creationId xmlns:a16="http://schemas.microsoft.com/office/drawing/2014/main" id="{8762399D-5678-46E5-9C7E-E4E79659B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5989638"/>
            <a:ext cx="214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7" descr="OMIM_50_logo_badge.jpg">
            <a:extLst>
              <a:ext uri="{FF2B5EF4-FFF2-40B4-BE49-F238E27FC236}">
                <a16:creationId xmlns:a16="http://schemas.microsoft.com/office/drawing/2014/main" id="{EE975401-4F0A-489D-AD95-B036D996E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550" y="5597525"/>
            <a:ext cx="1611313"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924C64C-B13A-4C3B-9077-E275D30B3205}"/>
              </a:ext>
            </a:extLst>
          </p:cNvPr>
          <p:cNvSpPr txBox="1"/>
          <p:nvPr/>
        </p:nvSpPr>
        <p:spPr>
          <a:xfrm>
            <a:off x="3767138" y="328613"/>
            <a:ext cx="6230937" cy="401637"/>
          </a:xfrm>
          <a:prstGeom prst="rect">
            <a:avLst/>
          </a:prstGeom>
          <a:noFill/>
        </p:spPr>
        <p:txBody>
          <a:bodyPr>
            <a:spAutoFit/>
          </a:bodyPr>
          <a:lstStyle/>
          <a:p>
            <a:pPr defTabSz="457200" eaLnBrk="1" fontAlgn="auto" hangingPunct="1">
              <a:spcBef>
                <a:spcPts val="0"/>
              </a:spcBef>
              <a:spcAft>
                <a:spcPts val="0"/>
              </a:spcAft>
              <a:defRPr/>
            </a:pPr>
            <a:r>
              <a:rPr lang="en-US" sz="2000" dirty="0">
                <a:solidFill>
                  <a:prstClr val="black"/>
                </a:solidFill>
                <a:latin typeface="Calibri"/>
                <a:cs typeface="+mn-cs"/>
              </a:rPr>
              <a:t>defining genetic disease molecular subtypes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E284-9941-409F-8F1B-1DD8262F738D}"/>
              </a:ext>
            </a:extLst>
          </p:cNvPr>
          <p:cNvSpPr>
            <a:spLocks noGrp="1"/>
          </p:cNvSpPr>
          <p:nvPr>
            <p:ph type="title"/>
          </p:nvPr>
        </p:nvSpPr>
        <p:spPr/>
        <p:txBody>
          <a:bodyPr rtlCol="0">
            <a:normAutofit fontScale="90000"/>
          </a:bodyPr>
          <a:lstStyle/>
          <a:p>
            <a:pPr eaLnBrk="1" fontAlgn="auto" hangingPunct="1">
              <a:spcAft>
                <a:spcPts val="0"/>
              </a:spcAft>
              <a:defRPr/>
            </a:pPr>
            <a:r>
              <a:rPr lang="en-US" dirty="0"/>
              <a:t>Top-level definition of ‘disease’ from OGMS</a:t>
            </a:r>
          </a:p>
        </p:txBody>
      </p:sp>
      <p:pic>
        <p:nvPicPr>
          <p:cNvPr id="289795" name="Content Placeholder 3">
            <a:extLst>
              <a:ext uri="{FF2B5EF4-FFF2-40B4-BE49-F238E27FC236}">
                <a16:creationId xmlns:a16="http://schemas.microsoft.com/office/drawing/2014/main" id="{F90EE6B1-8243-41F4-8DEA-0D5808F681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78" t="15152" r="17816" b="9085"/>
          <a:stretch>
            <a:fillRect/>
          </a:stretch>
        </p:blipFill>
        <p:spPr>
          <a:xfrm>
            <a:off x="-152400" y="1676400"/>
            <a:ext cx="9174163" cy="48006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a:extLst>
              <a:ext uri="{FF2B5EF4-FFF2-40B4-BE49-F238E27FC236}">
                <a16:creationId xmlns:a16="http://schemas.microsoft.com/office/drawing/2014/main" id="{73777B3E-8E41-4044-A3F5-5583112D1160}"/>
              </a:ext>
            </a:extLst>
          </p:cNvPr>
          <p:cNvSpPr>
            <a:spLocks noGrp="1" noChangeArrowheads="1"/>
          </p:cNvSpPr>
          <p:nvPr>
            <p:ph type="title"/>
          </p:nvPr>
        </p:nvSpPr>
        <p:spPr>
          <a:xfrm>
            <a:off x="0" y="336550"/>
            <a:ext cx="9144000" cy="1143000"/>
          </a:xfrm>
        </p:spPr>
        <p:txBody>
          <a:bodyPr/>
          <a:lstStyle/>
          <a:p>
            <a:r>
              <a:rPr lang="en-US" altLang="en-US"/>
              <a:t>HDO definition via listing</a:t>
            </a:r>
          </a:p>
        </p:txBody>
      </p:sp>
      <p:sp>
        <p:nvSpPr>
          <p:cNvPr id="290819" name="Text Placeholder 2">
            <a:extLst>
              <a:ext uri="{FF2B5EF4-FFF2-40B4-BE49-F238E27FC236}">
                <a16:creationId xmlns:a16="http://schemas.microsoft.com/office/drawing/2014/main" id="{014A3187-749D-4293-B8A5-AE10E7C7F2C2}"/>
              </a:ext>
            </a:extLst>
          </p:cNvPr>
          <p:cNvSpPr>
            <a:spLocks noGrp="1" noChangeArrowheads="1"/>
          </p:cNvSpPr>
          <p:nvPr>
            <p:ph type="body" sz="half" idx="1"/>
          </p:nvPr>
        </p:nvSpPr>
        <p:spPr/>
        <p:txBody>
          <a:bodyPr/>
          <a:lstStyle/>
          <a:p>
            <a:endParaRPr lang="en-US" altLang="en-US"/>
          </a:p>
        </p:txBody>
      </p:sp>
      <p:sp>
        <p:nvSpPr>
          <p:cNvPr id="290820" name="Slide Number Placeholder 3">
            <a:extLst>
              <a:ext uri="{FF2B5EF4-FFF2-40B4-BE49-F238E27FC236}">
                <a16:creationId xmlns:a16="http://schemas.microsoft.com/office/drawing/2014/main" id="{56802707-5685-486E-B8D2-72592994207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spcBef>
                <a:spcPct val="0"/>
              </a:spcBef>
              <a:buFontTx/>
              <a:buNone/>
            </a:pPr>
            <a:fld id="{BDD5C24E-4B61-4DD5-9610-A92439EA9C88}" type="slidenum">
              <a:rPr lang="en-US" altLang="en-US" sz="1800" smtClean="0"/>
              <a:pPr lvl="2">
                <a:spcBef>
                  <a:spcPct val="0"/>
                </a:spcBef>
                <a:buFontTx/>
                <a:buNone/>
              </a:pPr>
              <a:t>94</a:t>
            </a:fld>
            <a:endParaRPr lang="en-US" altLang="en-US" sz="1800"/>
          </a:p>
        </p:txBody>
      </p:sp>
      <p:pic>
        <p:nvPicPr>
          <p:cNvPr id="290821" name="Picture 4">
            <a:extLst>
              <a:ext uri="{FF2B5EF4-FFF2-40B4-BE49-F238E27FC236}">
                <a16:creationId xmlns:a16="http://schemas.microsoft.com/office/drawing/2014/main" id="{38C323D7-C696-4FC7-8163-529E858CF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500" t="39624" r="20833" b="11462"/>
          <a:stretch>
            <a:fillRect/>
          </a:stretch>
        </p:blipFill>
        <p:spPr bwMode="auto">
          <a:xfrm>
            <a:off x="0" y="1447800"/>
            <a:ext cx="89217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91842" name="Title 1">
            <a:extLst>
              <a:ext uri="{FF2B5EF4-FFF2-40B4-BE49-F238E27FC236}">
                <a16:creationId xmlns:a16="http://schemas.microsoft.com/office/drawing/2014/main" id="{E7B6A57D-01E1-4792-B7E0-20A16CFA9CBF}"/>
              </a:ext>
            </a:extLst>
          </p:cNvPr>
          <p:cNvSpPr txBox="1">
            <a:spLocks noGrp="1" noChangeArrowheads="1"/>
          </p:cNvSpPr>
          <p:nvPr>
            <p:ph type="title"/>
          </p:nvPr>
        </p:nvSpPr>
        <p:spPr>
          <a:xfrm>
            <a:off x="311150" y="211138"/>
            <a:ext cx="8521700" cy="763587"/>
          </a:xfrm>
        </p:spPr>
        <p:txBody>
          <a:bodyPr/>
          <a:lstStyle/>
          <a:p>
            <a:pPr eaLnBrk="1" hangingPunct="1">
              <a:spcBef>
                <a:spcPct val="0"/>
              </a:spcBef>
              <a:buClr>
                <a:srgbClr val="000000"/>
              </a:buClr>
            </a:pPr>
            <a:r>
              <a:rPr lang="en-US" altLang="en-US" sz="2800">
                <a:latin typeface="Arial" panose="020B0604020202020204" pitchFamily="34" charset="0"/>
                <a:cs typeface="Arial" panose="020B0604020202020204" pitchFamily="34" charset="0"/>
              </a:rPr>
              <a:t>Allergy</a:t>
            </a:r>
          </a:p>
        </p:txBody>
      </p:sp>
      <p:pic>
        <p:nvPicPr>
          <p:cNvPr id="291843" name="Picture 3" descr="iedb_allergy_graph.png">
            <a:extLst>
              <a:ext uri="{FF2B5EF4-FFF2-40B4-BE49-F238E27FC236}">
                <a16:creationId xmlns:a16="http://schemas.microsoft.com/office/drawing/2014/main" id="{E8F158E1-54D0-4562-9125-DF27622A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725613"/>
            <a:ext cx="91011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982CFED-F65D-4B37-AD31-C234967F98B2}"/>
              </a:ext>
            </a:extLst>
          </p:cNvPr>
          <p:cNvSpPr/>
          <p:nvPr/>
        </p:nvSpPr>
        <p:spPr>
          <a:xfrm>
            <a:off x="-68263" y="1573213"/>
            <a:ext cx="3357563" cy="6270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kern="0">
              <a:solidFill>
                <a:srgbClr val="FFFFFF"/>
              </a:solidFill>
              <a:sym typeface="Arial"/>
            </a:endParaRPr>
          </a:p>
        </p:txBody>
      </p:sp>
      <p:sp>
        <p:nvSpPr>
          <p:cNvPr id="6" name="TextBox 5">
            <a:extLst>
              <a:ext uri="{FF2B5EF4-FFF2-40B4-BE49-F238E27FC236}">
                <a16:creationId xmlns:a16="http://schemas.microsoft.com/office/drawing/2014/main" id="{6F4F6F8E-8D0F-400C-A8BE-9C914E224025}"/>
              </a:ext>
            </a:extLst>
          </p:cNvPr>
          <p:cNvSpPr txBox="1"/>
          <p:nvPr/>
        </p:nvSpPr>
        <p:spPr>
          <a:xfrm>
            <a:off x="5005388" y="2000250"/>
            <a:ext cx="1866900" cy="307975"/>
          </a:xfrm>
          <a:prstGeom prst="rect">
            <a:avLst/>
          </a:prstGeom>
          <a:noFill/>
        </p:spPr>
        <p:txBody>
          <a:bodyPr>
            <a:spAutoFit/>
          </a:bodyPr>
          <a:lstStyle/>
          <a:p>
            <a:pPr eaLnBrk="1" fontAlgn="auto" hangingPunct="1">
              <a:spcBef>
                <a:spcPts val="0"/>
              </a:spcBef>
              <a:spcAft>
                <a:spcPts val="0"/>
              </a:spcAft>
              <a:defRPr/>
            </a:pPr>
            <a:r>
              <a:rPr lang="en-US" sz="1400" kern="0" dirty="0">
                <a:solidFill>
                  <a:srgbClr val="FFAB40">
                    <a:lumMod val="50000"/>
                  </a:srgbClr>
                </a:solidFill>
                <a:latin typeface="Arial"/>
                <a:cs typeface="Arial"/>
                <a:sym typeface="Arial"/>
              </a:rPr>
              <a:t>is allergic trigger for</a:t>
            </a:r>
          </a:p>
        </p:txBody>
      </p:sp>
      <p:pic>
        <p:nvPicPr>
          <p:cNvPr id="291846" name="Shape 61" descr="indexA_01.gif">
            <a:extLst>
              <a:ext uri="{FF2B5EF4-FFF2-40B4-BE49-F238E27FC236}">
                <a16:creationId xmlns:a16="http://schemas.microsoft.com/office/drawing/2014/main" id="{F8A764C1-1D11-4369-9734-3BB0BA99AF7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913" y="168275"/>
            <a:ext cx="2660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Slide Number Placeholder 2">
            <a:extLst>
              <a:ext uri="{FF2B5EF4-FFF2-40B4-BE49-F238E27FC236}">
                <a16:creationId xmlns:a16="http://schemas.microsoft.com/office/drawing/2014/main" id="{B8B5BAB3-3588-4F49-831B-EA5012137CD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fld id="{D2319EC6-4DC4-4A94-A40E-400E2DB6F70E}" type="slidenum">
              <a:rPr lang="en-US" altLang="en-US" smtClean="0">
                <a:solidFill>
                  <a:srgbClr val="000000"/>
                </a:solidFill>
              </a:rPr>
              <a:pPr>
                <a:spcBef>
                  <a:spcPct val="0"/>
                </a:spcBef>
              </a:pPr>
              <a:t>95</a:t>
            </a:fld>
            <a:endParaRPr lang="en-US" altLang="en-US">
              <a:solidFill>
                <a:srgbClr val="00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F7D6B247-C602-4B38-BE0A-617BA5D19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914" r="2693" b="5219"/>
          <a:stretch>
            <a:fillRect/>
          </a:stretch>
        </p:blipFill>
        <p:spPr bwMode="auto">
          <a:xfrm>
            <a:off x="152400" y="304800"/>
            <a:ext cx="88392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Slide Number Placeholder 1">
            <a:extLst>
              <a:ext uri="{FF2B5EF4-FFF2-40B4-BE49-F238E27FC236}">
                <a16:creationId xmlns:a16="http://schemas.microsoft.com/office/drawing/2014/main" id="{EEB838FC-E276-4698-B63E-4684235AE4B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fld id="{D2205704-2CEB-43C9-9BDC-0B2703CBCC51}" type="slidenum">
              <a:rPr lang="en-US" altLang="en-US" smtClean="0">
                <a:solidFill>
                  <a:srgbClr val="000000"/>
                </a:solidFill>
              </a:rPr>
              <a:pPr>
                <a:spcBef>
                  <a:spcPct val="0"/>
                </a:spcBef>
              </a:pPr>
              <a:t>96</a:t>
            </a:fld>
            <a:endParaRPr lang="en-US" altLang="en-US">
              <a:solidFill>
                <a:srgbClr val="00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3">
            <a:extLst>
              <a:ext uri="{FF2B5EF4-FFF2-40B4-BE49-F238E27FC236}">
                <a16:creationId xmlns:a16="http://schemas.microsoft.com/office/drawing/2014/main" id="{A79D4231-AB1F-4EFB-8ED2-17433BC86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975" b="5296"/>
          <a:stretch>
            <a:fillRect/>
          </a:stretch>
        </p:blipFill>
        <p:spPr bwMode="auto">
          <a:xfrm>
            <a:off x="87313" y="209550"/>
            <a:ext cx="9159875"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Slide Number Placeholder 1">
            <a:extLst>
              <a:ext uri="{FF2B5EF4-FFF2-40B4-BE49-F238E27FC236}">
                <a16:creationId xmlns:a16="http://schemas.microsoft.com/office/drawing/2014/main" id="{34553D76-6751-4F35-8E85-873A5438494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fld id="{06BA3A63-CF3C-41F6-8E44-24C6CF8084B7}" type="slidenum">
              <a:rPr lang="en-US" altLang="en-US" smtClean="0">
                <a:solidFill>
                  <a:srgbClr val="000000"/>
                </a:solidFill>
              </a:rPr>
              <a:pPr>
                <a:spcBef>
                  <a:spcPct val="0"/>
                </a:spcBef>
              </a:pPr>
              <a:t>97</a:t>
            </a:fld>
            <a:endParaRPr lang="en-US" altLang="en-US">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a:extLst>
              <a:ext uri="{FF2B5EF4-FFF2-40B4-BE49-F238E27FC236}">
                <a16:creationId xmlns:a16="http://schemas.microsoft.com/office/drawing/2014/main" id="{21AE4030-A901-4B2D-8C61-C4AF66F364F0}"/>
              </a:ext>
            </a:extLst>
          </p:cNvPr>
          <p:cNvSpPr>
            <a:spLocks noGrp="1"/>
          </p:cNvSpPr>
          <p:nvPr>
            <p:ph type="title"/>
          </p:nvPr>
        </p:nvSpPr>
        <p:spPr>
          <a:xfrm>
            <a:off x="533400" y="1295400"/>
            <a:ext cx="8229600" cy="1143000"/>
          </a:xfrm>
        </p:spPr>
        <p:txBody>
          <a:bodyPr/>
          <a:lstStyle/>
          <a:p>
            <a:pPr eaLnBrk="1" hangingPunct="1"/>
            <a:r>
              <a:rPr lang="en-US" altLang="en-US" dirty="0"/>
              <a:t>Infectious Disease Ontology (IDO)</a:t>
            </a:r>
          </a:p>
        </p:txBody>
      </p:sp>
      <p:sp>
        <p:nvSpPr>
          <p:cNvPr id="294915" name="Content Placeholder 2">
            <a:extLst>
              <a:ext uri="{FF2B5EF4-FFF2-40B4-BE49-F238E27FC236}">
                <a16:creationId xmlns:a16="http://schemas.microsoft.com/office/drawing/2014/main" id="{B4FAD96F-2E88-40C8-8529-DB667551010D}"/>
              </a:ext>
            </a:extLst>
          </p:cNvPr>
          <p:cNvSpPr>
            <a:spLocks noGrp="1"/>
          </p:cNvSpPr>
          <p:nvPr>
            <p:ph idx="1"/>
          </p:nvPr>
        </p:nvSpPr>
        <p:spPr>
          <a:xfrm>
            <a:off x="457200" y="2514600"/>
            <a:ext cx="8229600" cy="3611563"/>
          </a:xfrm>
        </p:spPr>
        <p:txBody>
          <a:bodyPr/>
          <a:lstStyle/>
          <a:p>
            <a:pPr eaLnBrk="1" hangingPunct="1"/>
            <a:r>
              <a:rPr lang="en-US" altLang="en-US" sz="3600"/>
              <a:t>A suite of ontologies</a:t>
            </a:r>
          </a:p>
          <a:p>
            <a:pPr lvl="1" eaLnBrk="1" hangingPunct="1"/>
            <a:r>
              <a:rPr lang="en-US" altLang="en-US" sz="3200" b="1"/>
              <a:t>IDO Core</a:t>
            </a:r>
            <a:r>
              <a:rPr lang="en-US" altLang="en-US" sz="3200"/>
              <a:t>: </a:t>
            </a:r>
          </a:p>
          <a:p>
            <a:pPr lvl="2" eaLnBrk="1" hangingPunct="1"/>
            <a:r>
              <a:rPr lang="en-US" altLang="en-US" sz="2800"/>
              <a:t>General terms in the ID domain. </a:t>
            </a:r>
          </a:p>
          <a:p>
            <a:pPr lvl="2" eaLnBrk="1" hangingPunct="1"/>
            <a:r>
              <a:rPr lang="en-US" altLang="en-US" sz="2800"/>
              <a:t>A hub for all IDO extensions.</a:t>
            </a:r>
          </a:p>
          <a:p>
            <a:pPr lvl="1" eaLnBrk="1" hangingPunct="1"/>
            <a:r>
              <a:rPr lang="en-US" altLang="en-US" sz="3200" b="1"/>
              <a:t>IDO Extensions</a:t>
            </a:r>
            <a:r>
              <a:rPr lang="en-US" altLang="en-US" sz="3200"/>
              <a:t>: </a:t>
            </a:r>
          </a:p>
          <a:p>
            <a:pPr lvl="2" eaLnBrk="1" hangingPunct="1"/>
            <a:r>
              <a:rPr lang="en-US" altLang="en-US" sz="2800"/>
              <a:t>Disease specific.  </a:t>
            </a:r>
          </a:p>
          <a:p>
            <a:pPr lvl="2" eaLnBrk="1" hangingPunct="1"/>
            <a:r>
              <a:rPr lang="en-US" altLang="en-US" sz="2800"/>
              <a:t>Developed by subject matter experts.</a:t>
            </a:r>
            <a:endParaRPr lang="en-US" altLang="en-US" sz="3200"/>
          </a:p>
        </p:txBody>
      </p:sp>
      <p:pic>
        <p:nvPicPr>
          <p:cNvPr id="294916" name="Picture 8" descr="C:\Users\AGOLDF~1\AppData\Local\Temp\IDO-logo.jpg">
            <a:extLst>
              <a:ext uri="{FF2B5EF4-FFF2-40B4-BE49-F238E27FC236}">
                <a16:creationId xmlns:a16="http://schemas.microsoft.com/office/drawing/2014/main" id="{478C9BC8-5261-44DD-8CF3-5C1A5D0C6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800"/>
            <a:ext cx="2438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7" name="Slide Number Placeholder 4">
            <a:extLst>
              <a:ext uri="{FF2B5EF4-FFF2-40B4-BE49-F238E27FC236}">
                <a16:creationId xmlns:a16="http://schemas.microsoft.com/office/drawing/2014/main" id="{3D184BAE-4BD0-4646-B400-6BA184DBDB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362EF25-1D56-4ED0-A3FE-540C47EF38E0}" type="slidenum">
              <a:rPr lang="en-US" altLang="en-US" sz="1200" smtClean="0">
                <a:solidFill>
                  <a:srgbClr val="898989"/>
                </a:solidFill>
              </a:rPr>
              <a:pPr eaLnBrk="1" hangingPunct="1">
                <a:spcBef>
                  <a:spcPct val="0"/>
                </a:spcBef>
                <a:buFontTx/>
                <a:buNone/>
              </a:pPr>
              <a:t>98</a:t>
            </a:fld>
            <a:endParaRPr lang="en-US" altLang="en-US" sz="1200">
              <a:solidFill>
                <a:srgbClr val="898989"/>
              </a:solidFill>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1">
            <a:extLst>
              <a:ext uri="{FF2B5EF4-FFF2-40B4-BE49-F238E27FC236}">
                <a16:creationId xmlns:a16="http://schemas.microsoft.com/office/drawing/2014/main" id="{68B7CFFF-5C9A-41F3-8F45-732357948909}"/>
              </a:ext>
            </a:extLst>
          </p:cNvPr>
          <p:cNvSpPr>
            <a:spLocks noGrp="1" noChangeArrowheads="1"/>
          </p:cNvSpPr>
          <p:nvPr>
            <p:ph type="title"/>
          </p:nvPr>
        </p:nvSpPr>
        <p:spPr>
          <a:xfrm>
            <a:off x="0" y="0"/>
            <a:ext cx="9144000" cy="1143000"/>
          </a:xfrm>
        </p:spPr>
        <p:txBody>
          <a:bodyPr/>
          <a:lstStyle/>
          <a:p>
            <a:r>
              <a:rPr lang="en-US" altLang="en-US"/>
              <a:t>Infectious Disease Ontology (IDO)</a:t>
            </a:r>
          </a:p>
        </p:txBody>
      </p:sp>
      <p:pic>
        <p:nvPicPr>
          <p:cNvPr id="296963" name="Picture 4">
            <a:extLst>
              <a:ext uri="{FF2B5EF4-FFF2-40B4-BE49-F238E27FC236}">
                <a16:creationId xmlns:a16="http://schemas.microsoft.com/office/drawing/2014/main" id="{D69D2F9C-EC2A-46C7-B3CF-978395324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 t="23320" r="28333" b="9979"/>
          <a:stretch>
            <a:fillRect/>
          </a:stretch>
        </p:blipFill>
        <p:spPr bwMode="auto">
          <a:xfrm>
            <a:off x="-123825" y="1257300"/>
            <a:ext cx="93916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Placeholder 2">
            <a:extLst>
              <a:ext uri="{FF2B5EF4-FFF2-40B4-BE49-F238E27FC236}">
                <a16:creationId xmlns:a16="http://schemas.microsoft.com/office/drawing/2014/main" id="{6E2D3310-8C13-4756-8B73-5A1D7F5BCF71}"/>
              </a:ext>
            </a:extLst>
          </p:cNvPr>
          <p:cNvSpPr>
            <a:spLocks noGrp="1" noChangeArrowheads="1"/>
          </p:cNvSpPr>
          <p:nvPr>
            <p:ph type="body" sz="half" idx="1"/>
          </p:nvPr>
        </p:nvSpPr>
        <p:spPr>
          <a:xfrm>
            <a:off x="0" y="1447800"/>
            <a:ext cx="8839200" cy="4953000"/>
          </a:xfrm>
        </p:spPr>
        <p:txBody>
          <a:bodyPr/>
          <a:lstStyle/>
          <a:p>
            <a:endParaRPr lang="en-US" altLang="en-US"/>
          </a:p>
        </p:txBody>
      </p:sp>
      <p:sp>
        <p:nvSpPr>
          <p:cNvPr id="296965" name="Slide Number Placeholder 3">
            <a:extLst>
              <a:ext uri="{FF2B5EF4-FFF2-40B4-BE49-F238E27FC236}">
                <a16:creationId xmlns:a16="http://schemas.microsoft.com/office/drawing/2014/main" id="{D6756540-73C7-4A38-98B9-930628BB9A8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spcBef>
                <a:spcPct val="0"/>
              </a:spcBef>
              <a:buFontTx/>
              <a:buNone/>
            </a:pPr>
            <a:fld id="{A9822A41-B37B-4EAC-AF11-C8BFCC8D34E0}" type="slidenum">
              <a:rPr lang="en-US" altLang="en-US" sz="1800" smtClean="0"/>
              <a:pPr lvl="2">
                <a:spcBef>
                  <a:spcPct val="0"/>
                </a:spcBef>
                <a:buFontTx/>
                <a:buNone/>
              </a:pPr>
              <a:t>99</a:t>
            </a:fld>
            <a:endParaRPr lang="en-US" altLang="en-US" sz="18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4.7"/>
</p:tagLst>
</file>

<file path=ppt/tags/tag10.xml><?xml version="1.0" encoding="utf-8"?>
<p:tagLst xmlns:a="http://schemas.openxmlformats.org/drawingml/2006/main" xmlns:r="http://schemas.openxmlformats.org/officeDocument/2006/relationships" xmlns:p="http://schemas.openxmlformats.org/presentationml/2006/main">
  <p:tag name="TIMING" val="|1.1|3.8|4.7"/>
</p:tagLst>
</file>

<file path=ppt/tags/tag11.xml><?xml version="1.0" encoding="utf-8"?>
<p:tagLst xmlns:a="http://schemas.openxmlformats.org/drawingml/2006/main" xmlns:r="http://schemas.openxmlformats.org/officeDocument/2006/relationships" xmlns:p="http://schemas.openxmlformats.org/presentationml/2006/main">
  <p:tag name="TIMING" val="|2.5|40.7"/>
</p:tagLst>
</file>

<file path=ppt/tags/tag12.xml><?xml version="1.0" encoding="utf-8"?>
<p:tagLst xmlns:a="http://schemas.openxmlformats.org/drawingml/2006/main" xmlns:r="http://schemas.openxmlformats.org/officeDocument/2006/relationships" xmlns:p="http://schemas.openxmlformats.org/presentationml/2006/main">
  <p:tag name="TIMING" val="|7.8"/>
</p:tagLst>
</file>

<file path=ppt/tags/tag13.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8.7|2.5"/>
</p:tagLst>
</file>

<file path=ppt/tags/tag3.xml><?xml version="1.0" encoding="utf-8"?>
<p:tagLst xmlns:a="http://schemas.openxmlformats.org/drawingml/2006/main" xmlns:r="http://schemas.openxmlformats.org/officeDocument/2006/relationships" xmlns:p="http://schemas.openxmlformats.org/presentationml/2006/main">
  <p:tag name="TIMING" val="|5.6|21.1"/>
</p:tagLst>
</file>

<file path=ppt/tags/tag4.xml><?xml version="1.0" encoding="utf-8"?>
<p:tagLst xmlns:a="http://schemas.openxmlformats.org/drawingml/2006/main" xmlns:r="http://schemas.openxmlformats.org/officeDocument/2006/relationships" xmlns:p="http://schemas.openxmlformats.org/presentationml/2006/main">
  <p:tag name="TIMING" val="|49.8"/>
</p:tagLst>
</file>

<file path=ppt/tags/tag5.xml><?xml version="1.0" encoding="utf-8"?>
<p:tagLst xmlns:a="http://schemas.openxmlformats.org/drawingml/2006/main" xmlns:r="http://schemas.openxmlformats.org/officeDocument/2006/relationships" xmlns:p="http://schemas.openxmlformats.org/presentationml/2006/main">
  <p:tag name="TIMING" val="|0.4|1|3.5"/>
</p:tagLst>
</file>

<file path=ppt/tags/tag6.xml><?xml version="1.0" encoding="utf-8"?>
<p:tagLst xmlns:a="http://schemas.openxmlformats.org/drawingml/2006/main" xmlns:r="http://schemas.openxmlformats.org/officeDocument/2006/relationships" xmlns:p="http://schemas.openxmlformats.org/presentationml/2006/main">
  <p:tag name="TIMING" val="|0.4|1|3.5"/>
</p:tagLst>
</file>

<file path=ppt/tags/tag7.xml><?xml version="1.0" encoding="utf-8"?>
<p:tagLst xmlns:a="http://schemas.openxmlformats.org/drawingml/2006/main" xmlns:r="http://schemas.openxmlformats.org/officeDocument/2006/relationships" xmlns:p="http://schemas.openxmlformats.org/presentationml/2006/main">
  <p:tag name="TIMING" val="|0.4|1|3.5"/>
</p:tagLst>
</file>

<file path=ppt/tags/tag8.xml><?xml version="1.0" encoding="utf-8"?>
<p:tagLst xmlns:a="http://schemas.openxmlformats.org/drawingml/2006/main" xmlns:r="http://schemas.openxmlformats.org/officeDocument/2006/relationships" xmlns:p="http://schemas.openxmlformats.org/presentationml/2006/main">
  <p:tag name="TIMING" val="|0.4|1|3.5"/>
</p:tagLst>
</file>

<file path=ppt/tags/tag9.xml><?xml version="1.0" encoding="utf-8"?>
<p:tagLst xmlns:a="http://schemas.openxmlformats.org/drawingml/2006/main" xmlns:r="http://schemas.openxmlformats.org/officeDocument/2006/relationships" xmlns:p="http://schemas.openxmlformats.org/presentationml/2006/main">
  <p:tag name="TIMING" val="|3.3|9.7|4.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4734</TotalTime>
  <Words>12505</Words>
  <Application>Microsoft Office PowerPoint</Application>
  <PresentationFormat>On-screen Show (4:3)</PresentationFormat>
  <Paragraphs>3273</Paragraphs>
  <Slides>254</Slides>
  <Notes>80</Notes>
  <HiddenSlides>0</HiddenSlides>
  <MMClips>0</MMClips>
  <ScaleCrop>false</ScaleCrop>
  <HeadingPairs>
    <vt:vector size="8" baseType="variant">
      <vt:variant>
        <vt:lpstr>Fonts Used</vt:lpstr>
      </vt:variant>
      <vt:variant>
        <vt:i4>19</vt:i4>
      </vt:variant>
      <vt:variant>
        <vt:lpstr>Theme</vt:lpstr>
      </vt:variant>
      <vt:variant>
        <vt:i4>26</vt:i4>
      </vt:variant>
      <vt:variant>
        <vt:lpstr>Embedded OLE Servers</vt:lpstr>
      </vt:variant>
      <vt:variant>
        <vt:i4>1</vt:i4>
      </vt:variant>
      <vt:variant>
        <vt:lpstr>Slide Titles</vt:lpstr>
      </vt:variant>
      <vt:variant>
        <vt:i4>254</vt:i4>
      </vt:variant>
    </vt:vector>
  </HeadingPairs>
  <TitlesOfParts>
    <vt:vector size="300" baseType="lpstr">
      <vt:lpstr>MS PGothic</vt:lpstr>
      <vt:lpstr>MS PGothic</vt:lpstr>
      <vt:lpstr>Arial</vt:lpstr>
      <vt:lpstr>Arial Rounded MT Bold</vt:lpstr>
      <vt:lpstr>ArialMT</vt:lpstr>
      <vt:lpstr>Avenir Next</vt:lpstr>
      <vt:lpstr>Avenir Next Medium</vt:lpstr>
      <vt:lpstr>Calibri</vt:lpstr>
      <vt:lpstr>DIN Alternate</vt:lpstr>
      <vt:lpstr>DIN Condensed</vt:lpstr>
      <vt:lpstr>Georgia</vt:lpstr>
      <vt:lpstr>Helvetica</vt:lpstr>
      <vt:lpstr>Mangal</vt:lpstr>
      <vt:lpstr>Palatino Linotype</vt:lpstr>
      <vt:lpstr>Symbol</vt:lpstr>
      <vt:lpstr>Times</vt:lpstr>
      <vt:lpstr>Times New Roman</vt:lpstr>
      <vt:lpstr>Trebuchet MS</vt:lpstr>
      <vt:lpstr>Wingdings</vt:lpstr>
      <vt:lpstr>Office Theme</vt:lpstr>
      <vt:lpstr>Default Design</vt:lpstr>
      <vt:lpstr>2_Default Design</vt:lpstr>
      <vt:lpstr>1_Default Design</vt:lpstr>
      <vt:lpstr>3_Default Design</vt:lpstr>
      <vt:lpstr>3_Office Theme</vt:lpstr>
      <vt:lpstr>Standarddesign</vt:lpstr>
      <vt:lpstr>5_Office Theme</vt:lpstr>
      <vt:lpstr>5_Default Design</vt:lpstr>
      <vt:lpstr>6_Default Design</vt:lpstr>
      <vt:lpstr>7_Default Design</vt:lpstr>
      <vt:lpstr>4_Default Design</vt:lpstr>
      <vt:lpstr>8_Default Design</vt:lpstr>
      <vt:lpstr>4_Office Theme</vt:lpstr>
      <vt:lpstr>1_Office Theme</vt:lpstr>
      <vt:lpstr>9_Office Theme</vt:lpstr>
      <vt:lpstr>11_Office Theme</vt:lpstr>
      <vt:lpstr>12_Office Theme</vt:lpstr>
      <vt:lpstr>13_Office Theme</vt:lpstr>
      <vt:lpstr>14_Office Theme</vt:lpstr>
      <vt:lpstr>8_Office Theme</vt:lpstr>
      <vt:lpstr>simple-light-2</vt:lpstr>
      <vt:lpstr>2_Office Theme</vt:lpstr>
      <vt:lpstr>7_Office Theme</vt:lpstr>
      <vt:lpstr>9_Default Design</vt:lpstr>
      <vt:lpstr>New_Template7</vt:lpstr>
      <vt:lpstr>Photo Editor-foto</vt:lpstr>
      <vt:lpstr>Advanced Topics in  Biomedical Ontology  PHI 637 SEM / BMI 708 SEM</vt:lpstr>
      <vt:lpstr>  The Open Biomedical Ontologies Foundry</vt:lpstr>
      <vt:lpstr>Causes of non-conformism</vt:lpstr>
      <vt:lpstr>PowerPoint Presentation</vt:lpstr>
      <vt:lpstr>One solution: all IT people should have licenses</vt:lpstr>
      <vt:lpstr>Hippocratic oath and code of ethics</vt:lpstr>
      <vt:lpstr>Suggested principles for an ontologist’s code of ethics</vt:lpstr>
      <vt:lpstr>PowerPoint Presentation</vt:lpstr>
      <vt:lpstr>PowerPoint Presentation</vt:lpstr>
      <vt:lpstr>Where did OBO Foundry originate?</vt:lpstr>
      <vt:lpstr>PowerPoint Presentation</vt:lpstr>
      <vt:lpstr>Extracts from the 2004 Program</vt:lpstr>
      <vt:lpstr>STOP! Smart Terminologies via Ontological Principles</vt:lpstr>
      <vt:lpstr>GO’s three ontologies</vt:lpstr>
      <vt:lpstr>GO’s three ontologies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http://obofoundry.org</vt:lpstr>
      <vt:lpstr>Current list (9/28/2017)</vt:lpstr>
      <vt:lpstr>Current list (9/28/2017)</vt:lpstr>
      <vt:lpstr>Will deal with today</vt:lpstr>
      <vt:lpstr>OBO Foundry  OBO Library</vt:lpstr>
      <vt:lpstr>OBO Library ontologies we will deal with today</vt:lpstr>
      <vt:lpstr>OBO Foundry Principles 1</vt:lpstr>
      <vt:lpstr>OBO Foundry Principles 2</vt:lpstr>
      <vt:lpstr>OBO Foundry Principles (supplements)</vt:lpstr>
      <vt:lpstr>Homesteading</vt:lpstr>
      <vt:lpstr>Proposed additions to list of OBO Foundry Principles</vt:lpstr>
      <vt:lpstr>Proposed additions to list of OBO Foundry Principles</vt:lpstr>
      <vt:lpstr>How do we tell if a singular common noun represents a universal ?</vt:lpstr>
      <vt:lpstr>How OBO ontologies relate to each other</vt:lpstr>
      <vt:lpstr>The methodology of cross-products</vt:lpstr>
      <vt:lpstr>definitions should be wherever possible of the (Aristotelian) genus-species form </vt:lpstr>
      <vt:lpstr>Normalization</vt:lpstr>
      <vt:lpstr>Normalization</vt:lpstr>
      <vt:lpstr>What do we do with root nodes?</vt:lpstr>
      <vt:lpstr>Orthogonality</vt:lpstr>
      <vt:lpstr>Strategy to ensure orthogonality</vt:lpstr>
      <vt:lpstr>Benefits of orthogonality</vt:lpstr>
      <vt:lpstr>Orthogonality = non-redundancy for the reference ontologies inside the Foundry</vt:lpstr>
      <vt:lpstr>modular hub and spokes strategy</vt:lpstr>
      <vt:lpstr>Goal: absolute redundancy for application ontologies </vt:lpstr>
      <vt:lpstr>Benefits of orthogonality</vt:lpstr>
      <vt:lpstr>modular hub and spokes strategy</vt:lpstr>
      <vt:lpstr>Benefits of orthogonality</vt:lpstr>
      <vt:lpstr>Benefits of orthogonality</vt:lpstr>
      <vt:lpstr>Benefits of orthogonality</vt:lpstr>
      <vt:lpstr>Benefits of orthogonality</vt:lpstr>
      <vt:lpstr>Benefits of orthogonality</vt:lpstr>
      <vt:lpstr>Benefits of orthogonality</vt:lpstr>
      <vt:lpstr>Benefits of orthogonality</vt:lpstr>
      <vt:lpstr>Benefits of orthogonality</vt:lpstr>
      <vt:lpstr>Misunderstandings of Orthogonality</vt:lpstr>
      <vt:lpstr>Problems with Orthogonality</vt:lpstr>
      <vt:lpstr>PowerPoint Presentation</vt:lpstr>
      <vt:lpstr>modular hub and spokes strategy</vt:lpstr>
      <vt:lpstr>Varieties of application ontology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Top-level definition of ‘disease’ from OGMS</vt:lpstr>
      <vt:lpstr>HDO definition via listing</vt:lpstr>
      <vt:lpstr>Allergy</vt:lpstr>
      <vt:lpstr>PowerPoint Presentation</vt:lpstr>
      <vt:lpstr>PowerPoint Presentation</vt:lpstr>
      <vt:lpstr>Infectious Disease Ontology (IDO)</vt:lpstr>
      <vt:lpstr>Infectious Disease Ontology (IDO)</vt:lpstr>
      <vt:lpstr>IDO: Infection </vt:lpstr>
      <vt:lpstr>DO and IDO </vt:lpstr>
      <vt:lpstr>We need common controlled vocabularies to describe these data in ways that will assure comparability and cumulation</vt:lpstr>
      <vt:lpstr>We need to annotate this data</vt:lpstr>
      <vt:lpstr>PowerPoint Presentation</vt:lpstr>
      <vt:lpstr>IDO Core</vt:lpstr>
      <vt:lpstr>IDO Use Cases</vt:lpstr>
      <vt:lpstr>How IDO evolves</vt:lpstr>
      <vt:lpstr>Examples of ontology terms</vt:lpstr>
      <vt:lpstr>Examples of ontology terms</vt:lpstr>
      <vt:lpstr>PowerPoint Presentation</vt:lpstr>
      <vt:lpstr>IDO ≠ ICD Disease Codes</vt:lpstr>
      <vt:lpstr>OGMS</vt:lpstr>
      <vt:lpstr>Infectious Disease</vt:lpstr>
      <vt:lpstr>Infectious Disease</vt:lpstr>
      <vt:lpstr>Natural Language Definitions</vt:lpstr>
      <vt:lpstr>Natural Language Definition of Infection</vt:lpstr>
      <vt:lpstr>IDO: Infectious disorder</vt:lpstr>
      <vt:lpstr>Natural Language Definitions</vt:lpstr>
      <vt:lpstr>OWL Representation</vt:lpstr>
      <vt:lpstr>Case Study: Modeling Antibiotic Resistance in MRSa (Goldfain, Smith and Cowell 2010)</vt:lpstr>
      <vt:lpstr>The Rise of Antibiotic Resistance in Sa</vt:lpstr>
      <vt:lpstr>PowerPoint Presentation</vt:lpstr>
      <vt:lpstr>Formalizing MRSA Resistance</vt:lpstr>
      <vt:lpstr>Formalizing MRSA Resistance</vt:lpstr>
      <vt:lpstr>Formalizing MRSA Resistance</vt:lpstr>
      <vt:lpstr>Formalizing MRSa Resistance</vt:lpstr>
      <vt:lpstr>Why create all these ontologies?</vt:lpstr>
      <vt:lpstr>Why MSSa is Susceptible</vt:lpstr>
      <vt:lpstr>Why MRSa is Resistant</vt:lpstr>
      <vt:lpstr>Case Study: Duke Staph. aureus Bacteremia Group (SABG) DB Pilot</vt:lpstr>
      <vt:lpstr>Case Study: Duke SABG DB Pilot</vt:lpstr>
      <vt:lpstr>Case Study: Duke SABG DB Pilot</vt:lpstr>
      <vt:lpstr>Ontology for Biomedical Investigation</vt:lpstr>
      <vt:lpstr>PowerPoint Presentation</vt:lpstr>
      <vt:lpstr>OBO foundry history: Gene Ontology</vt:lpstr>
      <vt:lpstr>OBO foundry history: Gene Ontology</vt:lpstr>
      <vt:lpstr>OBO foundry history: Beyond GO </vt:lpstr>
      <vt:lpstr>Focus of OBO foundry: ‘Biological Reality’</vt:lpstr>
      <vt:lpstr>OBI Origins</vt:lpstr>
      <vt:lpstr>OBI – a user driven project</vt:lpstr>
      <vt:lpstr>&gt;30 projects involved with OBI</vt:lpstr>
      <vt:lpstr>PowerPoint Presentation</vt:lpstr>
      <vt:lpstr>Example metadata for OBI term</vt:lpstr>
      <vt:lpstr>Example logical definition</vt:lpstr>
      <vt:lpstr>PowerPoint Presentation</vt:lpstr>
      <vt:lpstr>Applications of OBI</vt:lpstr>
      <vt:lpstr>PowerPoint Presentation</vt:lpstr>
      <vt:lpstr>PowerPoint Presentation</vt:lpstr>
      <vt:lpstr>PowerPoint Presentation</vt:lpstr>
      <vt:lpstr>What is the OBI killer app?</vt:lpstr>
      <vt:lpstr>PowerPoint Presentation</vt:lpstr>
      <vt:lpstr>PowerPoint Presentation</vt:lpstr>
      <vt:lpstr>PowerPoint Presentation</vt:lpstr>
      <vt:lpstr>PowerPoint Presentation</vt:lpstr>
      <vt:lpstr>IAO = Information Artifact Ontology: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IAO and OBI</vt:lpstr>
      <vt:lpstr>IAO and OBI</vt:lpstr>
      <vt:lpstr>IAO and OBI</vt:lpstr>
      <vt:lpstr>PowerPoint Presentation</vt:lpstr>
      <vt:lpstr>PowerPoint Presentation</vt:lpstr>
      <vt:lpstr>A list of ontologies using IAO</vt:lpstr>
      <vt:lpstr>Extending OBI to Vital Signs Data</vt:lpstr>
      <vt:lpstr>Vital Signs</vt:lpstr>
      <vt:lpstr>A Particular Disease Course</vt:lpstr>
      <vt:lpstr>A Vitals Alarm Model of Sepsis</vt:lpstr>
      <vt:lpstr>Normal Values</vt:lpstr>
      <vt:lpstr>Population and Community Ontology (PCO)</vt:lpstr>
      <vt:lpstr>PowerPoint Presentation</vt:lpstr>
      <vt:lpstr>The PCO:</vt:lpstr>
      <vt:lpstr>Domain of the PCO:</vt:lpstr>
      <vt:lpstr>Why study collections of organisms?</vt:lpstr>
      <vt:lpstr>Examples of collections of organisms:</vt:lpstr>
      <vt:lpstr>Diverse definitions of population on BioPortal:</vt:lpstr>
      <vt:lpstr>Definitions of population from some evolutionary biologists:</vt:lpstr>
      <vt:lpstr>Essential elements of the definition of a population:</vt:lpstr>
      <vt:lpstr>Examples of (possible) populations:</vt:lpstr>
      <vt:lpstr>Collections of organisms of a single species that are not populations:</vt:lpstr>
      <vt:lpstr>Definitions of ecological community from some ecologists:</vt:lpstr>
      <vt:lpstr>Essential elements of the definition of an ecological community:</vt:lpstr>
      <vt:lpstr>The borders of an ecological community may be defined by:</vt:lpstr>
      <vt:lpstr>Some important sub-classes of ecological community</vt:lpstr>
      <vt:lpstr>Communities, ecosystems, and biomes</vt:lpstr>
      <vt:lpstr>Biome and its subclasses are covered by the Environment Ontology (EnvO)</vt:lpstr>
      <vt:lpstr>Qualities of collections of organisms</vt:lpstr>
      <vt:lpstr>Population and community qualities are  being developed in collaboration with PATO</vt:lpstr>
      <vt:lpstr>Processes that have collections of organisms as participants</vt:lpstr>
      <vt:lpstr>PCO: population process</vt:lpstr>
      <vt:lpstr>PCO: population process</vt:lpstr>
      <vt:lpstr>Community processes in GO</vt:lpstr>
      <vt:lpstr>Community processes in the context of the GO</vt:lpstr>
      <vt:lpstr>PCO: community process</vt:lpstr>
      <vt:lpstr>Application of the PCO: ecological modeling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ENVO top level</vt:lpstr>
      <vt:lpstr>PowerPoint Presentation</vt:lpstr>
      <vt:lpstr>Types of system</vt:lpstr>
      <vt:lpstr>Ecosystem</vt:lpstr>
      <vt:lpstr>Niche</vt:lpstr>
      <vt:lpstr>Systems break</vt:lpstr>
      <vt:lpstr>Integrating the ontology for biomedical investigations into the Evidence &amp; Conclusion Ontology</vt:lpstr>
      <vt:lpstr>The Evidence &amp; Conclusion Ontology</vt:lpstr>
      <vt:lpstr>The Evidence &amp; Conclusion Ontology</vt:lpstr>
      <vt:lpstr>Axes of Classification: ‘evidence’ &amp; ‘assertion method’</vt:lpstr>
      <vt:lpstr>The Ontology for Biomedical Investigations</vt:lpstr>
      <vt:lpstr>External Classes</vt:lpstr>
      <vt:lpstr>Results of Mapping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phismith</dc:creator>
  <cp:lastModifiedBy>Barry Smith</cp:lastModifiedBy>
  <cp:revision>137</cp:revision>
  <dcterms:created xsi:type="dcterms:W3CDTF">2008-07-06T16:07:54Z</dcterms:created>
  <dcterms:modified xsi:type="dcterms:W3CDTF">2017-10-26T13:29:18Z</dcterms:modified>
</cp:coreProperties>
</file>